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6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7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sldIdLst>
    <p:sldId id="256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91" r:id="rId15"/>
    <p:sldId id="292" r:id="rId16"/>
    <p:sldId id="294" r:id="rId17"/>
    <p:sldId id="295" r:id="rId18"/>
    <p:sldId id="296" r:id="rId19"/>
    <p:sldId id="297" r:id="rId20"/>
    <p:sldId id="290" r:id="rId21"/>
    <p:sldId id="298" r:id="rId22"/>
    <p:sldId id="299" r:id="rId23"/>
    <p:sldId id="300" r:id="rId24"/>
    <p:sldId id="301" r:id="rId25"/>
    <p:sldId id="302" r:id="rId26"/>
    <p:sldId id="286" r:id="rId27"/>
    <p:sldId id="287" r:id="rId28"/>
    <p:sldId id="288" r:id="rId29"/>
    <p:sldId id="289" r:id="rId30"/>
    <p:sldId id="263" r:id="rId3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AA5F"/>
    <a:srgbClr val="1D213D"/>
    <a:srgbClr val="97E56D"/>
    <a:srgbClr val="5CF3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55D582-C7AB-4E8C-B0D0-EDD3F4717AB9}" v="695" dt="2026-06-18T16:40:16.739"/>
  </p1510:revLst>
</p1510:revInfo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447" autoAdjust="0"/>
  </p:normalViewPr>
  <p:slideViewPr>
    <p:cSldViewPr snapToGrid="0">
      <p:cViewPr varScale="1">
        <p:scale>
          <a:sx n="59" d="100"/>
          <a:sy n="59" d="100"/>
        </p:scale>
        <p:origin x="216" y="44"/>
      </p:cViewPr>
      <p:guideLst/>
    </p:cSldViewPr>
  </p:slideViewPr>
  <p:outlineViewPr>
    <p:cViewPr>
      <p:scale>
        <a:sx n="33" d="100"/>
        <a:sy n="33" d="100"/>
      </p:scale>
      <p:origin x="0" y="-6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car Andrés Henao Velásquez" userId="6ff030a8e142fb8f" providerId="LiveId" clId="{0BD5D173-5253-4D59-85AA-44018E7240BC}"/>
    <pc:docChg chg="undo custSel addSld delSld modSld modMainMaster">
      <pc:chgData name="Oscar Andrés Henao Velásquez" userId="6ff030a8e142fb8f" providerId="LiveId" clId="{0BD5D173-5253-4D59-85AA-44018E7240BC}" dt="2026-06-12T13:52:35.182" v="1519"/>
      <pc:docMkLst>
        <pc:docMk/>
      </pc:docMkLst>
      <pc:sldChg chg="modSp mod">
        <pc:chgData name="Oscar Andrés Henao Velásquez" userId="6ff030a8e142fb8f" providerId="LiveId" clId="{0BD5D173-5253-4D59-85AA-44018E7240BC}" dt="2026-06-09T20:15:08.083" v="179" actId="20577"/>
        <pc:sldMkLst>
          <pc:docMk/>
          <pc:sldMk cId="2027487653" sldId="256"/>
        </pc:sldMkLst>
        <pc:spChg chg="mod">
          <ac:chgData name="Oscar Andrés Henao Velásquez" userId="6ff030a8e142fb8f" providerId="LiveId" clId="{0BD5D173-5253-4D59-85AA-44018E7240BC}" dt="2026-06-09T20:15:08.083" v="179" actId="20577"/>
          <ac:spMkLst>
            <pc:docMk/>
            <pc:sldMk cId="2027487653" sldId="256"/>
            <ac:spMk id="5" creationId="{FCA97D09-46CB-E1D9-48AC-84EB3D3CF003}"/>
          </ac:spMkLst>
        </pc:spChg>
        <pc:spChg chg="mod">
          <ac:chgData name="Oscar Andrés Henao Velásquez" userId="6ff030a8e142fb8f" providerId="LiveId" clId="{0BD5D173-5253-4D59-85AA-44018E7240BC}" dt="2026-06-09T20:14:49.610" v="162" actId="20577"/>
          <ac:spMkLst>
            <pc:docMk/>
            <pc:sldMk cId="2027487653" sldId="256"/>
            <ac:spMk id="9" creationId="{982A8080-563A-A51E-BD72-63CBB7695670}"/>
          </ac:spMkLst>
        </pc:spChg>
      </pc:sldChg>
      <pc:sldChg chg="addSp delSp modSp mod">
        <pc:chgData name="Oscar Andrés Henao Velásquez" userId="6ff030a8e142fb8f" providerId="LiveId" clId="{0BD5D173-5253-4D59-85AA-44018E7240BC}" dt="2026-06-09T20:33:43.931" v="339" actId="1035"/>
        <pc:sldMkLst>
          <pc:docMk/>
          <pc:sldMk cId="119649650" sldId="262"/>
        </pc:sldMkLst>
        <pc:spChg chg="mod">
          <ac:chgData name="Oscar Andrés Henao Velásquez" userId="6ff030a8e142fb8f" providerId="LiveId" clId="{0BD5D173-5253-4D59-85AA-44018E7240BC}" dt="2026-06-09T20:06:46.846" v="86" actId="122"/>
          <ac:spMkLst>
            <pc:docMk/>
            <pc:sldMk cId="119649650" sldId="262"/>
            <ac:spMk id="4" creationId="{89370098-0DA3-4AA1-A8B7-68796DF5329F}"/>
          </ac:spMkLst>
        </pc:spChg>
        <pc:spChg chg="add mod">
          <ac:chgData name="Oscar Andrés Henao Velásquez" userId="6ff030a8e142fb8f" providerId="LiveId" clId="{0BD5D173-5253-4D59-85AA-44018E7240BC}" dt="2026-06-09T20:23:18.037" v="240" actId="1076"/>
          <ac:spMkLst>
            <pc:docMk/>
            <pc:sldMk cId="119649650" sldId="262"/>
            <ac:spMk id="8" creationId="{9E61E3EA-DCF8-F784-55EE-B1D51CD496F3}"/>
          </ac:spMkLst>
        </pc:spChg>
        <pc:spChg chg="add mod">
          <ac:chgData name="Oscar Andrés Henao Velásquez" userId="6ff030a8e142fb8f" providerId="LiveId" clId="{0BD5D173-5253-4D59-85AA-44018E7240BC}" dt="2026-06-09T20:33:43.931" v="339" actId="1035"/>
          <ac:spMkLst>
            <pc:docMk/>
            <pc:sldMk cId="119649650" sldId="262"/>
            <ac:spMk id="10" creationId="{A70E0AC7-A113-DB24-532B-918A34BCE21A}"/>
          </ac:spMkLst>
        </pc:spChg>
        <pc:spChg chg="add mod">
          <ac:chgData name="Oscar Andrés Henao Velásquez" userId="6ff030a8e142fb8f" providerId="LiveId" clId="{0BD5D173-5253-4D59-85AA-44018E7240BC}" dt="2026-06-09T20:17:21.805" v="214" actId="1035"/>
          <ac:spMkLst>
            <pc:docMk/>
            <pc:sldMk cId="119649650" sldId="262"/>
            <ac:spMk id="13" creationId="{DB0A6236-F930-3A86-2395-3E61B58ADBA2}"/>
          </ac:spMkLst>
        </pc:spChg>
        <pc:picChg chg="ord">
          <ac:chgData name="Oscar Andrés Henao Velásquez" userId="6ff030a8e142fb8f" providerId="LiveId" clId="{0BD5D173-5253-4D59-85AA-44018E7240BC}" dt="2026-06-09T20:18:05.370" v="221" actId="166"/>
          <ac:picMkLst>
            <pc:docMk/>
            <pc:sldMk cId="119649650" sldId="262"/>
            <ac:picMk id="9" creationId="{7AE83EED-B8C0-1B38-9D72-686FC20DD746}"/>
          </ac:picMkLst>
        </pc:picChg>
        <pc:picChg chg="add mod">
          <ac:chgData name="Oscar Andrés Henao Velásquez" userId="6ff030a8e142fb8f" providerId="LiveId" clId="{0BD5D173-5253-4D59-85AA-44018E7240BC}" dt="2026-06-09T20:23:18.037" v="240" actId="1076"/>
          <ac:picMkLst>
            <pc:docMk/>
            <pc:sldMk cId="119649650" sldId="262"/>
            <ac:picMk id="12" creationId="{707D81AA-BB2C-27AF-9555-53655A65C19F}"/>
          </ac:picMkLst>
        </pc:picChg>
        <pc:picChg chg="add mod">
          <ac:chgData name="Oscar Andrés Henao Velásquez" userId="6ff030a8e142fb8f" providerId="LiveId" clId="{0BD5D173-5253-4D59-85AA-44018E7240BC}" dt="2026-06-09T20:17:57.644" v="220"/>
          <ac:picMkLst>
            <pc:docMk/>
            <pc:sldMk cId="119649650" sldId="262"/>
            <ac:picMk id="14" creationId="{6A8C9ABB-5495-C441-9CEF-7ED2C182FFA1}"/>
          </ac:picMkLst>
        </pc:picChg>
      </pc:sldChg>
      <pc:sldChg chg="addSp delSp modSp add mod modClrScheme chgLayout">
        <pc:chgData name="Oscar Andrés Henao Velásquez" userId="6ff030a8e142fb8f" providerId="LiveId" clId="{0BD5D173-5253-4D59-85AA-44018E7240BC}" dt="2026-06-09T20:36:13.321" v="391" actId="120"/>
        <pc:sldMkLst>
          <pc:docMk/>
          <pc:sldMk cId="3822254724" sldId="264"/>
        </pc:sldMkLst>
        <pc:spChg chg="add mod">
          <ac:chgData name="Oscar Andrés Henao Velásquez" userId="6ff030a8e142fb8f" providerId="LiveId" clId="{0BD5D173-5253-4D59-85AA-44018E7240BC}" dt="2026-06-09T20:35:44.351" v="388" actId="1076"/>
          <ac:spMkLst>
            <pc:docMk/>
            <pc:sldMk cId="3822254724" sldId="264"/>
            <ac:spMk id="5" creationId="{DBCF09EC-684F-B688-D7ED-94ACD12090C5}"/>
          </ac:spMkLst>
        </pc:spChg>
        <pc:spChg chg="add mod">
          <ac:chgData name="Oscar Andrés Henao Velásquez" userId="6ff030a8e142fb8f" providerId="LiveId" clId="{0BD5D173-5253-4D59-85AA-44018E7240BC}" dt="2026-06-09T20:36:13.321" v="391" actId="120"/>
          <ac:spMkLst>
            <pc:docMk/>
            <pc:sldMk cId="3822254724" sldId="264"/>
            <ac:spMk id="10" creationId="{BE4ABD03-99F5-371A-C387-D93880547DAA}"/>
          </ac:spMkLst>
        </pc:spChg>
        <pc:spChg chg="add mod">
          <ac:chgData name="Oscar Andrés Henao Velásquez" userId="6ff030a8e142fb8f" providerId="LiveId" clId="{0BD5D173-5253-4D59-85AA-44018E7240BC}" dt="2026-06-09T20:35:37.551" v="387" actId="1076"/>
          <ac:spMkLst>
            <pc:docMk/>
            <pc:sldMk cId="3822254724" sldId="264"/>
            <ac:spMk id="13" creationId="{BF15B85F-3E26-1F17-7080-69106E300F00}"/>
          </ac:spMkLst>
        </pc:spChg>
        <pc:spChg chg="add mod">
          <ac:chgData name="Oscar Andrés Henao Velásquez" userId="6ff030a8e142fb8f" providerId="LiveId" clId="{0BD5D173-5253-4D59-85AA-44018E7240BC}" dt="2026-06-09T20:35:58.712" v="389" actId="1076"/>
          <ac:spMkLst>
            <pc:docMk/>
            <pc:sldMk cId="3822254724" sldId="264"/>
            <ac:spMk id="14" creationId="{1C04171E-A5FF-EFA5-8B80-1CA45D532660}"/>
          </ac:spMkLst>
        </pc:spChg>
        <pc:spChg chg="add mod">
          <ac:chgData name="Oscar Andrés Henao Velásquez" userId="6ff030a8e142fb8f" providerId="LiveId" clId="{0BD5D173-5253-4D59-85AA-44018E7240BC}" dt="2026-06-09T20:34:24.169" v="345" actId="6549"/>
          <ac:spMkLst>
            <pc:docMk/>
            <pc:sldMk cId="3822254724" sldId="264"/>
            <ac:spMk id="17" creationId="{1D62B7E7-4C2D-8FF8-3626-3B47D4A9FB75}"/>
          </ac:spMkLst>
        </pc:spChg>
        <pc:picChg chg="add mod">
          <ac:chgData name="Oscar Andrés Henao Velásquez" userId="6ff030a8e142fb8f" providerId="LiveId" clId="{0BD5D173-5253-4D59-85AA-44018E7240BC}" dt="2026-06-09T20:35:10.062" v="386" actId="1035"/>
          <ac:picMkLst>
            <pc:docMk/>
            <pc:sldMk cId="3822254724" sldId="264"/>
            <ac:picMk id="15" creationId="{707758F9-BA26-AA39-6213-0C5D62340C75}"/>
          </ac:picMkLst>
        </pc:picChg>
        <pc:picChg chg="add mod">
          <ac:chgData name="Oscar Andrés Henao Velásquez" userId="6ff030a8e142fb8f" providerId="LiveId" clId="{0BD5D173-5253-4D59-85AA-44018E7240BC}" dt="2026-06-09T20:35:10.062" v="386" actId="1035"/>
          <ac:picMkLst>
            <pc:docMk/>
            <pc:sldMk cId="3822254724" sldId="264"/>
            <ac:picMk id="16" creationId="{BD37B516-38AC-3B9B-0AD1-E183E559D45A}"/>
          </ac:picMkLst>
        </pc:picChg>
        <pc:cxnChg chg="add mod">
          <ac:chgData name="Oscar Andrés Henao Velásquez" userId="6ff030a8e142fb8f" providerId="LiveId" clId="{0BD5D173-5253-4D59-85AA-44018E7240BC}" dt="2026-06-09T20:35:10.062" v="386" actId="1035"/>
          <ac:cxnSpMkLst>
            <pc:docMk/>
            <pc:sldMk cId="3822254724" sldId="264"/>
            <ac:cxnSpMk id="8" creationId="{7D4E43D2-606B-1115-CD9C-3CF1CC5E5FA6}"/>
          </ac:cxnSpMkLst>
        </pc:cxnChg>
        <pc:cxnChg chg="add mod">
          <ac:chgData name="Oscar Andrés Henao Velásquez" userId="6ff030a8e142fb8f" providerId="LiveId" clId="{0BD5D173-5253-4D59-85AA-44018E7240BC}" dt="2026-06-09T20:35:10.062" v="386" actId="1035"/>
          <ac:cxnSpMkLst>
            <pc:docMk/>
            <pc:sldMk cId="3822254724" sldId="264"/>
            <ac:cxnSpMk id="12" creationId="{268829E0-0D90-BB59-961F-4077CA1D1784}"/>
          </ac:cxnSpMkLst>
        </pc:cxnChg>
      </pc:sldChg>
      <pc:sldChg chg="addSp delSp modSp new mod">
        <pc:chgData name="Oscar Andrés Henao Velásquez" userId="6ff030a8e142fb8f" providerId="LiveId" clId="{0BD5D173-5253-4D59-85AA-44018E7240BC}" dt="2026-06-09T21:34:41.492" v="688" actId="1076"/>
        <pc:sldMkLst>
          <pc:docMk/>
          <pc:sldMk cId="1702120721" sldId="265"/>
        </pc:sldMkLst>
        <pc:spChg chg="add mod">
          <ac:chgData name="Oscar Andrés Henao Velásquez" userId="6ff030a8e142fb8f" providerId="LiveId" clId="{0BD5D173-5253-4D59-85AA-44018E7240BC}" dt="2026-06-09T21:26:19.829" v="675" actId="1076"/>
          <ac:spMkLst>
            <pc:docMk/>
            <pc:sldMk cId="1702120721" sldId="265"/>
            <ac:spMk id="10" creationId="{F74814A1-5532-51BB-740E-5C8949C1A454}"/>
          </ac:spMkLst>
        </pc:spChg>
        <pc:spChg chg="add mod">
          <ac:chgData name="Oscar Andrés Henao Velásquez" userId="6ff030a8e142fb8f" providerId="LiveId" clId="{0BD5D173-5253-4D59-85AA-44018E7240BC}" dt="2026-06-09T21:00:22.296" v="425" actId="255"/>
          <ac:spMkLst>
            <pc:docMk/>
            <pc:sldMk cId="1702120721" sldId="265"/>
            <ac:spMk id="11" creationId="{BF714FEC-FE79-4575-EF9A-165362B5046F}"/>
          </ac:spMkLst>
        </pc:spChg>
        <pc:spChg chg="add mod">
          <ac:chgData name="Oscar Andrés Henao Velásquez" userId="6ff030a8e142fb8f" providerId="LiveId" clId="{0BD5D173-5253-4D59-85AA-44018E7240BC}" dt="2026-06-09T21:20:27.979" v="571" actId="1076"/>
          <ac:spMkLst>
            <pc:docMk/>
            <pc:sldMk cId="1702120721" sldId="265"/>
            <ac:spMk id="12" creationId="{F4BB1FA5-8358-8C2C-CFB2-7C49B08113BC}"/>
          </ac:spMkLst>
        </pc:spChg>
        <pc:spChg chg="add mod">
          <ac:chgData name="Oscar Andrés Henao Velásquez" userId="6ff030a8e142fb8f" providerId="LiveId" clId="{0BD5D173-5253-4D59-85AA-44018E7240BC}" dt="2026-06-09T21:25:24.531" v="669" actId="1076"/>
          <ac:spMkLst>
            <pc:docMk/>
            <pc:sldMk cId="1702120721" sldId="265"/>
            <ac:spMk id="13" creationId="{CF39A4E8-C8C0-2552-2A68-0B7DC69AD8CB}"/>
          </ac:spMkLst>
        </pc:spChg>
        <pc:spChg chg="add mod">
          <ac:chgData name="Oscar Andrés Henao Velásquez" userId="6ff030a8e142fb8f" providerId="LiveId" clId="{0BD5D173-5253-4D59-85AA-44018E7240BC}" dt="2026-06-09T21:22:58.631" v="644" actId="1076"/>
          <ac:spMkLst>
            <pc:docMk/>
            <pc:sldMk cId="1702120721" sldId="265"/>
            <ac:spMk id="14" creationId="{D3391C97-99AD-65F6-A5B9-E715795CD634}"/>
          </ac:spMkLst>
        </pc:spChg>
        <pc:spChg chg="add mod">
          <ac:chgData name="Oscar Andrés Henao Velásquez" userId="6ff030a8e142fb8f" providerId="LiveId" clId="{0BD5D173-5253-4D59-85AA-44018E7240BC}" dt="2026-06-09T21:01:45.488" v="449" actId="20577"/>
          <ac:spMkLst>
            <pc:docMk/>
            <pc:sldMk cId="1702120721" sldId="265"/>
            <ac:spMk id="19" creationId="{2493B7AE-325B-D4C2-6058-B7792E0298E1}"/>
          </ac:spMkLst>
        </pc:spChg>
        <pc:picChg chg="mod">
          <ac:chgData name="Oscar Andrés Henao Velásquez" userId="6ff030a8e142fb8f" providerId="LiveId" clId="{0BD5D173-5253-4D59-85AA-44018E7240BC}" dt="2026-06-09T21:34:01.097" v="686" actId="1076"/>
          <ac:picMkLst>
            <pc:docMk/>
            <pc:sldMk cId="1702120721" sldId="265"/>
            <ac:picMk id="2" creationId="{09B8228E-275E-28E1-73FA-70CA0BE8B963}"/>
          </ac:picMkLst>
        </pc:picChg>
        <pc:picChg chg="mod">
          <ac:chgData name="Oscar Andrés Henao Velásquez" userId="6ff030a8e142fb8f" providerId="LiveId" clId="{0BD5D173-5253-4D59-85AA-44018E7240BC}" dt="2026-06-09T21:23:36.273" v="652" actId="1076"/>
          <ac:picMkLst>
            <pc:docMk/>
            <pc:sldMk cId="1702120721" sldId="265"/>
            <ac:picMk id="5" creationId="{86FE2E80-90C6-57E2-D723-8CF3BAF44CA9}"/>
          </ac:picMkLst>
        </pc:picChg>
        <pc:picChg chg="mod">
          <ac:chgData name="Oscar Andrés Henao Velásquez" userId="6ff030a8e142fb8f" providerId="LiveId" clId="{0BD5D173-5253-4D59-85AA-44018E7240BC}" dt="2026-06-09T21:23:23.062" v="649" actId="14100"/>
          <ac:picMkLst>
            <pc:docMk/>
            <pc:sldMk cId="1702120721" sldId="265"/>
            <ac:picMk id="6" creationId="{24F23E42-B46E-78A5-830D-73004DEF3079}"/>
          </ac:picMkLst>
        </pc:picChg>
        <pc:picChg chg="mod">
          <ac:chgData name="Oscar Andrés Henao Velásquez" userId="6ff030a8e142fb8f" providerId="LiveId" clId="{0BD5D173-5253-4D59-85AA-44018E7240BC}" dt="2026-06-09T21:24:58.654" v="665" actId="1076"/>
          <ac:picMkLst>
            <pc:docMk/>
            <pc:sldMk cId="1702120721" sldId="265"/>
            <ac:picMk id="7" creationId="{A2E1F7CF-0520-E3A4-9CE7-C76B47A25045}"/>
          </ac:picMkLst>
        </pc:picChg>
        <pc:picChg chg="add mod">
          <ac:chgData name="Oscar Andrés Henao Velásquez" userId="6ff030a8e142fb8f" providerId="LiveId" clId="{0BD5D173-5253-4D59-85AA-44018E7240BC}" dt="2026-06-09T21:25:15.716" v="668" actId="1076"/>
          <ac:picMkLst>
            <pc:docMk/>
            <pc:sldMk cId="1702120721" sldId="265"/>
            <ac:picMk id="8" creationId="{800D5349-45C2-88DF-753F-4AC99C9CA97E}"/>
          </ac:picMkLst>
        </pc:picChg>
        <pc:picChg chg="add mod">
          <ac:chgData name="Oscar Andrés Henao Velásquez" userId="6ff030a8e142fb8f" providerId="LiveId" clId="{0BD5D173-5253-4D59-85AA-44018E7240BC}" dt="2026-06-09T21:22:53.449" v="643" actId="1076"/>
          <ac:picMkLst>
            <pc:docMk/>
            <pc:sldMk cId="1702120721" sldId="265"/>
            <ac:picMk id="9" creationId="{3F8D836C-5467-80B6-BB32-1AEF2F3E78DF}"/>
          </ac:picMkLst>
        </pc:picChg>
        <pc:picChg chg="mod">
          <ac:chgData name="Oscar Andrés Henao Velásquez" userId="6ff030a8e142fb8f" providerId="LiveId" clId="{0BD5D173-5253-4D59-85AA-44018E7240BC}" dt="2026-06-09T21:26:04.038" v="674" actId="1076"/>
          <ac:picMkLst>
            <pc:docMk/>
            <pc:sldMk cId="1702120721" sldId="265"/>
            <ac:picMk id="15" creationId="{77FD0CBD-C4D4-DF13-7306-20E0342DF5D2}"/>
          </ac:picMkLst>
        </pc:picChg>
        <pc:picChg chg="mod">
          <ac:chgData name="Oscar Andrés Henao Velásquez" userId="6ff030a8e142fb8f" providerId="LiveId" clId="{0BD5D173-5253-4D59-85AA-44018E7240BC}" dt="2026-06-09T21:34:41.492" v="688" actId="1076"/>
          <ac:picMkLst>
            <pc:docMk/>
            <pc:sldMk cId="1702120721" sldId="265"/>
            <ac:picMk id="16" creationId="{4341A0AE-6E1B-222B-A7D8-3FA22E2208FB}"/>
          </ac:picMkLst>
        </pc:picChg>
        <pc:picChg chg="mod">
          <ac:chgData name="Oscar Andrés Henao Velásquez" userId="6ff030a8e142fb8f" providerId="LiveId" clId="{0BD5D173-5253-4D59-85AA-44018E7240BC}" dt="2026-06-09T21:34:18.082" v="687" actId="1076"/>
          <ac:picMkLst>
            <pc:docMk/>
            <pc:sldMk cId="1702120721" sldId="265"/>
            <ac:picMk id="17" creationId="{B0362459-4F58-4561-3B85-88CA7D6EA074}"/>
          </ac:picMkLst>
        </pc:picChg>
        <pc:cxnChg chg="add mod">
          <ac:chgData name="Oscar Andrés Henao Velásquez" userId="6ff030a8e142fb8f" providerId="LiveId" clId="{0BD5D173-5253-4D59-85AA-44018E7240BC}" dt="2026-06-09T21:27:40.655" v="682" actId="14100"/>
          <ac:cxnSpMkLst>
            <pc:docMk/>
            <pc:sldMk cId="1702120721" sldId="265"/>
            <ac:cxnSpMk id="20" creationId="{85F88C3A-E932-BE3B-A8D2-C445E291C965}"/>
          </ac:cxnSpMkLst>
        </pc:cxnChg>
        <pc:cxnChg chg="add mod">
          <ac:chgData name="Oscar Andrés Henao Velásquez" userId="6ff030a8e142fb8f" providerId="LiveId" clId="{0BD5D173-5253-4D59-85AA-44018E7240BC}" dt="2026-06-09T21:27:55.742" v="684" actId="14100"/>
          <ac:cxnSpMkLst>
            <pc:docMk/>
            <pc:sldMk cId="1702120721" sldId="265"/>
            <ac:cxnSpMk id="21" creationId="{52D3524E-BA4C-69BA-80D6-4D615FC5A246}"/>
          </ac:cxnSpMkLst>
        </pc:cxnChg>
        <pc:cxnChg chg="add mod">
          <ac:chgData name="Oscar Andrés Henao Velásquez" userId="6ff030a8e142fb8f" providerId="LiveId" clId="{0BD5D173-5253-4D59-85AA-44018E7240BC}" dt="2026-06-09T21:27:07.577" v="679" actId="14100"/>
          <ac:cxnSpMkLst>
            <pc:docMk/>
            <pc:sldMk cId="1702120721" sldId="265"/>
            <ac:cxnSpMk id="22" creationId="{99E003A4-93CF-1ED6-2B13-E099600C6B42}"/>
          </ac:cxnSpMkLst>
        </pc:cxnChg>
        <pc:cxnChg chg="add mod">
          <ac:chgData name="Oscar Andrés Henao Velásquez" userId="6ff030a8e142fb8f" providerId="LiveId" clId="{0BD5D173-5253-4D59-85AA-44018E7240BC}" dt="2026-06-09T21:27:20.827" v="681" actId="1076"/>
          <ac:cxnSpMkLst>
            <pc:docMk/>
            <pc:sldMk cId="1702120721" sldId="265"/>
            <ac:cxnSpMk id="25" creationId="{5C5EA5D4-145F-BBD8-7A80-5AA6F10D3A33}"/>
          </ac:cxnSpMkLst>
        </pc:cxnChg>
      </pc:sldChg>
      <pc:sldChg chg="addSp delSp modSp new mod">
        <pc:chgData name="Oscar Andrés Henao Velásquez" userId="6ff030a8e142fb8f" providerId="LiveId" clId="{0BD5D173-5253-4D59-85AA-44018E7240BC}" dt="2026-06-09T21:39:58.796" v="856" actId="1076"/>
        <pc:sldMkLst>
          <pc:docMk/>
          <pc:sldMk cId="3848874212" sldId="266"/>
        </pc:sldMkLst>
        <pc:spChg chg="add mod">
          <ac:chgData name="Oscar Andrés Henao Velásquez" userId="6ff030a8e142fb8f" providerId="LiveId" clId="{0BD5D173-5253-4D59-85AA-44018E7240BC}" dt="2026-06-09T21:38:38.937" v="833" actId="1035"/>
          <ac:spMkLst>
            <pc:docMk/>
            <pc:sldMk cId="3848874212" sldId="266"/>
            <ac:spMk id="2" creationId="{DB641514-4319-4266-C9E7-1BA409C7BE06}"/>
          </ac:spMkLst>
        </pc:spChg>
        <pc:spChg chg="add mod">
          <ac:chgData name="Oscar Andrés Henao Velásquez" userId="6ff030a8e142fb8f" providerId="LiveId" clId="{0BD5D173-5253-4D59-85AA-44018E7240BC}" dt="2026-06-09T21:38:38.937" v="833" actId="1035"/>
          <ac:spMkLst>
            <pc:docMk/>
            <pc:sldMk cId="3848874212" sldId="266"/>
            <ac:spMk id="7" creationId="{82C6DFCD-311F-04CF-32EC-D12D8FB472EA}"/>
          </ac:spMkLst>
        </pc:spChg>
        <pc:spChg chg="add mod">
          <ac:chgData name="Oscar Andrés Henao Velásquez" userId="6ff030a8e142fb8f" providerId="LiveId" clId="{0BD5D173-5253-4D59-85AA-44018E7240BC}" dt="2026-06-09T21:38:38.937" v="833" actId="1035"/>
          <ac:spMkLst>
            <pc:docMk/>
            <pc:sldMk cId="3848874212" sldId="266"/>
            <ac:spMk id="13" creationId="{036FED5C-AAB7-D446-BEA1-3DECEA09D369}"/>
          </ac:spMkLst>
        </pc:spChg>
        <pc:spChg chg="add mod">
          <ac:chgData name="Oscar Andrés Henao Velásquez" userId="6ff030a8e142fb8f" providerId="LiveId" clId="{0BD5D173-5253-4D59-85AA-44018E7240BC}" dt="2026-06-09T21:38:38.937" v="833" actId="1035"/>
          <ac:spMkLst>
            <pc:docMk/>
            <pc:sldMk cId="3848874212" sldId="266"/>
            <ac:spMk id="14" creationId="{BE6AB89F-CE64-F3BE-40C6-0C75488CCBE4}"/>
          </ac:spMkLst>
        </pc:spChg>
        <pc:spChg chg="add mod">
          <ac:chgData name="Oscar Andrés Henao Velásquez" userId="6ff030a8e142fb8f" providerId="LiveId" clId="{0BD5D173-5253-4D59-85AA-44018E7240BC}" dt="2026-06-09T21:39:07.535" v="835" actId="1076"/>
          <ac:spMkLst>
            <pc:docMk/>
            <pc:sldMk cId="3848874212" sldId="266"/>
            <ac:spMk id="15" creationId="{819C38BF-A81F-B9E9-D758-0A8127F05C75}"/>
          </ac:spMkLst>
        </pc:spChg>
        <pc:spChg chg="add mod">
          <ac:chgData name="Oscar Andrés Henao Velásquez" userId="6ff030a8e142fb8f" providerId="LiveId" clId="{0BD5D173-5253-4D59-85AA-44018E7240BC}" dt="2026-06-09T21:39:16.288" v="836" actId="1076"/>
          <ac:spMkLst>
            <pc:docMk/>
            <pc:sldMk cId="3848874212" sldId="266"/>
            <ac:spMk id="16" creationId="{BD602399-B3D2-B510-0F84-037F65096BD9}"/>
          </ac:spMkLst>
        </pc:spChg>
        <pc:spChg chg="add mod">
          <ac:chgData name="Oscar Andrés Henao Velásquez" userId="6ff030a8e142fb8f" providerId="LiveId" clId="{0BD5D173-5253-4D59-85AA-44018E7240BC}" dt="2026-06-09T21:39:58.796" v="856" actId="1076"/>
          <ac:spMkLst>
            <pc:docMk/>
            <pc:sldMk cId="3848874212" sldId="266"/>
            <ac:spMk id="18" creationId="{939AA013-2A15-C03A-1773-BE2A5A5B45DC}"/>
          </ac:spMkLst>
        </pc:spChg>
        <pc:picChg chg="mod">
          <ac:chgData name="Oscar Andrés Henao Velásquez" userId="6ff030a8e142fb8f" providerId="LiveId" clId="{0BD5D173-5253-4D59-85AA-44018E7240BC}" dt="2026-06-09T21:38:38.937" v="833" actId="1035"/>
          <ac:picMkLst>
            <pc:docMk/>
            <pc:sldMk cId="3848874212" sldId="266"/>
            <ac:picMk id="8" creationId="{2897FD75-B097-F853-E5F0-69AAF360372C}"/>
          </ac:picMkLst>
        </pc:picChg>
        <pc:picChg chg="mod">
          <ac:chgData name="Oscar Andrés Henao Velásquez" userId="6ff030a8e142fb8f" providerId="LiveId" clId="{0BD5D173-5253-4D59-85AA-44018E7240BC}" dt="2026-06-09T21:38:38.937" v="833" actId="1035"/>
          <ac:picMkLst>
            <pc:docMk/>
            <pc:sldMk cId="3848874212" sldId="266"/>
            <ac:picMk id="9" creationId="{F96E44F4-56B3-AF1D-9853-A7B9B1EC4286}"/>
          </ac:picMkLst>
        </pc:picChg>
        <pc:picChg chg="add mod">
          <ac:chgData name="Oscar Andrés Henao Velásquez" userId="6ff030a8e142fb8f" providerId="LiveId" clId="{0BD5D173-5253-4D59-85AA-44018E7240BC}" dt="2026-06-09T21:38:38.937" v="833" actId="1035"/>
          <ac:picMkLst>
            <pc:docMk/>
            <pc:sldMk cId="3848874212" sldId="266"/>
            <ac:picMk id="10" creationId="{A6E989D7-EBEA-DE10-99F8-23E6F6F9337E}"/>
          </ac:picMkLst>
        </pc:picChg>
        <pc:picChg chg="mod ord">
          <ac:chgData name="Oscar Andrés Henao Velásquez" userId="6ff030a8e142fb8f" providerId="LiveId" clId="{0BD5D173-5253-4D59-85AA-44018E7240BC}" dt="2026-06-09T21:37:07.468" v="699" actId="1038"/>
          <ac:picMkLst>
            <pc:docMk/>
            <pc:sldMk cId="3848874212" sldId="266"/>
            <ac:picMk id="11" creationId="{5CA09CB8-CE72-126A-ABB1-AD7B717CFB42}"/>
          </ac:picMkLst>
        </pc:picChg>
        <pc:picChg chg="add mod">
          <ac:chgData name="Oscar Andrés Henao Velásquez" userId="6ff030a8e142fb8f" providerId="LiveId" clId="{0BD5D173-5253-4D59-85AA-44018E7240BC}" dt="2026-06-09T21:38:38.937" v="833" actId="1035"/>
          <ac:picMkLst>
            <pc:docMk/>
            <pc:sldMk cId="3848874212" sldId="266"/>
            <ac:picMk id="12" creationId="{B2500956-55A0-EB59-88A0-BD85C17EF484}"/>
          </ac:picMkLst>
        </pc:picChg>
        <pc:picChg chg="add mod">
          <ac:chgData name="Oscar Andrés Henao Velásquez" userId="6ff030a8e142fb8f" providerId="LiveId" clId="{0BD5D173-5253-4D59-85AA-44018E7240BC}" dt="2026-06-09T21:37:36.079" v="795" actId="1035"/>
          <ac:picMkLst>
            <pc:docMk/>
            <pc:sldMk cId="3848874212" sldId="266"/>
            <ac:picMk id="17" creationId="{850E968A-9AFC-0A20-6E46-D0CDA2C43B13}"/>
          </ac:picMkLst>
        </pc:picChg>
      </pc:sldChg>
      <pc:sldChg chg="addSp modSp new mod">
        <pc:chgData name="Oscar Andrés Henao Velásquez" userId="6ff030a8e142fb8f" providerId="LiveId" clId="{0BD5D173-5253-4D59-85AA-44018E7240BC}" dt="2026-06-09T21:43:26.217" v="993" actId="1036"/>
        <pc:sldMkLst>
          <pc:docMk/>
          <pc:sldMk cId="3353842671" sldId="267"/>
        </pc:sldMkLst>
        <pc:spChg chg="add mod">
          <ac:chgData name="Oscar Andrés Henao Velásquez" userId="6ff030a8e142fb8f" providerId="LiveId" clId="{0BD5D173-5253-4D59-85AA-44018E7240BC}" dt="2026-06-09T21:43:26.217" v="993" actId="1036"/>
          <ac:spMkLst>
            <pc:docMk/>
            <pc:sldMk cId="3353842671" sldId="267"/>
            <ac:spMk id="2" creationId="{96273FA3-8E91-CF19-01BD-F4EB924ED50D}"/>
          </ac:spMkLst>
        </pc:spChg>
        <pc:spChg chg="add mod">
          <ac:chgData name="Oscar Andrés Henao Velásquez" userId="6ff030a8e142fb8f" providerId="LiveId" clId="{0BD5D173-5253-4D59-85AA-44018E7240BC}" dt="2026-06-09T21:43:26.217" v="993" actId="1036"/>
          <ac:spMkLst>
            <pc:docMk/>
            <pc:sldMk cId="3353842671" sldId="267"/>
            <ac:spMk id="4" creationId="{8A762949-9033-4D97-18A5-3F221DEA35E3}"/>
          </ac:spMkLst>
        </pc:spChg>
        <pc:spChg chg="add mod">
          <ac:chgData name="Oscar Andrés Henao Velásquez" userId="6ff030a8e142fb8f" providerId="LiveId" clId="{0BD5D173-5253-4D59-85AA-44018E7240BC}" dt="2026-06-09T21:42:27.428" v="918" actId="1036"/>
          <ac:spMkLst>
            <pc:docMk/>
            <pc:sldMk cId="3353842671" sldId="267"/>
            <ac:spMk id="8" creationId="{9C9C2571-16C1-A5A2-601B-F308CBA66B20}"/>
          </ac:spMkLst>
        </pc:spChg>
        <pc:spChg chg="add mod">
          <ac:chgData name="Oscar Andrés Henao Velásquez" userId="6ff030a8e142fb8f" providerId="LiveId" clId="{0BD5D173-5253-4D59-85AA-44018E7240BC}" dt="2026-06-09T21:42:27.428" v="918" actId="1036"/>
          <ac:spMkLst>
            <pc:docMk/>
            <pc:sldMk cId="3353842671" sldId="267"/>
            <ac:spMk id="9" creationId="{CB27A551-9452-91F3-B39E-88196DC448D0}"/>
          </ac:spMkLst>
        </pc:spChg>
        <pc:spChg chg="add mod">
          <ac:chgData name="Oscar Andrés Henao Velásquez" userId="6ff030a8e142fb8f" providerId="LiveId" clId="{0BD5D173-5253-4D59-85AA-44018E7240BC}" dt="2026-06-09T21:42:57.743" v="924" actId="1076"/>
          <ac:spMkLst>
            <pc:docMk/>
            <pc:sldMk cId="3353842671" sldId="267"/>
            <ac:spMk id="10" creationId="{115945BE-09FD-0D4C-6A8B-C33DAA65EF26}"/>
          </ac:spMkLst>
        </pc:spChg>
        <pc:picChg chg="add mod">
          <ac:chgData name="Oscar Andrés Henao Velásquez" userId="6ff030a8e142fb8f" providerId="LiveId" clId="{0BD5D173-5253-4D59-85AA-44018E7240BC}" dt="2026-06-09T21:43:26.217" v="993" actId="1036"/>
          <ac:picMkLst>
            <pc:docMk/>
            <pc:sldMk cId="3353842671" sldId="267"/>
            <ac:picMk id="5" creationId="{19EEAC11-A1B2-5338-B4F2-4C4930F99B14}"/>
          </ac:picMkLst>
        </pc:picChg>
        <pc:picChg chg="add mod">
          <ac:chgData name="Oscar Andrés Henao Velásquez" userId="6ff030a8e142fb8f" providerId="LiveId" clId="{0BD5D173-5253-4D59-85AA-44018E7240BC}" dt="2026-06-09T21:42:27.428" v="918" actId="1036"/>
          <ac:picMkLst>
            <pc:docMk/>
            <pc:sldMk cId="3353842671" sldId="267"/>
            <ac:picMk id="6" creationId="{324C6E6D-3AB3-DCE7-D7CA-15A7FF353416}"/>
          </ac:picMkLst>
        </pc:picChg>
        <pc:picChg chg="add mod">
          <ac:chgData name="Oscar Andrés Henao Velásquez" userId="6ff030a8e142fb8f" providerId="LiveId" clId="{0BD5D173-5253-4D59-85AA-44018E7240BC}" dt="2026-06-09T21:42:27.428" v="918" actId="1036"/>
          <ac:picMkLst>
            <pc:docMk/>
            <pc:sldMk cId="3353842671" sldId="267"/>
            <ac:picMk id="7" creationId="{0F519DEA-66F4-F279-E455-E4E96348AF5E}"/>
          </ac:picMkLst>
        </pc:picChg>
        <pc:cxnChg chg="add mod">
          <ac:chgData name="Oscar Andrés Henao Velásquez" userId="6ff030a8e142fb8f" providerId="LiveId" clId="{0BD5D173-5253-4D59-85AA-44018E7240BC}" dt="2026-06-09T21:42:27.428" v="918" actId="1036"/>
          <ac:cxnSpMkLst>
            <pc:docMk/>
            <pc:sldMk cId="3353842671" sldId="267"/>
            <ac:cxnSpMk id="3" creationId="{31C06B84-A8C5-4DE6-87DF-5276716A50C0}"/>
          </ac:cxnSpMkLst>
        </pc:cxnChg>
      </pc:sldChg>
      <pc:sldChg chg="addSp delSp modSp new mod">
        <pc:chgData name="Oscar Andrés Henao Velásquez" userId="6ff030a8e142fb8f" providerId="LiveId" clId="{0BD5D173-5253-4D59-85AA-44018E7240BC}" dt="2026-06-09T21:45:29.757" v="1027"/>
        <pc:sldMkLst>
          <pc:docMk/>
          <pc:sldMk cId="1531216017" sldId="268"/>
        </pc:sldMkLst>
        <pc:spChg chg="add mod">
          <ac:chgData name="Oscar Andrés Henao Velásquez" userId="6ff030a8e142fb8f" providerId="LiveId" clId="{0BD5D173-5253-4D59-85AA-44018E7240BC}" dt="2026-06-09T21:45:10.574" v="1024" actId="1036"/>
          <ac:spMkLst>
            <pc:docMk/>
            <pc:sldMk cId="1531216017" sldId="268"/>
            <ac:spMk id="2" creationId="{D4B20F19-D117-D8FB-962A-044AB6336FFC}"/>
          </ac:spMkLst>
        </pc:spChg>
        <pc:spChg chg="add mod">
          <ac:chgData name="Oscar Andrés Henao Velásquez" userId="6ff030a8e142fb8f" providerId="LiveId" clId="{0BD5D173-5253-4D59-85AA-44018E7240BC}" dt="2026-06-09T21:45:10.574" v="1024" actId="1036"/>
          <ac:spMkLst>
            <pc:docMk/>
            <pc:sldMk cId="1531216017" sldId="268"/>
            <ac:spMk id="3" creationId="{D3E7DC32-284C-BA00-3306-A883101B783F}"/>
          </ac:spMkLst>
        </pc:spChg>
        <pc:spChg chg="add mod">
          <ac:chgData name="Oscar Andrés Henao Velásquez" userId="6ff030a8e142fb8f" providerId="LiveId" clId="{0BD5D173-5253-4D59-85AA-44018E7240BC}" dt="2026-06-09T21:45:10.574" v="1024" actId="1036"/>
          <ac:spMkLst>
            <pc:docMk/>
            <pc:sldMk cId="1531216017" sldId="268"/>
            <ac:spMk id="6" creationId="{64B72EAD-9AD7-CA4C-73A0-DC61E5103702}"/>
          </ac:spMkLst>
        </pc:spChg>
        <pc:spChg chg="add mod">
          <ac:chgData name="Oscar Andrés Henao Velásquez" userId="6ff030a8e142fb8f" providerId="LiveId" clId="{0BD5D173-5253-4D59-85AA-44018E7240BC}" dt="2026-06-09T21:45:10.574" v="1024" actId="1036"/>
          <ac:spMkLst>
            <pc:docMk/>
            <pc:sldMk cId="1531216017" sldId="268"/>
            <ac:spMk id="8" creationId="{249BCB75-21B2-A79A-77FC-1A2C108F8AD4}"/>
          </ac:spMkLst>
        </pc:spChg>
        <pc:spChg chg="add mod">
          <ac:chgData name="Oscar Andrés Henao Velásquez" userId="6ff030a8e142fb8f" providerId="LiveId" clId="{0BD5D173-5253-4D59-85AA-44018E7240BC}" dt="2026-06-09T21:45:10.574" v="1024" actId="1036"/>
          <ac:spMkLst>
            <pc:docMk/>
            <pc:sldMk cId="1531216017" sldId="268"/>
            <ac:spMk id="14" creationId="{A55F5406-9234-0385-BC56-78B44757C2D9}"/>
          </ac:spMkLst>
        </pc:spChg>
        <pc:spChg chg="add mod">
          <ac:chgData name="Oscar Andrés Henao Velásquez" userId="6ff030a8e142fb8f" providerId="LiveId" clId="{0BD5D173-5253-4D59-85AA-44018E7240BC}" dt="2026-06-09T21:45:10.574" v="1024" actId="1036"/>
          <ac:spMkLst>
            <pc:docMk/>
            <pc:sldMk cId="1531216017" sldId="268"/>
            <ac:spMk id="15" creationId="{D39A16AD-47E1-03C6-7C0B-0DCA1A31E061}"/>
          </ac:spMkLst>
        </pc:spChg>
        <pc:spChg chg="add mod">
          <ac:chgData name="Oscar Andrés Henao Velásquez" userId="6ff030a8e142fb8f" providerId="LiveId" clId="{0BD5D173-5253-4D59-85AA-44018E7240BC}" dt="2026-06-09T21:45:29.757" v="1027"/>
          <ac:spMkLst>
            <pc:docMk/>
            <pc:sldMk cId="1531216017" sldId="268"/>
            <ac:spMk id="16" creationId="{432CCBC1-73FF-A598-66FA-B327CC26E8CA}"/>
          </ac:spMkLst>
        </pc:spChg>
        <pc:picChg chg="add mod">
          <ac:chgData name="Oscar Andrés Henao Velásquez" userId="6ff030a8e142fb8f" providerId="LiveId" clId="{0BD5D173-5253-4D59-85AA-44018E7240BC}" dt="2026-06-09T21:45:10.574" v="1024" actId="1036"/>
          <ac:picMkLst>
            <pc:docMk/>
            <pc:sldMk cId="1531216017" sldId="268"/>
            <ac:picMk id="12" creationId="{26C05373-EC88-5903-53DB-5E0FD324B08A}"/>
          </ac:picMkLst>
        </pc:picChg>
        <pc:picChg chg="add mod">
          <ac:chgData name="Oscar Andrés Henao Velásquez" userId="6ff030a8e142fb8f" providerId="LiveId" clId="{0BD5D173-5253-4D59-85AA-44018E7240BC}" dt="2026-06-09T21:45:10.574" v="1024" actId="1036"/>
          <ac:picMkLst>
            <pc:docMk/>
            <pc:sldMk cId="1531216017" sldId="268"/>
            <ac:picMk id="13" creationId="{B22BCDE8-DA61-9194-C553-414A244CF4A3}"/>
          </ac:picMkLst>
        </pc:picChg>
      </pc:sldChg>
      <pc:sldChg chg="addSp delSp modSp new mod">
        <pc:chgData name="Oscar Andrés Henao Velásquez" userId="6ff030a8e142fb8f" providerId="LiveId" clId="{0BD5D173-5253-4D59-85AA-44018E7240BC}" dt="2026-06-12T13:19:48.651" v="1463"/>
        <pc:sldMkLst>
          <pc:docMk/>
          <pc:sldMk cId="2333236160" sldId="269"/>
        </pc:sldMkLst>
        <pc:spChg chg="add mod">
          <ac:chgData name="Oscar Andrés Henao Velásquez" userId="6ff030a8e142fb8f" providerId="LiveId" clId="{0BD5D173-5253-4D59-85AA-44018E7240BC}" dt="2026-06-10T12:45:25.429" v="1206" actId="122"/>
          <ac:spMkLst>
            <pc:docMk/>
            <pc:sldMk cId="2333236160" sldId="269"/>
            <ac:spMk id="5" creationId="{5A7F9596-F4DE-01AC-70A7-C6ED374F6648}"/>
          </ac:spMkLst>
        </pc:spChg>
        <pc:spChg chg="add mod">
          <ac:chgData name="Oscar Andrés Henao Velásquez" userId="6ff030a8e142fb8f" providerId="LiveId" clId="{0BD5D173-5253-4D59-85AA-44018E7240BC}" dt="2026-06-10T12:45:37.317" v="1207" actId="122"/>
          <ac:spMkLst>
            <pc:docMk/>
            <pc:sldMk cId="2333236160" sldId="269"/>
            <ac:spMk id="6" creationId="{E5D209A7-0261-F416-5125-FF6FA0702207}"/>
          </ac:spMkLst>
        </pc:spChg>
        <pc:spChg chg="add mod">
          <ac:chgData name="Oscar Andrés Henao Velásquez" userId="6ff030a8e142fb8f" providerId="LiveId" clId="{0BD5D173-5253-4D59-85AA-44018E7240BC}" dt="2026-06-10T12:41:08.554" v="1158" actId="1036"/>
          <ac:spMkLst>
            <pc:docMk/>
            <pc:sldMk cId="2333236160" sldId="269"/>
            <ac:spMk id="8" creationId="{3F60FF52-3CEC-D848-C1D4-43FD43985344}"/>
          </ac:spMkLst>
        </pc:spChg>
        <pc:spChg chg="add mod">
          <ac:chgData name="Oscar Andrés Henao Velásquez" userId="6ff030a8e142fb8f" providerId="LiveId" clId="{0BD5D173-5253-4D59-85AA-44018E7240BC}" dt="2026-06-10T12:41:08.554" v="1158" actId="1036"/>
          <ac:spMkLst>
            <pc:docMk/>
            <pc:sldMk cId="2333236160" sldId="269"/>
            <ac:spMk id="10" creationId="{93A985F6-B1C6-8518-98B2-87341ABB6315}"/>
          </ac:spMkLst>
        </pc:spChg>
        <pc:spChg chg="add mod">
          <ac:chgData name="Oscar Andrés Henao Velásquez" userId="6ff030a8e142fb8f" providerId="LiveId" clId="{0BD5D173-5253-4D59-85AA-44018E7240BC}" dt="2026-06-10T12:41:08.554" v="1158" actId="1036"/>
          <ac:spMkLst>
            <pc:docMk/>
            <pc:sldMk cId="2333236160" sldId="269"/>
            <ac:spMk id="13" creationId="{09ABB106-A815-2A99-BF0A-18319977C0D0}"/>
          </ac:spMkLst>
        </pc:spChg>
        <pc:spChg chg="add mod">
          <ac:chgData name="Oscar Andrés Henao Velásquez" userId="6ff030a8e142fb8f" providerId="LiveId" clId="{0BD5D173-5253-4D59-85AA-44018E7240BC}" dt="2026-06-12T13:19:48.651" v="1463"/>
          <ac:spMkLst>
            <pc:docMk/>
            <pc:sldMk cId="2333236160" sldId="269"/>
            <ac:spMk id="15" creationId="{CB4483B4-A25D-95CD-AD34-156CBC2C693A}"/>
          </ac:spMkLst>
        </pc:spChg>
        <pc:spChg chg="add mod">
          <ac:chgData name="Oscar Andrés Henao Velásquez" userId="6ff030a8e142fb8f" providerId="LiveId" clId="{0BD5D173-5253-4D59-85AA-44018E7240BC}" dt="2026-06-10T12:45:50.412" v="1210" actId="122"/>
          <ac:spMkLst>
            <pc:docMk/>
            <pc:sldMk cId="2333236160" sldId="269"/>
            <ac:spMk id="16" creationId="{190011B7-41D1-0DEB-A177-EE172B005BA2}"/>
          </ac:spMkLst>
        </pc:spChg>
        <pc:picChg chg="add mod">
          <ac:chgData name="Oscar Andrés Henao Velásquez" userId="6ff030a8e142fb8f" providerId="LiveId" clId="{0BD5D173-5253-4D59-85AA-44018E7240BC}" dt="2026-06-10T12:41:08.554" v="1158" actId="1036"/>
          <ac:picMkLst>
            <pc:docMk/>
            <pc:sldMk cId="2333236160" sldId="269"/>
            <ac:picMk id="2" creationId="{290291E3-4C89-96C2-7351-4EF3E6CDB2FB}"/>
          </ac:picMkLst>
        </pc:picChg>
        <pc:picChg chg="add mod">
          <ac:chgData name="Oscar Andrés Henao Velásquez" userId="6ff030a8e142fb8f" providerId="LiveId" clId="{0BD5D173-5253-4D59-85AA-44018E7240BC}" dt="2026-06-10T12:41:08.554" v="1158" actId="1036"/>
          <ac:picMkLst>
            <pc:docMk/>
            <pc:sldMk cId="2333236160" sldId="269"/>
            <ac:picMk id="3" creationId="{91AB0D00-D95E-5E89-9662-C4CC02EC77B7}"/>
          </ac:picMkLst>
        </pc:picChg>
        <pc:picChg chg="add del mod">
          <ac:chgData name="Oscar Andrés Henao Velásquez" userId="6ff030a8e142fb8f" providerId="LiveId" clId="{0BD5D173-5253-4D59-85AA-44018E7240BC}" dt="2026-06-10T12:41:26.963" v="1162" actId="478"/>
          <ac:picMkLst>
            <pc:docMk/>
            <pc:sldMk cId="2333236160" sldId="269"/>
            <ac:picMk id="9" creationId="{628084C2-159A-B193-94EC-CD205535AB7B}"/>
          </ac:picMkLst>
        </pc:picChg>
        <pc:picChg chg="add del mod">
          <ac:chgData name="Oscar Andrés Henao Velásquez" userId="6ff030a8e142fb8f" providerId="LiveId" clId="{0BD5D173-5253-4D59-85AA-44018E7240BC}" dt="2026-06-10T12:41:24.652" v="1161" actId="478"/>
          <ac:picMkLst>
            <pc:docMk/>
            <pc:sldMk cId="2333236160" sldId="269"/>
            <ac:picMk id="11" creationId="{6258F46E-2FB1-FE97-6102-9F56240CE06C}"/>
          </ac:picMkLst>
        </pc:picChg>
        <pc:picChg chg="add mod">
          <ac:chgData name="Oscar Andrés Henao Velásquez" userId="6ff030a8e142fb8f" providerId="LiveId" clId="{0BD5D173-5253-4D59-85AA-44018E7240BC}" dt="2026-06-10T12:41:08.554" v="1158" actId="1036"/>
          <ac:picMkLst>
            <pc:docMk/>
            <pc:sldMk cId="2333236160" sldId="269"/>
            <ac:picMk id="14" creationId="{C3F04D62-7107-48BF-F6F9-40834540C9CB}"/>
          </ac:picMkLst>
        </pc:picChg>
      </pc:sldChg>
      <pc:sldChg chg="addSp delSp modSp new mod">
        <pc:chgData name="Oscar Andrés Henao Velásquez" userId="6ff030a8e142fb8f" providerId="LiveId" clId="{0BD5D173-5253-4D59-85AA-44018E7240BC}" dt="2026-06-12T13:28:30.556" v="1506" actId="14100"/>
        <pc:sldMkLst>
          <pc:docMk/>
          <pc:sldMk cId="103773735" sldId="270"/>
        </pc:sldMkLst>
        <pc:spChg chg="add mod">
          <ac:chgData name="Oscar Andrés Henao Velásquez" userId="6ff030a8e142fb8f" providerId="LiveId" clId="{0BD5D173-5253-4D59-85AA-44018E7240BC}" dt="2026-06-10T12:47:25.124" v="1239" actId="1038"/>
          <ac:spMkLst>
            <pc:docMk/>
            <pc:sldMk cId="103773735" sldId="270"/>
            <ac:spMk id="3" creationId="{E476D98C-DA1A-77F0-DA23-91C99DF0FDF6}"/>
          </ac:spMkLst>
        </pc:spChg>
        <pc:spChg chg="add mod">
          <ac:chgData name="Oscar Andrés Henao Velásquez" userId="6ff030a8e142fb8f" providerId="LiveId" clId="{0BD5D173-5253-4D59-85AA-44018E7240BC}" dt="2026-06-12T13:20:10.709" v="1477" actId="1035"/>
          <ac:spMkLst>
            <pc:docMk/>
            <pc:sldMk cId="103773735" sldId="270"/>
            <ac:spMk id="6" creationId="{7278DCA7-DC14-0D9E-4E7B-22904F7F77F4}"/>
          </ac:spMkLst>
        </pc:spChg>
        <pc:spChg chg="add mod">
          <ac:chgData name="Oscar Andrés Henao Velásquez" userId="6ff030a8e142fb8f" providerId="LiveId" clId="{0BD5D173-5253-4D59-85AA-44018E7240BC}" dt="2026-06-12T13:28:30.556" v="1506" actId="14100"/>
          <ac:spMkLst>
            <pc:docMk/>
            <pc:sldMk cId="103773735" sldId="270"/>
            <ac:spMk id="7" creationId="{098A24E2-F1DF-DA25-F592-E4BAF58BB0C0}"/>
          </ac:spMkLst>
        </pc:spChg>
        <pc:graphicFrameChg chg="add mod">
          <ac:chgData name="Oscar Andrés Henao Velásquez" userId="6ff030a8e142fb8f" providerId="LiveId" clId="{0BD5D173-5253-4D59-85AA-44018E7240BC}" dt="2026-06-12T13:20:10.709" v="1477" actId="1035"/>
          <ac:graphicFrameMkLst>
            <pc:docMk/>
            <pc:sldMk cId="103773735" sldId="270"/>
            <ac:graphicFrameMk id="4" creationId="{33FDB141-170A-1A08-6CC3-D6B2CCD369FC}"/>
          </ac:graphicFrameMkLst>
        </pc:graphicFrameChg>
        <pc:picChg chg="add mod">
          <ac:chgData name="Oscar Andrés Henao Velásquez" userId="6ff030a8e142fb8f" providerId="LiveId" clId="{0BD5D173-5253-4D59-85AA-44018E7240BC}" dt="2026-06-12T13:20:10.709" v="1477" actId="1035"/>
          <ac:picMkLst>
            <pc:docMk/>
            <pc:sldMk cId="103773735" sldId="270"/>
            <ac:picMk id="8" creationId="{1830BBB7-F139-2A4E-4320-B1F62A840426}"/>
          </ac:picMkLst>
        </pc:picChg>
      </pc:sldChg>
      <pc:sldChg chg="addSp delSp modSp new mod">
        <pc:chgData name="Oscar Andrés Henao Velásquez" userId="6ff030a8e142fb8f" providerId="LiveId" clId="{0BD5D173-5253-4D59-85AA-44018E7240BC}" dt="2026-06-12T13:28:39.715" v="1511" actId="20577"/>
        <pc:sldMkLst>
          <pc:docMk/>
          <pc:sldMk cId="1463881454" sldId="271"/>
        </pc:sldMkLst>
        <pc:spChg chg="add mod">
          <ac:chgData name="Oscar Andrés Henao Velásquez" userId="6ff030a8e142fb8f" providerId="LiveId" clId="{0BD5D173-5253-4D59-85AA-44018E7240BC}" dt="2026-06-10T12:49:27.136" v="1244" actId="1038"/>
          <ac:spMkLst>
            <pc:docMk/>
            <pc:sldMk cId="1463881454" sldId="271"/>
            <ac:spMk id="3" creationId="{03A26E99-4FC1-2A95-CB61-E366F3A13A51}"/>
          </ac:spMkLst>
        </pc:spChg>
        <pc:spChg chg="add mod">
          <ac:chgData name="Oscar Andrés Henao Velásquez" userId="6ff030a8e142fb8f" providerId="LiveId" clId="{0BD5D173-5253-4D59-85AA-44018E7240BC}" dt="2026-06-12T13:24:59.768" v="1481"/>
          <ac:spMkLst>
            <pc:docMk/>
            <pc:sldMk cId="1463881454" sldId="271"/>
            <ac:spMk id="8" creationId="{314AD233-2C34-44B0-F32F-0D990B742B7D}"/>
          </ac:spMkLst>
        </pc:spChg>
        <pc:spChg chg="add mod">
          <ac:chgData name="Oscar Andrés Henao Velásquez" userId="6ff030a8e142fb8f" providerId="LiveId" clId="{0BD5D173-5253-4D59-85AA-44018E7240BC}" dt="2026-06-12T13:24:59.768" v="1481"/>
          <ac:spMkLst>
            <pc:docMk/>
            <pc:sldMk cId="1463881454" sldId="271"/>
            <ac:spMk id="9" creationId="{79203DCD-1959-34AA-B3F3-BBE19113F98B}"/>
          </ac:spMkLst>
        </pc:spChg>
        <pc:spChg chg="add mod">
          <ac:chgData name="Oscar Andrés Henao Velásquez" userId="6ff030a8e142fb8f" providerId="LiveId" clId="{0BD5D173-5253-4D59-85AA-44018E7240BC}" dt="2026-06-12T13:28:39.715" v="1511" actId="20577"/>
          <ac:spMkLst>
            <pc:docMk/>
            <pc:sldMk cId="1463881454" sldId="271"/>
            <ac:spMk id="14" creationId="{20CFBB72-6B2F-F8FE-D7A6-5B6F85A3D4FC}"/>
          </ac:spMkLst>
        </pc:spChg>
        <pc:graphicFrameChg chg="add mod modGraphic">
          <ac:chgData name="Oscar Andrés Henao Velásquez" userId="6ff030a8e142fb8f" providerId="LiveId" clId="{0BD5D173-5253-4D59-85AA-44018E7240BC}" dt="2026-06-12T13:26:02.299" v="1502" actId="1036"/>
          <ac:graphicFrameMkLst>
            <pc:docMk/>
            <pc:sldMk cId="1463881454" sldId="271"/>
            <ac:graphicFrameMk id="2" creationId="{D7999852-210D-A714-0BAB-BFC4F44DDC1E}"/>
          </ac:graphicFrameMkLst>
        </pc:graphicFrameChg>
        <pc:graphicFrameChg chg="add mod">
          <ac:chgData name="Oscar Andrés Henao Velásquez" userId="6ff030a8e142fb8f" providerId="LiveId" clId="{0BD5D173-5253-4D59-85AA-44018E7240BC}" dt="2026-06-12T13:24:59.768" v="1481"/>
          <ac:graphicFrameMkLst>
            <pc:docMk/>
            <pc:sldMk cId="1463881454" sldId="271"/>
            <ac:graphicFrameMk id="7" creationId="{CCF0C553-48DF-1655-809C-37F7C2171352}"/>
          </ac:graphicFrameMkLst>
        </pc:graphicFrameChg>
      </pc:sldChg>
      <pc:sldChg chg="addSp modSp new mod">
        <pc:chgData name="Oscar Andrés Henao Velásquez" userId="6ff030a8e142fb8f" providerId="LiveId" clId="{0BD5D173-5253-4D59-85AA-44018E7240BC}" dt="2026-06-10T13:09:09.147" v="1385" actId="1037"/>
        <pc:sldMkLst>
          <pc:docMk/>
          <pc:sldMk cId="4203524113" sldId="286"/>
        </pc:sldMkLst>
      </pc:sldChg>
      <pc:sldChg chg="addSp modSp new">
        <pc:chgData name="Oscar Andrés Henao Velásquez" userId="6ff030a8e142fb8f" providerId="LiveId" clId="{0BD5D173-5253-4D59-85AA-44018E7240BC}" dt="2026-06-10T13:09:39.793" v="1387"/>
        <pc:sldMkLst>
          <pc:docMk/>
          <pc:sldMk cId="502337982" sldId="287"/>
        </pc:sldMkLst>
        <pc:graphicFrameChg chg="add mod">
          <ac:chgData name="Oscar Andrés Henao Velásquez" userId="6ff030a8e142fb8f" providerId="LiveId" clId="{0BD5D173-5253-4D59-85AA-44018E7240BC}" dt="2026-06-10T13:09:39.793" v="1387"/>
          <ac:graphicFrameMkLst>
            <pc:docMk/>
            <pc:sldMk cId="502337982" sldId="287"/>
            <ac:graphicFrameMk id="3" creationId="{5EEECAAB-DE71-9754-2FBB-016861EC604A}"/>
          </ac:graphicFrameMkLst>
        </pc:graphicFrameChg>
      </pc:sldChg>
      <pc:sldChg chg="addSp modSp new">
        <pc:chgData name="Oscar Andrés Henao Velásquez" userId="6ff030a8e142fb8f" providerId="LiveId" clId="{0BD5D173-5253-4D59-85AA-44018E7240BC}" dt="2026-06-10T13:10:17.175" v="1389"/>
        <pc:sldMkLst>
          <pc:docMk/>
          <pc:sldMk cId="1782307694" sldId="288"/>
        </pc:sldMkLst>
        <pc:spChg chg="add mod">
          <ac:chgData name="Oscar Andrés Henao Velásquez" userId="6ff030a8e142fb8f" providerId="LiveId" clId="{0BD5D173-5253-4D59-85AA-44018E7240BC}" dt="2026-06-10T13:10:17.175" v="1389"/>
          <ac:spMkLst>
            <pc:docMk/>
            <pc:sldMk cId="1782307694" sldId="288"/>
            <ac:spMk id="4" creationId="{903721DA-6101-C6D0-16A7-423BBB9A0580}"/>
          </ac:spMkLst>
        </pc:spChg>
        <pc:graphicFrameChg chg="add mod">
          <ac:chgData name="Oscar Andrés Henao Velásquez" userId="6ff030a8e142fb8f" providerId="LiveId" clId="{0BD5D173-5253-4D59-85AA-44018E7240BC}" dt="2026-06-10T13:10:17.175" v="1389"/>
          <ac:graphicFrameMkLst>
            <pc:docMk/>
            <pc:sldMk cId="1782307694" sldId="288"/>
            <ac:graphicFrameMk id="3" creationId="{EAAA9806-B6EE-6937-9EB2-1C137BDF0C75}"/>
          </ac:graphicFrameMkLst>
        </pc:graphicFrameChg>
      </pc:sldChg>
      <pc:sldChg chg="addSp modSp new">
        <pc:chgData name="Oscar Andrés Henao Velásquez" userId="6ff030a8e142fb8f" providerId="LiveId" clId="{0BD5D173-5253-4D59-85AA-44018E7240BC}" dt="2026-06-10T13:10:39.746" v="1391"/>
        <pc:sldMkLst>
          <pc:docMk/>
          <pc:sldMk cId="1090246759" sldId="289"/>
        </pc:sldMkLst>
        <pc:spChg chg="add mod">
          <ac:chgData name="Oscar Andrés Henao Velásquez" userId="6ff030a8e142fb8f" providerId="LiveId" clId="{0BD5D173-5253-4D59-85AA-44018E7240BC}" dt="2026-06-10T13:10:39.746" v="1391"/>
          <ac:spMkLst>
            <pc:docMk/>
            <pc:sldMk cId="1090246759" sldId="289"/>
            <ac:spMk id="2" creationId="{BAE39312-FA79-683C-B22B-F598E5CB8EEE}"/>
          </ac:spMkLst>
        </pc:spChg>
        <pc:graphicFrameChg chg="add mod">
          <ac:chgData name="Oscar Andrés Henao Velásquez" userId="6ff030a8e142fb8f" providerId="LiveId" clId="{0BD5D173-5253-4D59-85AA-44018E7240BC}" dt="2026-06-10T13:10:39.746" v="1391"/>
          <ac:graphicFrameMkLst>
            <pc:docMk/>
            <pc:sldMk cId="1090246759" sldId="289"/>
            <ac:graphicFrameMk id="3" creationId="{FE97D0DE-195D-FD6B-6A67-26366D7DA15E}"/>
          </ac:graphicFrameMkLst>
        </pc:graphicFrameChg>
      </pc:sldChg>
      <pc:sldChg chg="addSp modSp new mod">
        <pc:chgData name="Oscar Andrés Henao Velásquez" userId="6ff030a8e142fb8f" providerId="LiveId" clId="{0BD5D173-5253-4D59-85AA-44018E7240BC}" dt="2026-06-10T13:14:57.531" v="1413" actId="122"/>
        <pc:sldMkLst>
          <pc:docMk/>
          <pc:sldMk cId="388323277" sldId="290"/>
        </pc:sldMkLst>
        <pc:spChg chg="add mod">
          <ac:chgData name="Oscar Andrés Henao Velásquez" userId="6ff030a8e142fb8f" providerId="LiveId" clId="{0BD5D173-5253-4D59-85AA-44018E7240BC}" dt="2026-06-10T13:13:46.532" v="1398" actId="14100"/>
          <ac:spMkLst>
            <pc:docMk/>
            <pc:sldMk cId="388323277" sldId="290"/>
            <ac:spMk id="6" creationId="{579C6831-21F8-1F11-A931-2BAFB1F59825}"/>
          </ac:spMkLst>
        </pc:spChg>
      </pc:sldChg>
      <pc:sldMasterChg chg="modSldLayout">
        <pc:chgData name="Oscar Andrés Henao Velásquez" userId="6ff030a8e142fb8f" providerId="LiveId" clId="{0BD5D173-5253-4D59-85AA-44018E7240BC}" dt="2026-06-09T20:29:05.710" v="250" actId="166"/>
        <pc:sldMasterMkLst>
          <pc:docMk/>
          <pc:sldMasterMk cId="2900225057" sldId="2147483648"/>
        </pc:sldMasterMkLst>
        <pc:sldLayoutChg chg="addSp delSp modSp mod">
          <pc:chgData name="Oscar Andrés Henao Velásquez" userId="6ff030a8e142fb8f" providerId="LiveId" clId="{0BD5D173-5253-4D59-85AA-44018E7240BC}" dt="2026-06-09T20:29:05.710" v="250" actId="166"/>
          <pc:sldLayoutMkLst>
            <pc:docMk/>
            <pc:sldMasterMk cId="2900225057" sldId="2147483648"/>
            <pc:sldLayoutMk cId="3597344354" sldId="2147483661"/>
          </pc:sldLayoutMkLst>
          <pc:spChg chg="add mod ord">
            <ac:chgData name="Oscar Andrés Henao Velásquez" userId="6ff030a8e142fb8f" providerId="LiveId" clId="{0BD5D173-5253-4D59-85AA-44018E7240BC}" dt="2026-06-09T20:29:05.710" v="250" actId="166"/>
            <ac:spMkLst>
              <pc:docMk/>
              <pc:sldMasterMk cId="2900225057" sldId="2147483648"/>
              <pc:sldLayoutMk cId="3597344354" sldId="2147483661"/>
              <ac:spMk id="3" creationId="{A8969117-E333-22E7-3C11-A856A8FB0824}"/>
            </ac:spMkLst>
          </pc:spChg>
          <pc:spChg chg="add mod">
            <ac:chgData name="Oscar Andrés Henao Velásquez" userId="6ff030a8e142fb8f" providerId="LiveId" clId="{0BD5D173-5253-4D59-85AA-44018E7240BC}" dt="2026-06-09T20:28:00.077" v="247"/>
            <ac:spMkLst>
              <pc:docMk/>
              <pc:sldMasterMk cId="2900225057" sldId="2147483648"/>
              <pc:sldLayoutMk cId="3597344354" sldId="2147483661"/>
              <ac:spMk id="4" creationId="{23102DE2-F459-C457-0414-EBDAFB5BF438}"/>
            </ac:spMkLst>
          </pc:spChg>
          <pc:picChg chg="add mod ord">
            <ac:chgData name="Oscar Andrés Henao Velásquez" userId="6ff030a8e142fb8f" providerId="LiveId" clId="{0BD5D173-5253-4D59-85AA-44018E7240BC}" dt="2026-06-09T20:29:05.710" v="250" actId="166"/>
            <ac:picMkLst>
              <pc:docMk/>
              <pc:sldMasterMk cId="2900225057" sldId="2147483648"/>
              <pc:sldLayoutMk cId="3597344354" sldId="2147483661"/>
              <ac:picMk id="5" creationId="{358BA761-337D-6556-FEBD-9AC1A0C9C6F9}"/>
            </ac:picMkLst>
          </pc:picChg>
          <pc:picChg chg="add mod ord">
            <ac:chgData name="Oscar Andrés Henao Velásquez" userId="6ff030a8e142fb8f" providerId="LiveId" clId="{0BD5D173-5253-4D59-85AA-44018E7240BC}" dt="2026-06-09T20:29:05.710" v="250" actId="166"/>
            <ac:picMkLst>
              <pc:docMk/>
              <pc:sldMasterMk cId="2900225057" sldId="2147483648"/>
              <pc:sldLayoutMk cId="3597344354" sldId="2147483661"/>
              <ac:picMk id="6" creationId="{DA43508D-789C-5FE4-14E0-78AFA312A1B9}"/>
            </ac:picMkLst>
          </pc:picChg>
          <pc:cxnChg chg="add mod ord">
            <ac:chgData name="Oscar Andrés Henao Velásquez" userId="6ff030a8e142fb8f" providerId="LiveId" clId="{0BD5D173-5253-4D59-85AA-44018E7240BC}" dt="2026-06-09T20:29:05.710" v="250" actId="166"/>
            <ac:cxnSpMkLst>
              <pc:docMk/>
              <pc:sldMasterMk cId="2900225057" sldId="2147483648"/>
              <pc:sldLayoutMk cId="3597344354" sldId="2147483661"/>
              <ac:cxnSpMk id="7" creationId="{A25A88E3-FF14-4147-F6AD-889C39D3BA1C}"/>
            </ac:cxnSpMkLst>
          </pc:cxnChg>
        </pc:sldLayoutChg>
      </pc:sldMasterChg>
    </pc:docChg>
  </pc:docChgLst>
  <pc:docChgLst>
    <pc:chgData name="Oscar Andres Henao Velasquez" userId="S::ohenaov@dian.gov.co::fee743d4-bf3e-477e-8142-4175907050a1" providerId="AD" clId="Web-{0A88A55C-69D8-8797-A81D-6C3F9B113150}"/>
    <pc:docChg chg="modSld">
      <pc:chgData name="Oscar Andres Henao Velasquez" userId="S::ohenaov@dian.gov.co::fee743d4-bf3e-477e-8142-4175907050a1" providerId="AD" clId="Web-{0A88A55C-69D8-8797-A81D-6C3F9B113150}" dt="2026-06-12T14:10:16.031" v="5"/>
      <pc:docMkLst>
        <pc:docMk/>
      </pc:docMkLst>
      <pc:sldChg chg="delSp modSp">
        <pc:chgData name="Oscar Andres Henao Velasquez" userId="S::ohenaov@dian.gov.co::fee743d4-bf3e-477e-8142-4175907050a1" providerId="AD" clId="Web-{0A88A55C-69D8-8797-A81D-6C3F9B113150}" dt="2026-06-12T14:10:16.031" v="5"/>
        <pc:sldMkLst>
          <pc:docMk/>
          <pc:sldMk cId="3822254724" sldId="264"/>
        </pc:sldMkLst>
      </pc:sldChg>
    </pc:docChg>
  </pc:docChgLst>
  <pc:docChgLst>
    <pc:chgData name="Oscar Andres Henao Velasquez" userId="fee743d4-bf3e-477e-8142-4175907050a1" providerId="ADAL" clId="{0BD5D173-5253-4D59-85AA-44018E7240BC}"/>
    <pc:docChg chg="undo custSel addSld delSld modSld">
      <pc:chgData name="Oscar Andres Henao Velasquez" userId="fee743d4-bf3e-477e-8142-4175907050a1" providerId="ADAL" clId="{0BD5D173-5253-4D59-85AA-44018E7240BC}" dt="2026-06-18T16:41:11.135" v="4372" actId="1038"/>
      <pc:docMkLst>
        <pc:docMk/>
      </pc:docMkLst>
      <pc:sldChg chg="modSp mod">
        <pc:chgData name="Oscar Andres Henao Velasquez" userId="fee743d4-bf3e-477e-8142-4175907050a1" providerId="ADAL" clId="{0BD5D173-5253-4D59-85AA-44018E7240BC}" dt="2026-06-12T14:04:09.821" v="46" actId="2711"/>
        <pc:sldMkLst>
          <pc:docMk/>
          <pc:sldMk cId="119649650" sldId="262"/>
        </pc:sldMkLst>
        <pc:spChg chg="mod">
          <ac:chgData name="Oscar Andres Henao Velasquez" userId="fee743d4-bf3e-477e-8142-4175907050a1" providerId="ADAL" clId="{0BD5D173-5253-4D59-85AA-44018E7240BC}" dt="2026-06-12T14:04:09.821" v="46" actId="2711"/>
          <ac:spMkLst>
            <pc:docMk/>
            <pc:sldMk cId="119649650" sldId="262"/>
            <ac:spMk id="8" creationId="{9E61E3EA-DCF8-F784-55EE-B1D51CD496F3}"/>
          </ac:spMkLst>
        </pc:spChg>
      </pc:sldChg>
      <pc:sldChg chg="modSp mod">
        <pc:chgData name="Oscar Andres Henao Velasquez" userId="fee743d4-bf3e-477e-8142-4175907050a1" providerId="ADAL" clId="{0BD5D173-5253-4D59-85AA-44018E7240BC}" dt="2026-06-18T00:47:24.951" v="1967" actId="20577"/>
        <pc:sldMkLst>
          <pc:docMk/>
          <pc:sldMk cId="4123881505" sldId="263"/>
        </pc:sldMkLst>
        <pc:spChg chg="mod">
          <ac:chgData name="Oscar Andres Henao Velasquez" userId="fee743d4-bf3e-477e-8142-4175907050a1" providerId="ADAL" clId="{0BD5D173-5253-4D59-85AA-44018E7240BC}" dt="2026-06-18T00:47:24.951" v="1967" actId="20577"/>
          <ac:spMkLst>
            <pc:docMk/>
            <pc:sldMk cId="4123881505" sldId="263"/>
            <ac:spMk id="9" creationId="{982A8080-563A-A51E-BD72-63CBB7695670}"/>
          </ac:spMkLst>
        </pc:spChg>
      </pc:sldChg>
      <pc:sldChg chg="addSp modSp mod">
        <pc:chgData name="Oscar Andres Henao Velasquez" userId="fee743d4-bf3e-477e-8142-4175907050a1" providerId="ADAL" clId="{0BD5D173-5253-4D59-85AA-44018E7240BC}" dt="2026-06-18T00:43:08.156" v="1902" actId="14100"/>
        <pc:sldMkLst>
          <pc:docMk/>
          <pc:sldMk cId="3822254724" sldId="264"/>
        </pc:sldMkLst>
        <pc:spChg chg="add mod">
          <ac:chgData name="Oscar Andres Henao Velasquez" userId="fee743d4-bf3e-477e-8142-4175907050a1" providerId="ADAL" clId="{0BD5D173-5253-4D59-85AA-44018E7240BC}" dt="2026-06-17T18:33:53.982" v="1303" actId="113"/>
          <ac:spMkLst>
            <pc:docMk/>
            <pc:sldMk cId="3822254724" sldId="264"/>
            <ac:spMk id="2" creationId="{C01FD2F5-43A8-D43B-2B51-A3644E3F91A5}"/>
          </ac:spMkLst>
        </pc:spChg>
        <pc:picChg chg="add mod">
          <ac:chgData name="Oscar Andres Henao Velasquez" userId="fee743d4-bf3e-477e-8142-4175907050a1" providerId="ADAL" clId="{0BD5D173-5253-4D59-85AA-44018E7240BC}" dt="2026-06-18T00:41:37.169" v="1901" actId="1076"/>
          <ac:picMkLst>
            <pc:docMk/>
            <pc:sldMk cId="3822254724" sldId="264"/>
            <ac:picMk id="3" creationId="{AE21F910-0B11-7EBC-66E8-4CD9235CE066}"/>
          </ac:picMkLst>
        </pc:picChg>
        <pc:cxnChg chg="mod">
          <ac:chgData name="Oscar Andres Henao Velasquez" userId="fee743d4-bf3e-477e-8142-4175907050a1" providerId="ADAL" clId="{0BD5D173-5253-4D59-85AA-44018E7240BC}" dt="2026-06-18T00:43:08.156" v="1902" actId="14100"/>
          <ac:cxnSpMkLst>
            <pc:docMk/>
            <pc:sldMk cId="3822254724" sldId="264"/>
            <ac:cxnSpMk id="8" creationId="{7D4E43D2-606B-1115-CD9C-3CF1CC5E5FA6}"/>
          </ac:cxnSpMkLst>
        </pc:cxnChg>
      </pc:sldChg>
      <pc:sldChg chg="modSp mod">
        <pc:chgData name="Oscar Andres Henao Velasquez" userId="fee743d4-bf3e-477e-8142-4175907050a1" providerId="ADAL" clId="{0BD5D173-5253-4D59-85AA-44018E7240BC}" dt="2026-06-18T12:51:45.064" v="2070" actId="14100"/>
        <pc:sldMkLst>
          <pc:docMk/>
          <pc:sldMk cId="2333236160" sldId="269"/>
        </pc:sldMkLst>
        <pc:spChg chg="mod">
          <ac:chgData name="Oscar Andres Henao Velasquez" userId="fee743d4-bf3e-477e-8142-4175907050a1" providerId="ADAL" clId="{0BD5D173-5253-4D59-85AA-44018E7240BC}" dt="2026-06-18T12:51:20.456" v="2057" actId="6549"/>
          <ac:spMkLst>
            <pc:docMk/>
            <pc:sldMk cId="2333236160" sldId="269"/>
            <ac:spMk id="5" creationId="{5A7F9596-F4DE-01AC-70A7-C6ED374F6648}"/>
          </ac:spMkLst>
        </pc:spChg>
        <pc:spChg chg="mod">
          <ac:chgData name="Oscar Andres Henao Velasquez" userId="fee743d4-bf3e-477e-8142-4175907050a1" providerId="ADAL" clId="{0BD5D173-5253-4D59-85AA-44018E7240BC}" dt="2026-06-18T12:49:03.020" v="2044" actId="6549"/>
          <ac:spMkLst>
            <pc:docMk/>
            <pc:sldMk cId="2333236160" sldId="269"/>
            <ac:spMk id="6" creationId="{E5D209A7-0261-F416-5125-FF6FA0702207}"/>
          </ac:spMkLst>
        </pc:spChg>
        <pc:spChg chg="mod">
          <ac:chgData name="Oscar Andres Henao Velasquez" userId="fee743d4-bf3e-477e-8142-4175907050a1" providerId="ADAL" clId="{0BD5D173-5253-4D59-85AA-44018E7240BC}" dt="2026-06-18T12:48:04.292" v="2006" actId="1036"/>
          <ac:spMkLst>
            <pc:docMk/>
            <pc:sldMk cId="2333236160" sldId="269"/>
            <ac:spMk id="13" creationId="{09ABB106-A815-2A99-BF0A-18319977C0D0}"/>
          </ac:spMkLst>
        </pc:spChg>
        <pc:spChg chg="mod">
          <ac:chgData name="Oscar Andres Henao Velasquez" userId="fee743d4-bf3e-477e-8142-4175907050a1" providerId="ADAL" clId="{0BD5D173-5253-4D59-85AA-44018E7240BC}" dt="2026-06-18T12:50:50.472" v="2055" actId="255"/>
          <ac:spMkLst>
            <pc:docMk/>
            <pc:sldMk cId="2333236160" sldId="269"/>
            <ac:spMk id="16" creationId="{190011B7-41D1-0DEB-A177-EE172B005BA2}"/>
          </ac:spMkLst>
        </pc:spChg>
        <pc:picChg chg="mod">
          <ac:chgData name="Oscar Andres Henao Velasquez" userId="fee743d4-bf3e-477e-8142-4175907050a1" providerId="ADAL" clId="{0BD5D173-5253-4D59-85AA-44018E7240BC}" dt="2026-06-18T12:48:19.121" v="2033" actId="1036"/>
          <ac:picMkLst>
            <pc:docMk/>
            <pc:sldMk cId="2333236160" sldId="269"/>
            <ac:picMk id="14" creationId="{C3F04D62-7107-48BF-F6F9-40834540C9CB}"/>
          </ac:picMkLst>
        </pc:picChg>
        <pc:cxnChg chg="mod">
          <ac:chgData name="Oscar Andres Henao Velasquez" userId="fee743d4-bf3e-477e-8142-4175907050a1" providerId="ADAL" clId="{0BD5D173-5253-4D59-85AA-44018E7240BC}" dt="2026-06-18T12:51:45.064" v="2070" actId="14100"/>
          <ac:cxnSpMkLst>
            <pc:docMk/>
            <pc:sldMk cId="2333236160" sldId="269"/>
            <ac:cxnSpMk id="4" creationId="{02C9F307-D537-7CB5-ACFE-0967D0DC6FCC}"/>
          </ac:cxnSpMkLst>
        </pc:cxnChg>
      </pc:sldChg>
      <pc:sldChg chg="modSp mod">
        <pc:chgData name="Oscar Andres Henao Velasquez" userId="fee743d4-bf3e-477e-8142-4175907050a1" providerId="ADAL" clId="{0BD5D173-5253-4D59-85AA-44018E7240BC}" dt="2026-06-17T15:27:20.215" v="100" actId="1076"/>
        <pc:sldMkLst>
          <pc:docMk/>
          <pc:sldMk cId="103773735" sldId="270"/>
        </pc:sldMkLst>
        <pc:graphicFrameChg chg="mod">
          <ac:chgData name="Oscar Andres Henao Velasquez" userId="fee743d4-bf3e-477e-8142-4175907050a1" providerId="ADAL" clId="{0BD5D173-5253-4D59-85AA-44018E7240BC}" dt="2026-06-17T15:27:07.738" v="98"/>
          <ac:graphicFrameMkLst>
            <pc:docMk/>
            <pc:sldMk cId="103773735" sldId="270"/>
            <ac:graphicFrameMk id="4" creationId="{33FDB141-170A-1A08-6CC3-D6B2CCD369FC}"/>
          </ac:graphicFrameMkLst>
        </pc:graphicFrameChg>
        <pc:picChg chg="mod">
          <ac:chgData name="Oscar Andres Henao Velasquez" userId="fee743d4-bf3e-477e-8142-4175907050a1" providerId="ADAL" clId="{0BD5D173-5253-4D59-85AA-44018E7240BC}" dt="2026-06-17T15:27:20.215" v="100" actId="1076"/>
          <ac:picMkLst>
            <pc:docMk/>
            <pc:sldMk cId="103773735" sldId="270"/>
            <ac:picMk id="8" creationId="{1830BBB7-F139-2A4E-4320-B1F62A840426}"/>
          </ac:picMkLst>
        </pc:picChg>
      </pc:sldChg>
      <pc:sldChg chg="modSp mod">
        <pc:chgData name="Oscar Andres Henao Velasquez" userId="fee743d4-bf3e-477e-8142-4175907050a1" providerId="ADAL" clId="{0BD5D173-5253-4D59-85AA-44018E7240BC}" dt="2026-06-17T15:29:58.607" v="108" actId="12385"/>
        <pc:sldMkLst>
          <pc:docMk/>
          <pc:sldMk cId="1463881454" sldId="271"/>
        </pc:sldMkLst>
        <pc:graphicFrameChg chg="mod modGraphic">
          <ac:chgData name="Oscar Andres Henao Velasquez" userId="fee743d4-bf3e-477e-8142-4175907050a1" providerId="ADAL" clId="{0BD5D173-5253-4D59-85AA-44018E7240BC}" dt="2026-06-17T15:29:58.607" v="108" actId="12385"/>
          <ac:graphicFrameMkLst>
            <pc:docMk/>
            <pc:sldMk cId="1463881454" sldId="271"/>
            <ac:graphicFrameMk id="2" creationId="{D7999852-210D-A714-0BAB-BFC4F44DDC1E}"/>
          </ac:graphicFrameMkLst>
        </pc:graphicFrameChg>
      </pc:sldChg>
      <pc:sldChg chg="addSp modSp del mod">
        <pc:chgData name="Oscar Andres Henao Velasquez" userId="fee743d4-bf3e-477e-8142-4175907050a1" providerId="ADAL" clId="{0BD5D173-5253-4D59-85AA-44018E7240BC}" dt="2026-06-17T17:18:21.900" v="612" actId="47"/>
        <pc:sldMkLst>
          <pc:docMk/>
          <pc:sldMk cId="3648028506" sldId="272"/>
        </pc:sldMkLst>
        <pc:spChg chg="mod">
          <ac:chgData name="Oscar Andres Henao Velasquez" userId="fee743d4-bf3e-477e-8142-4175907050a1" providerId="ADAL" clId="{0BD5D173-5253-4D59-85AA-44018E7240BC}" dt="2026-06-17T16:47:33.720" v="464" actId="20577"/>
          <ac:spMkLst>
            <pc:docMk/>
            <pc:sldMk cId="3648028506" sldId="272"/>
            <ac:spMk id="12" creationId="{4225E0BA-3BB1-F9A5-1F1F-259A27A17200}"/>
          </ac:spMkLst>
        </pc:spChg>
      </pc:sldChg>
      <pc:sldChg chg="del">
        <pc:chgData name="Oscar Andres Henao Velasquez" userId="fee743d4-bf3e-477e-8142-4175907050a1" providerId="ADAL" clId="{0BD5D173-5253-4D59-85AA-44018E7240BC}" dt="2026-06-17T17:33:02.042" v="707" actId="47"/>
        <pc:sldMkLst>
          <pc:docMk/>
          <pc:sldMk cId="3164025473" sldId="273"/>
        </pc:sldMkLst>
      </pc:sldChg>
      <pc:sldChg chg="del">
        <pc:chgData name="Oscar Andres Henao Velasquez" userId="fee743d4-bf3e-477e-8142-4175907050a1" providerId="ADAL" clId="{0BD5D173-5253-4D59-85AA-44018E7240BC}" dt="2026-06-17T23:48:47.443" v="1473" actId="47"/>
        <pc:sldMkLst>
          <pc:docMk/>
          <pc:sldMk cId="1564508037" sldId="275"/>
        </pc:sldMkLst>
      </pc:sldChg>
      <pc:sldChg chg="del">
        <pc:chgData name="Oscar Andres Henao Velasquez" userId="fee743d4-bf3e-477e-8142-4175907050a1" providerId="ADAL" clId="{0BD5D173-5253-4D59-85AA-44018E7240BC}" dt="2026-06-18T00:11:35.093" v="1687" actId="47"/>
        <pc:sldMkLst>
          <pc:docMk/>
          <pc:sldMk cId="1145985868" sldId="276"/>
        </pc:sldMkLst>
      </pc:sldChg>
      <pc:sldChg chg="del">
        <pc:chgData name="Oscar Andres Henao Velasquez" userId="fee743d4-bf3e-477e-8142-4175907050a1" providerId="ADAL" clId="{0BD5D173-5253-4D59-85AA-44018E7240BC}" dt="2026-06-18T00:04:28.652" v="1632" actId="47"/>
        <pc:sldMkLst>
          <pc:docMk/>
          <pc:sldMk cId="904981092" sldId="277"/>
        </pc:sldMkLst>
      </pc:sldChg>
      <pc:sldChg chg="del">
        <pc:chgData name="Oscar Andres Henao Velasquez" userId="fee743d4-bf3e-477e-8142-4175907050a1" providerId="ADAL" clId="{0BD5D173-5253-4D59-85AA-44018E7240BC}" dt="2026-06-18T00:11:39.112" v="1688" actId="47"/>
        <pc:sldMkLst>
          <pc:docMk/>
          <pc:sldMk cId="430890954" sldId="278"/>
        </pc:sldMkLst>
      </pc:sldChg>
      <pc:sldChg chg="del">
        <pc:chgData name="Oscar Andres Henao Velasquez" userId="fee743d4-bf3e-477e-8142-4175907050a1" providerId="ADAL" clId="{0BD5D173-5253-4D59-85AA-44018E7240BC}" dt="2026-06-18T13:23:32.305" v="2394" actId="47"/>
        <pc:sldMkLst>
          <pc:docMk/>
          <pc:sldMk cId="2992320722" sldId="279"/>
        </pc:sldMkLst>
      </pc:sldChg>
      <pc:sldChg chg="del">
        <pc:chgData name="Oscar Andres Henao Velasquez" userId="fee743d4-bf3e-477e-8142-4175907050a1" providerId="ADAL" clId="{0BD5D173-5253-4D59-85AA-44018E7240BC}" dt="2026-06-18T13:23:32.305" v="2394" actId="47"/>
        <pc:sldMkLst>
          <pc:docMk/>
          <pc:sldMk cId="2241923566" sldId="280"/>
        </pc:sldMkLst>
      </pc:sldChg>
      <pc:sldChg chg="delSp modSp del mod">
        <pc:chgData name="Oscar Andres Henao Velasquez" userId="fee743d4-bf3e-477e-8142-4175907050a1" providerId="ADAL" clId="{0BD5D173-5253-4D59-85AA-44018E7240BC}" dt="2026-06-18T14:56:02.514" v="3536" actId="47"/>
        <pc:sldMkLst>
          <pc:docMk/>
          <pc:sldMk cId="3463762289" sldId="281"/>
        </pc:sldMkLst>
        <pc:picChg chg="del mod">
          <ac:chgData name="Oscar Andres Henao Velasquez" userId="fee743d4-bf3e-477e-8142-4175907050a1" providerId="ADAL" clId="{0BD5D173-5253-4D59-85AA-44018E7240BC}" dt="2026-06-18T14:42:19.173" v="2759" actId="478"/>
          <ac:picMkLst>
            <pc:docMk/>
            <pc:sldMk cId="3463762289" sldId="281"/>
            <ac:picMk id="5" creationId="{A9617989-19E0-F96D-DA13-904F754AA0C7}"/>
          </ac:picMkLst>
        </pc:picChg>
      </pc:sldChg>
      <pc:sldChg chg="del">
        <pc:chgData name="Oscar Andres Henao Velasquez" userId="fee743d4-bf3e-477e-8142-4175907050a1" providerId="ADAL" clId="{0BD5D173-5253-4D59-85AA-44018E7240BC}" dt="2026-06-18T15:47:36.075" v="4113" actId="47"/>
        <pc:sldMkLst>
          <pc:docMk/>
          <pc:sldMk cId="3433556349" sldId="282"/>
        </pc:sldMkLst>
      </pc:sldChg>
      <pc:sldChg chg="del">
        <pc:chgData name="Oscar Andres Henao Velasquez" userId="fee743d4-bf3e-477e-8142-4175907050a1" providerId="ADAL" clId="{0BD5D173-5253-4D59-85AA-44018E7240BC}" dt="2026-06-18T15:47:36.075" v="4113" actId="47"/>
        <pc:sldMkLst>
          <pc:docMk/>
          <pc:sldMk cId="1170480880" sldId="283"/>
        </pc:sldMkLst>
      </pc:sldChg>
      <pc:sldChg chg="del">
        <pc:chgData name="Oscar Andres Henao Velasquez" userId="fee743d4-bf3e-477e-8142-4175907050a1" providerId="ADAL" clId="{0BD5D173-5253-4D59-85AA-44018E7240BC}" dt="2026-06-18T15:47:36.075" v="4113" actId="47"/>
        <pc:sldMkLst>
          <pc:docMk/>
          <pc:sldMk cId="171002946" sldId="284"/>
        </pc:sldMkLst>
      </pc:sldChg>
      <pc:sldChg chg="del">
        <pc:chgData name="Oscar Andres Henao Velasquez" userId="fee743d4-bf3e-477e-8142-4175907050a1" providerId="ADAL" clId="{0BD5D173-5253-4D59-85AA-44018E7240BC}" dt="2026-06-18T15:47:36.075" v="4113" actId="47"/>
        <pc:sldMkLst>
          <pc:docMk/>
          <pc:sldMk cId="3163481754" sldId="285"/>
        </pc:sldMkLst>
      </pc:sldChg>
      <pc:sldChg chg="addSp delSp modSp mod">
        <pc:chgData name="Oscar Andres Henao Velasquez" userId="fee743d4-bf3e-477e-8142-4175907050a1" providerId="ADAL" clId="{0BD5D173-5253-4D59-85AA-44018E7240BC}" dt="2026-06-18T16:41:11.135" v="4372" actId="1038"/>
        <pc:sldMkLst>
          <pc:docMk/>
          <pc:sldMk cId="4203524113" sldId="286"/>
        </pc:sldMkLst>
        <pc:spChg chg="del mod">
          <ac:chgData name="Oscar Andres Henao Velasquez" userId="fee743d4-bf3e-477e-8142-4175907050a1" providerId="ADAL" clId="{0BD5D173-5253-4D59-85AA-44018E7240BC}" dt="2026-06-18T16:20:58.260" v="4186" actId="478"/>
          <ac:spMkLst>
            <pc:docMk/>
            <pc:sldMk cId="4203524113" sldId="286"/>
            <ac:spMk id="2" creationId="{81EE0AFA-3549-4273-8163-AA21FCF1F71C}"/>
          </ac:spMkLst>
        </pc:spChg>
        <pc:spChg chg="del">
          <ac:chgData name="Oscar Andres Henao Velasquez" userId="fee743d4-bf3e-477e-8142-4175907050a1" providerId="ADAL" clId="{0BD5D173-5253-4D59-85AA-44018E7240BC}" dt="2026-06-18T15:55:10.848" v="4142" actId="478"/>
          <ac:spMkLst>
            <pc:docMk/>
            <pc:sldMk cId="4203524113" sldId="286"/>
            <ac:spMk id="3" creationId="{A18A2D60-8400-9096-BA4A-BC1D2B9CA89E}"/>
          </ac:spMkLst>
        </pc:spChg>
        <pc:spChg chg="del">
          <ac:chgData name="Oscar Andres Henao Velasquez" userId="fee743d4-bf3e-477e-8142-4175907050a1" providerId="ADAL" clId="{0BD5D173-5253-4D59-85AA-44018E7240BC}" dt="2026-06-18T16:16:54.573" v="4173" actId="478"/>
          <ac:spMkLst>
            <pc:docMk/>
            <pc:sldMk cId="4203524113" sldId="286"/>
            <ac:spMk id="5" creationId="{F8CF9780-947D-C1C1-B940-5875E01081C2}"/>
          </ac:spMkLst>
        </pc:spChg>
        <pc:spChg chg="add mod">
          <ac:chgData name="Oscar Andres Henao Velasquez" userId="fee743d4-bf3e-477e-8142-4175907050a1" providerId="ADAL" clId="{0BD5D173-5253-4D59-85AA-44018E7240BC}" dt="2026-06-18T15:48:22.195" v="4141" actId="20577"/>
          <ac:spMkLst>
            <pc:docMk/>
            <pc:sldMk cId="4203524113" sldId="286"/>
            <ac:spMk id="6" creationId="{D528B91D-A507-5EE6-52A4-FCE24AD66A09}"/>
          </ac:spMkLst>
        </pc:spChg>
        <pc:spChg chg="add mod">
          <ac:chgData name="Oscar Andres Henao Velasquez" userId="fee743d4-bf3e-477e-8142-4175907050a1" providerId="ADAL" clId="{0BD5D173-5253-4D59-85AA-44018E7240BC}" dt="2026-06-18T16:41:11.135" v="4372" actId="1038"/>
          <ac:spMkLst>
            <pc:docMk/>
            <pc:sldMk cId="4203524113" sldId="286"/>
            <ac:spMk id="10" creationId="{6376E60E-6915-49B3-29C4-E08C3784EF91}"/>
          </ac:spMkLst>
        </pc:spChg>
        <pc:graphicFrameChg chg="del mod">
          <ac:chgData name="Oscar Andres Henao Velasquez" userId="fee743d4-bf3e-477e-8142-4175907050a1" providerId="ADAL" clId="{0BD5D173-5253-4D59-85AA-44018E7240BC}" dt="2026-06-18T16:11:31.437" v="4144" actId="478"/>
          <ac:graphicFrameMkLst>
            <pc:docMk/>
            <pc:sldMk cId="4203524113" sldId="286"/>
            <ac:graphicFrameMk id="4" creationId="{51A6B7E6-B217-990F-2657-470FB2A84141}"/>
          </ac:graphicFrameMkLst>
        </pc:graphicFrameChg>
        <pc:graphicFrameChg chg="add del mod">
          <ac:chgData name="Oscar Andres Henao Velasquez" userId="fee743d4-bf3e-477e-8142-4175907050a1" providerId="ADAL" clId="{0BD5D173-5253-4D59-85AA-44018E7240BC}" dt="2026-06-18T16:12:03.673" v="4148" actId="478"/>
          <ac:graphicFrameMkLst>
            <pc:docMk/>
            <pc:sldMk cId="4203524113" sldId="286"/>
            <ac:graphicFrameMk id="7" creationId="{7EE4217B-3EC7-A38C-40CF-D063C8BE0D32}"/>
          </ac:graphicFrameMkLst>
        </pc:graphicFrameChg>
        <pc:graphicFrameChg chg="add del mod">
          <ac:chgData name="Oscar Andres Henao Velasquez" userId="fee743d4-bf3e-477e-8142-4175907050a1" providerId="ADAL" clId="{0BD5D173-5253-4D59-85AA-44018E7240BC}" dt="2026-06-18T16:16:40.628" v="4169" actId="478"/>
          <ac:graphicFrameMkLst>
            <pc:docMk/>
            <pc:sldMk cId="4203524113" sldId="286"/>
            <ac:graphicFrameMk id="8" creationId="{7EE4217B-3EC7-A38C-40CF-D063C8BE0D32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8T16:41:11.135" v="4372" actId="1038"/>
          <ac:graphicFrameMkLst>
            <pc:docMk/>
            <pc:sldMk cId="4203524113" sldId="286"/>
            <ac:graphicFrameMk id="9" creationId="{7EE4217B-3EC7-A38C-40CF-D063C8BE0D32}"/>
          </ac:graphicFrameMkLst>
        </pc:graphicFrameChg>
      </pc:sldChg>
      <pc:sldChg chg="addSp delSp modSp mod">
        <pc:chgData name="Oscar Andres Henao Velasquez" userId="fee743d4-bf3e-477e-8142-4175907050a1" providerId="ADAL" clId="{0BD5D173-5253-4D59-85AA-44018E7240BC}" dt="2026-06-18T16:28:02.855" v="4242" actId="478"/>
        <pc:sldMkLst>
          <pc:docMk/>
          <pc:sldMk cId="502337982" sldId="287"/>
        </pc:sldMkLst>
        <pc:spChg chg="del">
          <ac:chgData name="Oscar Andres Henao Velasquez" userId="fee743d4-bf3e-477e-8142-4175907050a1" providerId="ADAL" clId="{0BD5D173-5253-4D59-85AA-44018E7240BC}" dt="2026-06-18T16:28:02.855" v="4242" actId="478"/>
          <ac:spMkLst>
            <pc:docMk/>
            <pc:sldMk cId="502337982" sldId="287"/>
            <ac:spMk id="2" creationId="{40C34A04-6F8D-0657-0226-12ADD13DD887}"/>
          </ac:spMkLst>
        </pc:spChg>
        <pc:spChg chg="add mod">
          <ac:chgData name="Oscar Andres Henao Velasquez" userId="fee743d4-bf3e-477e-8142-4175907050a1" providerId="ADAL" clId="{0BD5D173-5253-4D59-85AA-44018E7240BC}" dt="2026-06-18T16:27:57.361" v="4241" actId="20577"/>
          <ac:spMkLst>
            <pc:docMk/>
            <pc:sldMk cId="502337982" sldId="287"/>
            <ac:spMk id="4" creationId="{1BFCE55C-C3A3-50A5-68FE-8795CEC86450}"/>
          </ac:spMkLst>
        </pc:spChg>
        <pc:graphicFrameChg chg="mod">
          <ac:chgData name="Oscar Andres Henao Velasquez" userId="fee743d4-bf3e-477e-8142-4175907050a1" providerId="ADAL" clId="{0BD5D173-5253-4D59-85AA-44018E7240BC}" dt="2026-06-18T16:26:52.706" v="4215" actId="2711"/>
          <ac:graphicFrameMkLst>
            <pc:docMk/>
            <pc:sldMk cId="502337982" sldId="287"/>
            <ac:graphicFrameMk id="3" creationId="{5EEECAAB-DE71-9754-2FBB-016861EC604A}"/>
          </ac:graphicFrameMkLst>
        </pc:graphicFrameChg>
      </pc:sldChg>
      <pc:sldChg chg="addSp delSp modSp mod">
        <pc:chgData name="Oscar Andres Henao Velasquez" userId="fee743d4-bf3e-477e-8142-4175907050a1" providerId="ADAL" clId="{0BD5D173-5253-4D59-85AA-44018E7240BC}" dt="2026-06-18T16:38:24.692" v="4345"/>
        <pc:sldMkLst>
          <pc:docMk/>
          <pc:sldMk cId="1782307694" sldId="288"/>
        </pc:sldMkLst>
        <pc:spChg chg="del">
          <ac:chgData name="Oscar Andres Henao Velasquez" userId="fee743d4-bf3e-477e-8142-4175907050a1" providerId="ADAL" clId="{0BD5D173-5253-4D59-85AA-44018E7240BC}" dt="2026-06-18T16:31:14.437" v="4272" actId="478"/>
          <ac:spMkLst>
            <pc:docMk/>
            <pc:sldMk cId="1782307694" sldId="288"/>
            <ac:spMk id="2" creationId="{EE740274-6DDD-3741-1D2A-3DC3DC9604B7}"/>
          </ac:spMkLst>
        </pc:spChg>
        <pc:spChg chg="mod">
          <ac:chgData name="Oscar Andres Henao Velasquez" userId="fee743d4-bf3e-477e-8142-4175907050a1" providerId="ADAL" clId="{0BD5D173-5253-4D59-85AA-44018E7240BC}" dt="2026-06-18T16:32:24.500" v="4281" actId="1076"/>
          <ac:spMkLst>
            <pc:docMk/>
            <pc:sldMk cId="1782307694" sldId="288"/>
            <ac:spMk id="4" creationId="{903721DA-6101-C6D0-16A7-423BBB9A0580}"/>
          </ac:spMkLst>
        </pc:spChg>
        <pc:spChg chg="add mod">
          <ac:chgData name="Oscar Andres Henao Velasquez" userId="fee743d4-bf3e-477e-8142-4175907050a1" providerId="ADAL" clId="{0BD5D173-5253-4D59-85AA-44018E7240BC}" dt="2026-06-18T16:30:56.660" v="4271" actId="20577"/>
          <ac:spMkLst>
            <pc:docMk/>
            <pc:sldMk cId="1782307694" sldId="288"/>
            <ac:spMk id="5" creationId="{DC43E94F-C574-A261-349B-E952E98E5341}"/>
          </ac:spMkLst>
        </pc:spChg>
        <pc:graphicFrameChg chg="mod">
          <ac:chgData name="Oscar Andres Henao Velasquez" userId="fee743d4-bf3e-477e-8142-4175907050a1" providerId="ADAL" clId="{0BD5D173-5253-4D59-85AA-44018E7240BC}" dt="2026-06-18T16:38:24.692" v="4345"/>
          <ac:graphicFrameMkLst>
            <pc:docMk/>
            <pc:sldMk cId="1782307694" sldId="288"/>
            <ac:graphicFrameMk id="3" creationId="{EAAA9806-B6EE-6937-9EB2-1C137BDF0C75}"/>
          </ac:graphicFrameMkLst>
        </pc:graphicFrameChg>
      </pc:sldChg>
      <pc:sldChg chg="addSp delSp modSp mod">
        <pc:chgData name="Oscar Andres Henao Velasquez" userId="fee743d4-bf3e-477e-8142-4175907050a1" providerId="ADAL" clId="{0BD5D173-5253-4D59-85AA-44018E7240BC}" dt="2026-06-18T16:40:16.739" v="4357" actId="207"/>
        <pc:sldMkLst>
          <pc:docMk/>
          <pc:sldMk cId="1090246759" sldId="289"/>
        </pc:sldMkLst>
        <pc:spChg chg="del">
          <ac:chgData name="Oscar Andres Henao Velasquez" userId="fee743d4-bf3e-477e-8142-4175907050a1" providerId="ADAL" clId="{0BD5D173-5253-4D59-85AA-44018E7240BC}" dt="2026-06-18T16:39:39.534" v="4346" actId="478"/>
          <ac:spMkLst>
            <pc:docMk/>
            <pc:sldMk cId="1090246759" sldId="289"/>
            <ac:spMk id="2" creationId="{BAE39312-FA79-683C-B22B-F598E5CB8EEE}"/>
          </ac:spMkLst>
        </pc:spChg>
        <pc:spChg chg="add mod">
          <ac:chgData name="Oscar Andres Henao Velasquez" userId="fee743d4-bf3e-477e-8142-4175907050a1" providerId="ADAL" clId="{0BD5D173-5253-4D59-85AA-44018E7240BC}" dt="2026-06-18T16:39:46.011" v="4349" actId="20577"/>
          <ac:spMkLst>
            <pc:docMk/>
            <pc:sldMk cId="1090246759" sldId="289"/>
            <ac:spMk id="4" creationId="{1A73664F-EF8E-C7F1-31F1-F54CBAC2886C}"/>
          </ac:spMkLst>
        </pc:spChg>
        <pc:graphicFrameChg chg="mod">
          <ac:chgData name="Oscar Andres Henao Velasquez" userId="fee743d4-bf3e-477e-8142-4175907050a1" providerId="ADAL" clId="{0BD5D173-5253-4D59-85AA-44018E7240BC}" dt="2026-06-18T16:40:16.739" v="4357" actId="207"/>
          <ac:graphicFrameMkLst>
            <pc:docMk/>
            <pc:sldMk cId="1090246759" sldId="289"/>
            <ac:graphicFrameMk id="3" creationId="{FE97D0DE-195D-FD6B-6A67-26366D7DA15E}"/>
          </ac:graphicFrameMkLst>
        </pc:graphicFrameChg>
      </pc:sldChg>
      <pc:sldChg chg="addSp delSp modSp mod">
        <pc:chgData name="Oscar Andres Henao Velasquez" userId="fee743d4-bf3e-477e-8142-4175907050a1" providerId="ADAL" clId="{0BD5D173-5253-4D59-85AA-44018E7240BC}" dt="2026-06-18T16:23:04.892" v="4197" actId="790"/>
        <pc:sldMkLst>
          <pc:docMk/>
          <pc:sldMk cId="388323277" sldId="290"/>
        </pc:sldMkLst>
        <pc:spChg chg="add mod ord">
          <ac:chgData name="Oscar Andres Henao Velasquez" userId="fee743d4-bf3e-477e-8142-4175907050a1" providerId="ADAL" clId="{0BD5D173-5253-4D59-85AA-44018E7240BC}" dt="2026-06-18T00:21:04.742" v="1788" actId="1076"/>
          <ac:spMkLst>
            <pc:docMk/>
            <pc:sldMk cId="388323277" sldId="290"/>
            <ac:spMk id="2" creationId="{5802331B-9703-CC26-8240-956E9976C28E}"/>
          </ac:spMkLst>
        </pc:spChg>
        <pc:spChg chg="add mod">
          <ac:chgData name="Oscar Andres Henao Velasquez" userId="fee743d4-bf3e-477e-8142-4175907050a1" providerId="ADAL" clId="{0BD5D173-5253-4D59-85AA-44018E7240BC}" dt="2026-06-18T00:13:54.690" v="1693"/>
          <ac:spMkLst>
            <pc:docMk/>
            <pc:sldMk cId="388323277" sldId="290"/>
            <ac:spMk id="3" creationId="{5802331B-9703-CC26-8240-956E9976C28E}"/>
          </ac:spMkLst>
        </pc:spChg>
        <pc:spChg chg="add del mod">
          <ac:chgData name="Oscar Andres Henao Velasquez" userId="fee743d4-bf3e-477e-8142-4175907050a1" providerId="ADAL" clId="{0BD5D173-5253-4D59-85AA-44018E7240BC}" dt="2026-06-18T00:15:28.303" v="1695" actId="478"/>
          <ac:spMkLst>
            <pc:docMk/>
            <pc:sldMk cId="388323277" sldId="290"/>
            <ac:spMk id="4" creationId="{5802331B-9703-CC26-8240-956E9976C28E}"/>
          </ac:spMkLst>
        </pc:spChg>
        <pc:spChg chg="del mod">
          <ac:chgData name="Oscar Andres Henao Velasquez" userId="fee743d4-bf3e-477e-8142-4175907050a1" providerId="ADAL" clId="{0BD5D173-5253-4D59-85AA-44018E7240BC}" dt="2026-06-18T00:18:51.858" v="1772" actId="478"/>
          <ac:spMkLst>
            <pc:docMk/>
            <pc:sldMk cId="388323277" sldId="290"/>
            <ac:spMk id="5" creationId="{FDAAB1AB-F977-C3A5-9EC7-244E80A80660}"/>
          </ac:spMkLst>
        </pc:spChg>
        <pc:spChg chg="mod">
          <ac:chgData name="Oscar Andres Henao Velasquez" userId="fee743d4-bf3e-477e-8142-4175907050a1" providerId="ADAL" clId="{0BD5D173-5253-4D59-85AA-44018E7240BC}" dt="2026-06-18T16:23:04.892" v="4197" actId="790"/>
          <ac:spMkLst>
            <pc:docMk/>
            <pc:sldMk cId="388323277" sldId="290"/>
            <ac:spMk id="6" creationId="{579C6831-21F8-1F11-A931-2BAFB1F59825}"/>
          </ac:spMkLst>
        </pc:spChg>
        <pc:spChg chg="add mod">
          <ac:chgData name="Oscar Andres Henao Velasquez" userId="fee743d4-bf3e-477e-8142-4175907050a1" providerId="ADAL" clId="{0BD5D173-5253-4D59-85AA-44018E7240BC}" dt="2026-06-18T00:21:50.030" v="1812" actId="20577"/>
          <ac:spMkLst>
            <pc:docMk/>
            <pc:sldMk cId="388323277" sldId="290"/>
            <ac:spMk id="11" creationId="{C90866CB-E010-2D90-C816-725A166DCF5E}"/>
          </ac:spMkLst>
        </pc:spChg>
        <pc:graphicFrameChg chg="del modGraphic">
          <ac:chgData name="Oscar Andres Henao Velasquez" userId="fee743d4-bf3e-477e-8142-4175907050a1" providerId="ADAL" clId="{0BD5D173-5253-4D59-85AA-44018E7240BC}" dt="2026-06-18T00:29:06.243" v="1883" actId="478"/>
          <ac:graphicFrameMkLst>
            <pc:docMk/>
            <pc:sldMk cId="388323277" sldId="290"/>
            <ac:graphicFrameMk id="7" creationId="{7C94F226-2022-F64C-97D7-DC26AD5CC126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8T00:25:24.121" v="1813"/>
          <ac:graphicFrameMkLst>
            <pc:docMk/>
            <pc:sldMk cId="388323277" sldId="290"/>
            <ac:graphicFrameMk id="12" creationId="{973EF9DC-0E96-74EA-AF21-E624FF47B531}"/>
          </ac:graphicFrameMkLst>
        </pc:graphicFrameChg>
        <pc:graphicFrameChg chg="add mod modGraphic">
          <ac:chgData name="Oscar Andres Henao Velasquez" userId="fee743d4-bf3e-477e-8142-4175907050a1" providerId="ADAL" clId="{0BD5D173-5253-4D59-85AA-44018E7240BC}" dt="2026-06-18T00:25:31.796" v="1815" actId="14734"/>
          <ac:graphicFrameMkLst>
            <pc:docMk/>
            <pc:sldMk cId="388323277" sldId="290"/>
            <ac:graphicFrameMk id="13" creationId="{58A6EEBB-DC32-8710-55F3-13D959011C61}"/>
          </ac:graphicFrameMkLst>
        </pc:graphicFrameChg>
        <pc:graphicFrameChg chg="add del mod">
          <ac:chgData name="Oscar Andres Henao Velasquez" userId="fee743d4-bf3e-477e-8142-4175907050a1" providerId="ADAL" clId="{0BD5D173-5253-4D59-85AA-44018E7240BC}" dt="2026-06-18T00:26:11.126" v="1819" actId="478"/>
          <ac:graphicFrameMkLst>
            <pc:docMk/>
            <pc:sldMk cId="388323277" sldId="290"/>
            <ac:graphicFrameMk id="14" creationId="{4C8FEDF3-14A9-A9F1-051A-979D4375DD8A}"/>
          </ac:graphicFrameMkLst>
        </pc:graphicFrameChg>
        <pc:graphicFrameChg chg="add mod modGraphic">
          <ac:chgData name="Oscar Andres Henao Velasquez" userId="fee743d4-bf3e-477e-8142-4175907050a1" providerId="ADAL" clId="{0BD5D173-5253-4D59-85AA-44018E7240BC}" dt="2026-06-18T00:32:13.787" v="1899" actId="14100"/>
          <ac:graphicFrameMkLst>
            <pc:docMk/>
            <pc:sldMk cId="388323277" sldId="290"/>
            <ac:graphicFrameMk id="15" creationId="{D9E5EBDA-1B6D-C296-867D-2322139A744D}"/>
          </ac:graphicFrameMkLst>
        </pc:graphicFrameChg>
        <pc:picChg chg="add del mod">
          <ac:chgData name="Oscar Andres Henao Velasquez" userId="fee743d4-bf3e-477e-8142-4175907050a1" providerId="ADAL" clId="{0BD5D173-5253-4D59-85AA-44018E7240BC}" dt="2026-06-18T00:20:50.240" v="1783" actId="478"/>
          <ac:picMkLst>
            <pc:docMk/>
            <pc:sldMk cId="388323277" sldId="290"/>
            <ac:picMk id="8" creationId="{B7CD1B9B-BA5D-E373-E030-349482885513}"/>
          </ac:picMkLst>
        </pc:picChg>
        <pc:picChg chg="add mod">
          <ac:chgData name="Oscar Andres Henao Velasquez" userId="fee743d4-bf3e-477e-8142-4175907050a1" providerId="ADAL" clId="{0BD5D173-5253-4D59-85AA-44018E7240BC}" dt="2026-06-18T00:21:10.890" v="1789" actId="1076"/>
          <ac:picMkLst>
            <pc:docMk/>
            <pc:sldMk cId="388323277" sldId="290"/>
            <ac:picMk id="9" creationId="{6D52D7AA-53FC-5FA4-9981-E7C9546389EC}"/>
          </ac:picMkLst>
        </pc:picChg>
        <pc:picChg chg="add mod">
          <ac:chgData name="Oscar Andres Henao Velasquez" userId="fee743d4-bf3e-477e-8142-4175907050a1" providerId="ADAL" clId="{0BD5D173-5253-4D59-85AA-44018E7240BC}" dt="2026-06-18T00:21:30.937" v="1791"/>
          <ac:picMkLst>
            <pc:docMk/>
            <pc:sldMk cId="388323277" sldId="290"/>
            <ac:picMk id="10" creationId="{6D52D7AA-53FC-5FA4-9981-E7C9546389EC}"/>
          </ac:picMkLst>
        </pc:picChg>
      </pc:sldChg>
      <pc:sldChg chg="addSp delSp modSp new mod setBg">
        <pc:chgData name="Oscar Andres Henao Velasquez" userId="fee743d4-bf3e-477e-8142-4175907050a1" providerId="ADAL" clId="{0BD5D173-5253-4D59-85AA-44018E7240BC}" dt="2026-06-17T18:35:57.245" v="1306" actId="14100"/>
        <pc:sldMkLst>
          <pc:docMk/>
          <pc:sldMk cId="24455345" sldId="291"/>
        </pc:sldMkLst>
        <pc:spChg chg="add mod">
          <ac:chgData name="Oscar Andres Henao Velasquez" userId="fee743d4-bf3e-477e-8142-4175907050a1" providerId="ADAL" clId="{0BD5D173-5253-4D59-85AA-44018E7240BC}" dt="2026-06-17T17:16:54.906" v="592" actId="1038"/>
          <ac:spMkLst>
            <pc:docMk/>
            <pc:sldMk cId="24455345" sldId="291"/>
            <ac:spMk id="13" creationId="{876F23ED-C883-876E-CF69-84A3E1C76E62}"/>
          </ac:spMkLst>
        </pc:spChg>
        <pc:spChg chg="add del">
          <ac:chgData name="Oscar Andres Henao Velasquez" userId="fee743d4-bf3e-477e-8142-4175907050a1" providerId="ADAL" clId="{0BD5D173-5253-4D59-85AA-44018E7240BC}" dt="2026-06-17T16:04:11.661" v="256" actId="22"/>
          <ac:spMkLst>
            <pc:docMk/>
            <pc:sldMk cId="24455345" sldId="291"/>
            <ac:spMk id="15" creationId="{1572BE09-5B3D-A3CB-05F6-C3550F034BAC}"/>
          </ac:spMkLst>
        </pc:spChg>
        <pc:spChg chg="add mod">
          <ac:chgData name="Oscar Andres Henao Velasquez" userId="fee743d4-bf3e-477e-8142-4175907050a1" providerId="ADAL" clId="{0BD5D173-5253-4D59-85AA-44018E7240BC}" dt="2026-06-17T17:16:42.049" v="577" actId="1037"/>
          <ac:spMkLst>
            <pc:docMk/>
            <pc:sldMk cId="24455345" sldId="291"/>
            <ac:spMk id="16" creationId="{760D18E6-F662-8837-2015-CEB579558B5F}"/>
          </ac:spMkLst>
        </pc:spChg>
        <pc:spChg chg="add mod">
          <ac:chgData name="Oscar Andres Henao Velasquez" userId="fee743d4-bf3e-477e-8142-4175907050a1" providerId="ADAL" clId="{0BD5D173-5253-4D59-85AA-44018E7240BC}" dt="2026-06-17T17:16:42.049" v="577" actId="1037"/>
          <ac:spMkLst>
            <pc:docMk/>
            <pc:sldMk cId="24455345" sldId="291"/>
            <ac:spMk id="17" creationId="{DEB37AA4-BBC2-1953-990E-3E5449B82E6A}"/>
          </ac:spMkLst>
        </pc:spChg>
        <pc:spChg chg="add del">
          <ac:chgData name="Oscar Andres Henao Velasquez" userId="fee743d4-bf3e-477e-8142-4175907050a1" providerId="ADAL" clId="{0BD5D173-5253-4D59-85AA-44018E7240BC}" dt="2026-06-17T16:12:31.129" v="363" actId="22"/>
          <ac:spMkLst>
            <pc:docMk/>
            <pc:sldMk cId="24455345" sldId="291"/>
            <ac:spMk id="19" creationId="{882B6281-77D5-E3E8-0ED3-56F87FCDFD96}"/>
          </ac:spMkLst>
        </pc:spChg>
        <pc:spChg chg="add mod">
          <ac:chgData name="Oscar Andres Henao Velasquez" userId="fee743d4-bf3e-477e-8142-4175907050a1" providerId="ADAL" clId="{0BD5D173-5253-4D59-85AA-44018E7240BC}" dt="2026-06-17T17:16:42.049" v="577" actId="1037"/>
          <ac:spMkLst>
            <pc:docMk/>
            <pc:sldMk cId="24455345" sldId="291"/>
            <ac:spMk id="20" creationId="{421E008C-7D44-FE50-93F7-8C65516FCD6E}"/>
          </ac:spMkLst>
        </pc:spChg>
        <pc:spChg chg="add mod">
          <ac:chgData name="Oscar Andres Henao Velasquez" userId="fee743d4-bf3e-477e-8142-4175907050a1" providerId="ADAL" clId="{0BD5D173-5253-4D59-85AA-44018E7240BC}" dt="2026-06-17T17:16:42.049" v="577" actId="1037"/>
          <ac:spMkLst>
            <pc:docMk/>
            <pc:sldMk cId="24455345" sldId="291"/>
            <ac:spMk id="21" creationId="{E8A9563B-A729-C38E-65E3-B871E63C8D95}"/>
          </ac:spMkLst>
        </pc:spChg>
        <pc:spChg chg="add del mod">
          <ac:chgData name="Oscar Andres Henao Velasquez" userId="fee743d4-bf3e-477e-8142-4175907050a1" providerId="ADAL" clId="{0BD5D173-5253-4D59-85AA-44018E7240BC}" dt="2026-06-17T17:32:13.125" v="704" actId="21"/>
          <ac:spMkLst>
            <pc:docMk/>
            <pc:sldMk cId="24455345" sldId="291"/>
            <ac:spMk id="35" creationId="{67AEF005-7DDA-CE48-E0F6-8AC70E2249FF}"/>
          </ac:spMkLst>
        </pc:spChg>
        <pc:graphicFrameChg chg="add del mod modGraphic">
          <ac:chgData name="Oscar Andres Henao Velasquez" userId="fee743d4-bf3e-477e-8142-4175907050a1" providerId="ADAL" clId="{0BD5D173-5253-4D59-85AA-44018E7240BC}" dt="2026-06-17T16:15:14.474" v="391" actId="478"/>
          <ac:graphicFrameMkLst>
            <pc:docMk/>
            <pc:sldMk cId="24455345" sldId="291"/>
            <ac:graphicFrameMk id="2" creationId="{5790052B-573D-9FA9-3522-BF64F3D7446E}"/>
          </ac:graphicFrameMkLst>
        </pc:graphicFrameChg>
        <pc:graphicFrameChg chg="add del mod modGraphic">
          <ac:chgData name="Oscar Andres Henao Velasquez" userId="fee743d4-bf3e-477e-8142-4175907050a1" providerId="ADAL" clId="{0BD5D173-5253-4D59-85AA-44018E7240BC}" dt="2026-06-17T15:40:36.061" v="147" actId="478"/>
          <ac:graphicFrameMkLst>
            <pc:docMk/>
            <pc:sldMk cId="24455345" sldId="291"/>
            <ac:graphicFrameMk id="3" creationId="{5EB7D0D5-9367-D17A-0AE6-6097C5C0C70C}"/>
          </ac:graphicFrameMkLst>
        </pc:graphicFrameChg>
        <pc:graphicFrameChg chg="add del mod">
          <ac:chgData name="Oscar Andres Henao Velasquez" userId="fee743d4-bf3e-477e-8142-4175907050a1" providerId="ADAL" clId="{0BD5D173-5253-4D59-85AA-44018E7240BC}" dt="2026-06-17T15:48:08.875" v="197" actId="478"/>
          <ac:graphicFrameMkLst>
            <pc:docMk/>
            <pc:sldMk cId="24455345" sldId="291"/>
            <ac:graphicFrameMk id="8" creationId="{6E1E48A4-497A-898D-92BC-BF7B5942352C}"/>
          </ac:graphicFrameMkLst>
        </pc:graphicFrameChg>
        <pc:graphicFrameChg chg="add del mod">
          <ac:chgData name="Oscar Andres Henao Velasquez" userId="fee743d4-bf3e-477e-8142-4175907050a1" providerId="ADAL" clId="{0BD5D173-5253-4D59-85AA-44018E7240BC}" dt="2026-06-17T15:54:38.735" v="212" actId="478"/>
          <ac:graphicFrameMkLst>
            <pc:docMk/>
            <pc:sldMk cId="24455345" sldId="291"/>
            <ac:graphicFrameMk id="12" creationId="{B869F3E5-8357-E7C5-CC85-ABE5258F2AFD}"/>
          </ac:graphicFrameMkLst>
        </pc:graphicFrameChg>
        <pc:graphicFrameChg chg="add del mod">
          <ac:chgData name="Oscar Andres Henao Velasquez" userId="fee743d4-bf3e-477e-8142-4175907050a1" providerId="ADAL" clId="{0BD5D173-5253-4D59-85AA-44018E7240BC}" dt="2026-06-17T16:19:02.849" v="398" actId="478"/>
          <ac:graphicFrameMkLst>
            <pc:docMk/>
            <pc:sldMk cId="24455345" sldId="291"/>
            <ac:graphicFrameMk id="26" creationId="{07DEECEC-ED3A-3A71-6121-F8A14A98F420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7T16:37:35.605" v="401"/>
          <ac:graphicFrameMkLst>
            <pc:docMk/>
            <pc:sldMk cId="24455345" sldId="291"/>
            <ac:graphicFrameMk id="27" creationId="{F834A31D-3D74-4B0A-2FD4-DEF8381CD4FF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7T16:37:39.761" v="404"/>
          <ac:graphicFrameMkLst>
            <pc:docMk/>
            <pc:sldMk cId="24455345" sldId="291"/>
            <ac:graphicFrameMk id="28" creationId="{F834A31D-3D74-4B0A-2FD4-DEF8381CD4FF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7T16:58:38.687" v="468"/>
          <ac:graphicFrameMkLst>
            <pc:docMk/>
            <pc:sldMk cId="24455345" sldId="291"/>
            <ac:graphicFrameMk id="32" creationId="{F834A31D-3D74-4B0A-2FD4-DEF8381CD4FF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7T18:35:57.245" v="1306" actId="14100"/>
          <ac:graphicFrameMkLst>
            <pc:docMk/>
            <pc:sldMk cId="24455345" sldId="291"/>
            <ac:graphicFrameMk id="33" creationId="{F834A31D-3D74-4B0A-2FD4-DEF8381CD4FF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7T17:17:16.071" v="595"/>
          <ac:graphicFrameMkLst>
            <pc:docMk/>
            <pc:sldMk cId="24455345" sldId="291"/>
            <ac:graphicFrameMk id="34" creationId="{F834A31D-3D74-4B0A-2FD4-DEF8381CD4FF}"/>
          </ac:graphicFrameMkLst>
        </pc:graphicFrameChg>
        <pc:picChg chg="add del mod">
          <ac:chgData name="Oscar Andres Henao Velasquez" userId="fee743d4-bf3e-477e-8142-4175907050a1" providerId="ADAL" clId="{0BD5D173-5253-4D59-85AA-44018E7240BC}" dt="2026-06-17T15:44:54.837" v="187" actId="478"/>
          <ac:picMkLst>
            <pc:docMk/>
            <pc:sldMk cId="24455345" sldId="291"/>
            <ac:picMk id="4" creationId="{833F84B2-4AB4-8555-E342-D30731F8482B}"/>
          </ac:picMkLst>
        </pc:picChg>
        <pc:picChg chg="add del">
          <ac:chgData name="Oscar Andres Henao Velasquez" userId="fee743d4-bf3e-477e-8142-4175907050a1" providerId="ADAL" clId="{0BD5D173-5253-4D59-85AA-44018E7240BC}" dt="2026-06-17T15:45:19.097" v="190" actId="478"/>
          <ac:picMkLst>
            <pc:docMk/>
            <pc:sldMk cId="24455345" sldId="291"/>
            <ac:picMk id="5" creationId="{16DCA53A-9C55-AA0E-C7ED-6836D360E2C3}"/>
          </ac:picMkLst>
        </pc:picChg>
        <pc:picChg chg="add del mod">
          <ac:chgData name="Oscar Andres Henao Velasquez" userId="fee743d4-bf3e-477e-8142-4175907050a1" providerId="ADAL" clId="{0BD5D173-5253-4D59-85AA-44018E7240BC}" dt="2026-06-17T16:15:51.693" v="395" actId="478"/>
          <ac:picMkLst>
            <pc:docMk/>
            <pc:sldMk cId="24455345" sldId="291"/>
            <ac:picMk id="22" creationId="{0F741994-315F-F921-7DB8-BA2E311BD800}"/>
          </ac:picMkLst>
        </pc:picChg>
        <pc:picChg chg="add del mod">
          <ac:chgData name="Oscar Andres Henao Velasquez" userId="fee743d4-bf3e-477e-8142-4175907050a1" providerId="ADAL" clId="{0BD5D173-5253-4D59-85AA-44018E7240BC}" dt="2026-06-17T16:58:26.969" v="465" actId="478"/>
          <ac:picMkLst>
            <pc:docMk/>
            <pc:sldMk cId="24455345" sldId="291"/>
            <ac:picMk id="30" creationId="{B2DC94CB-1925-6C3C-8BEB-D2006A6E6EE8}"/>
          </ac:picMkLst>
        </pc:picChg>
        <pc:picChg chg="add mod ord">
          <ac:chgData name="Oscar Andres Henao Velasquez" userId="fee743d4-bf3e-477e-8142-4175907050a1" providerId="ADAL" clId="{0BD5D173-5253-4D59-85AA-44018E7240BC}" dt="2026-06-17T17:19:19.570" v="614" actId="166"/>
          <ac:picMkLst>
            <pc:docMk/>
            <pc:sldMk cId="24455345" sldId="291"/>
            <ac:picMk id="31" creationId="{C9631516-31AA-B011-BFD7-E4EADF2A03BA}"/>
          </ac:picMkLst>
        </pc:picChg>
      </pc:sldChg>
      <pc:sldChg chg="addSp modSp new del mod">
        <pc:chgData name="Oscar Andres Henao Velasquez" userId="fee743d4-bf3e-477e-8142-4175907050a1" providerId="ADAL" clId="{0BD5D173-5253-4D59-85AA-44018E7240BC}" dt="2026-06-17T15:22:33.535" v="92" actId="47"/>
        <pc:sldMkLst>
          <pc:docMk/>
          <pc:sldMk cId="3425833669" sldId="291"/>
        </pc:sldMkLst>
        <pc:graphicFrameChg chg="add mod">
          <ac:chgData name="Oscar Andres Henao Velasquez" userId="fee743d4-bf3e-477e-8142-4175907050a1" providerId="ADAL" clId="{0BD5D173-5253-4D59-85AA-44018E7240BC}" dt="2026-06-17T15:08:17.550" v="73" actId="1957"/>
          <ac:graphicFrameMkLst>
            <pc:docMk/>
            <pc:sldMk cId="3425833669" sldId="291"/>
            <ac:graphicFrameMk id="4" creationId="{C2255D4B-F428-9371-94B3-A2E97DBF462E}"/>
          </ac:graphicFrameMkLst>
        </pc:graphicFrameChg>
      </pc:sldChg>
      <pc:sldChg chg="addSp delSp modSp add mod setBg">
        <pc:chgData name="Oscar Andres Henao Velasquez" userId="fee743d4-bf3e-477e-8142-4175907050a1" providerId="ADAL" clId="{0BD5D173-5253-4D59-85AA-44018E7240BC}" dt="2026-06-17T18:36:16.687" v="1307" actId="1076"/>
        <pc:sldMkLst>
          <pc:docMk/>
          <pc:sldMk cId="861723768" sldId="292"/>
        </pc:sldMkLst>
        <pc:spChg chg="add del mod">
          <ac:chgData name="Oscar Andres Henao Velasquez" userId="fee743d4-bf3e-477e-8142-4175907050a1" providerId="ADAL" clId="{0BD5D173-5253-4D59-85AA-44018E7240BC}" dt="2026-06-17T17:30:33.413" v="682"/>
          <ac:spMkLst>
            <pc:docMk/>
            <pc:sldMk cId="861723768" sldId="292"/>
            <ac:spMk id="7" creationId="{E530ECA1-EEA4-9FEE-B785-23C3360FD147}"/>
          </ac:spMkLst>
        </pc:spChg>
        <pc:spChg chg="add del">
          <ac:chgData name="Oscar Andres Henao Velasquez" userId="fee743d4-bf3e-477e-8142-4175907050a1" providerId="ADAL" clId="{0BD5D173-5253-4D59-85AA-44018E7240BC}" dt="2026-06-17T17:58:00.129" v="714" actId="478"/>
          <ac:spMkLst>
            <pc:docMk/>
            <pc:sldMk cId="861723768" sldId="292"/>
            <ac:spMk id="8" creationId="{1A028915-A733-D4C2-3786-17AD7D02D151}"/>
          </ac:spMkLst>
        </pc:spChg>
        <pc:spChg chg="add del">
          <ac:chgData name="Oscar Andres Henao Velasquez" userId="fee743d4-bf3e-477e-8142-4175907050a1" providerId="ADAL" clId="{0BD5D173-5253-4D59-85AA-44018E7240BC}" dt="2026-06-17T17:57:56.879" v="713" actId="478"/>
          <ac:spMkLst>
            <pc:docMk/>
            <pc:sldMk cId="861723768" sldId="292"/>
            <ac:spMk id="9" creationId="{2ECED561-596D-56A5-871B-6B133D794C4A}"/>
          </ac:spMkLst>
        </pc:spChg>
        <pc:spChg chg="add del">
          <ac:chgData name="Oscar Andres Henao Velasquez" userId="fee743d4-bf3e-477e-8142-4175907050a1" providerId="ADAL" clId="{0BD5D173-5253-4D59-85AA-44018E7240BC}" dt="2026-06-17T17:58:10.380" v="716" actId="478"/>
          <ac:spMkLst>
            <pc:docMk/>
            <pc:sldMk cId="861723768" sldId="292"/>
            <ac:spMk id="10" creationId="{F5A1262D-D6CA-1558-FA32-4477A79AE627}"/>
          </ac:spMkLst>
        </pc:spChg>
        <pc:spChg chg="mod">
          <ac:chgData name="Oscar Andres Henao Velasquez" userId="fee743d4-bf3e-477e-8142-4175907050a1" providerId="ADAL" clId="{0BD5D173-5253-4D59-85AA-44018E7240BC}" dt="2026-06-17T17:18:05.014" v="611" actId="20577"/>
          <ac:spMkLst>
            <pc:docMk/>
            <pc:sldMk cId="861723768" sldId="292"/>
            <ac:spMk id="13" creationId="{662B210D-024B-FFCF-BB52-72969D47BD1B}"/>
          </ac:spMkLst>
        </pc:spChg>
        <pc:spChg chg="mod">
          <ac:chgData name="Oscar Andres Henao Velasquez" userId="fee743d4-bf3e-477e-8142-4175907050a1" providerId="ADAL" clId="{0BD5D173-5253-4D59-85AA-44018E7240BC}" dt="2026-06-17T17:21:36.528" v="628" actId="20577"/>
          <ac:spMkLst>
            <pc:docMk/>
            <pc:sldMk cId="861723768" sldId="292"/>
            <ac:spMk id="16" creationId="{EA3D0805-D1DE-4718-EF13-977C6310E890}"/>
          </ac:spMkLst>
        </pc:spChg>
        <pc:spChg chg="mod">
          <ac:chgData name="Oscar Andres Henao Velasquez" userId="fee743d4-bf3e-477e-8142-4175907050a1" providerId="ADAL" clId="{0BD5D173-5253-4D59-85AA-44018E7240BC}" dt="2026-06-17T17:22:00.962" v="635" actId="20577"/>
          <ac:spMkLst>
            <pc:docMk/>
            <pc:sldMk cId="861723768" sldId="292"/>
            <ac:spMk id="17" creationId="{7EE2E28F-54D8-74EA-AC21-ADB43B4E223C}"/>
          </ac:spMkLst>
        </pc:spChg>
        <pc:spChg chg="mod">
          <ac:chgData name="Oscar Andres Henao Velasquez" userId="fee743d4-bf3e-477e-8142-4175907050a1" providerId="ADAL" clId="{0BD5D173-5253-4D59-85AA-44018E7240BC}" dt="2026-06-17T17:22:36.563" v="639" actId="20577"/>
          <ac:spMkLst>
            <pc:docMk/>
            <pc:sldMk cId="861723768" sldId="292"/>
            <ac:spMk id="20" creationId="{FF23D6A7-921D-32AD-F2B0-265A16C13414}"/>
          </ac:spMkLst>
        </pc:spChg>
        <pc:spChg chg="mod">
          <ac:chgData name="Oscar Andres Henao Velasquez" userId="fee743d4-bf3e-477e-8142-4175907050a1" providerId="ADAL" clId="{0BD5D173-5253-4D59-85AA-44018E7240BC}" dt="2026-06-17T17:22:55.612" v="647" actId="20577"/>
          <ac:spMkLst>
            <pc:docMk/>
            <pc:sldMk cId="861723768" sldId="292"/>
            <ac:spMk id="21" creationId="{943995F7-122C-C0B2-2EAB-DE562A4496F2}"/>
          </ac:spMkLst>
        </pc:spChg>
        <pc:spChg chg="add mod">
          <ac:chgData name="Oscar Andres Henao Velasquez" userId="fee743d4-bf3e-477e-8142-4175907050a1" providerId="ADAL" clId="{0BD5D173-5253-4D59-85AA-44018E7240BC}" dt="2026-06-17T18:36:16.687" v="1307" actId="1076"/>
          <ac:spMkLst>
            <pc:docMk/>
            <pc:sldMk cId="861723768" sldId="292"/>
            <ac:spMk id="35" creationId="{67AEF005-7DDA-CE48-E0F6-8AC70E2249FF}"/>
          </ac:spMkLst>
        </pc:spChg>
        <pc:graphicFrameChg chg="add mod">
          <ac:chgData name="Oscar Andres Henao Velasquez" userId="fee743d4-bf3e-477e-8142-4175907050a1" providerId="ADAL" clId="{0BD5D173-5253-4D59-85AA-44018E7240BC}" dt="2026-06-17T17:26:14.147" v="652"/>
          <ac:graphicFrameMkLst>
            <pc:docMk/>
            <pc:sldMk cId="861723768" sldId="292"/>
            <ac:graphicFrameMk id="2" creationId="{F834A31D-3D74-4B0A-2FD4-DEF8381CD4FF}"/>
          </ac:graphicFrameMkLst>
        </pc:graphicFrameChg>
        <pc:graphicFrameChg chg="add del mod">
          <ac:chgData name="Oscar Andres Henao Velasquez" userId="fee743d4-bf3e-477e-8142-4175907050a1" providerId="ADAL" clId="{0BD5D173-5253-4D59-85AA-44018E7240BC}" dt="2026-06-17T17:28:15.547" v="665" actId="478"/>
          <ac:graphicFrameMkLst>
            <pc:docMk/>
            <pc:sldMk cId="861723768" sldId="292"/>
            <ac:graphicFrameMk id="3" creationId="{F834A31D-3D74-4B0A-2FD4-DEF8381CD4FF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7T17:28:05.915" v="664"/>
          <ac:graphicFrameMkLst>
            <pc:docMk/>
            <pc:sldMk cId="861723768" sldId="292"/>
            <ac:graphicFrameMk id="4" creationId="{F834A31D-3D74-4B0A-2FD4-DEF8381CD4FF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7T17:28:19.325" v="668"/>
          <ac:graphicFrameMkLst>
            <pc:docMk/>
            <pc:sldMk cId="861723768" sldId="292"/>
            <ac:graphicFrameMk id="5" creationId="{F834A31D-3D74-4B0A-2FD4-DEF8381CD4FF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7T17:29:02.689" v="679" actId="113"/>
          <ac:graphicFrameMkLst>
            <pc:docMk/>
            <pc:sldMk cId="861723768" sldId="292"/>
            <ac:graphicFrameMk id="6" creationId="{F834A31D-3D74-4B0A-2FD4-DEF8381CD4FF}"/>
          </ac:graphicFrameMkLst>
        </pc:graphicFrameChg>
        <pc:graphicFrameChg chg="del mod">
          <ac:chgData name="Oscar Andres Henao Velasquez" userId="fee743d4-bf3e-477e-8142-4175907050a1" providerId="ADAL" clId="{0BD5D173-5253-4D59-85AA-44018E7240BC}" dt="2026-06-17T17:26:08.988" v="649" actId="478"/>
          <ac:graphicFrameMkLst>
            <pc:docMk/>
            <pc:sldMk cId="861723768" sldId="292"/>
            <ac:graphicFrameMk id="33" creationId="{92959575-8C1B-3C2C-F483-9A30ABD37AB4}"/>
          </ac:graphicFrameMkLst>
        </pc:graphicFrameChg>
        <pc:picChg chg="ord">
          <ac:chgData name="Oscar Andres Henao Velasquez" userId="fee743d4-bf3e-477e-8142-4175907050a1" providerId="ADAL" clId="{0BD5D173-5253-4D59-85AA-44018E7240BC}" dt="2026-06-17T17:28:36.209" v="673" actId="166"/>
          <ac:picMkLst>
            <pc:docMk/>
            <pc:sldMk cId="861723768" sldId="292"/>
            <ac:picMk id="31" creationId="{D3A9C429-1A28-509C-1637-CB7C32AC259C}"/>
          </ac:picMkLst>
        </pc:picChg>
      </pc:sldChg>
      <pc:sldChg chg="new del">
        <pc:chgData name="Oscar Andres Henao Velasquez" userId="fee743d4-bf3e-477e-8142-4175907050a1" providerId="ADAL" clId="{0BD5D173-5253-4D59-85AA-44018E7240BC}" dt="2026-06-17T17:57:15.521" v="710" actId="47"/>
        <pc:sldMkLst>
          <pc:docMk/>
          <pc:sldMk cId="2346105856" sldId="293"/>
        </pc:sldMkLst>
      </pc:sldChg>
      <pc:sldChg chg="addSp delSp modSp add mod">
        <pc:chgData name="Oscar Andres Henao Velasquez" userId="fee743d4-bf3e-477e-8142-4175907050a1" providerId="ADAL" clId="{0BD5D173-5253-4D59-85AA-44018E7240BC}" dt="2026-06-17T23:36:46.207" v="1311" actId="478"/>
        <pc:sldMkLst>
          <pc:docMk/>
          <pc:sldMk cId="2127888461" sldId="294"/>
        </pc:sldMkLst>
        <pc:spChg chg="add mod">
          <ac:chgData name="Oscar Andres Henao Velasquez" userId="fee743d4-bf3e-477e-8142-4175907050a1" providerId="ADAL" clId="{0BD5D173-5253-4D59-85AA-44018E7240BC}" dt="2026-06-17T18:28:49.318" v="1278"/>
          <ac:spMkLst>
            <pc:docMk/>
            <pc:sldMk cId="2127888461" sldId="294"/>
            <ac:spMk id="2" creationId="{2B7EC789-C4E1-B129-63C8-51BA1547B630}"/>
          </ac:spMkLst>
        </pc:spChg>
        <pc:spChg chg="add del mod">
          <ac:chgData name="Oscar Andres Henao Velasquez" userId="fee743d4-bf3e-477e-8142-4175907050a1" providerId="ADAL" clId="{0BD5D173-5253-4D59-85AA-44018E7240BC}" dt="2026-06-17T23:36:46.207" v="1311" actId="478"/>
          <ac:spMkLst>
            <pc:docMk/>
            <pc:sldMk cId="2127888461" sldId="294"/>
            <ac:spMk id="5" creationId="{48B35E2D-E504-F430-1EA7-2F92C62AC7B1}"/>
          </ac:spMkLst>
        </pc:spChg>
        <pc:spChg chg="mod">
          <ac:chgData name="Oscar Andres Henao Velasquez" userId="fee743d4-bf3e-477e-8142-4175907050a1" providerId="ADAL" clId="{0BD5D173-5253-4D59-85AA-44018E7240BC}" dt="2026-06-17T18:11:21.126" v="1106" actId="20577"/>
          <ac:spMkLst>
            <pc:docMk/>
            <pc:sldMk cId="2127888461" sldId="294"/>
            <ac:spMk id="13" creationId="{66A7E4E1-3926-3E6B-9415-CAF371F1D9D9}"/>
          </ac:spMkLst>
        </pc:spChg>
        <pc:spChg chg="mod">
          <ac:chgData name="Oscar Andres Henao Velasquez" userId="fee743d4-bf3e-477e-8142-4175907050a1" providerId="ADAL" clId="{0BD5D173-5253-4D59-85AA-44018E7240BC}" dt="2026-06-17T23:36:40.706" v="1310" actId="108"/>
          <ac:spMkLst>
            <pc:docMk/>
            <pc:sldMk cId="2127888461" sldId="294"/>
            <ac:spMk id="16" creationId="{54454797-290B-BC87-35A3-7A4E6C6D7DF7}"/>
          </ac:spMkLst>
        </pc:spChg>
        <pc:spChg chg="mod">
          <ac:chgData name="Oscar Andres Henao Velasquez" userId="fee743d4-bf3e-477e-8142-4175907050a1" providerId="ADAL" clId="{0BD5D173-5253-4D59-85AA-44018E7240BC}" dt="2026-06-17T18:12:39.057" v="1107" actId="207"/>
          <ac:spMkLst>
            <pc:docMk/>
            <pc:sldMk cId="2127888461" sldId="294"/>
            <ac:spMk id="17" creationId="{7CE515E5-3F5A-0827-0F6D-09B10EDD54D7}"/>
          </ac:spMkLst>
        </pc:spChg>
        <pc:spChg chg="mod">
          <ac:chgData name="Oscar Andres Henao Velasquez" userId="fee743d4-bf3e-477e-8142-4175907050a1" providerId="ADAL" clId="{0BD5D173-5253-4D59-85AA-44018E7240BC}" dt="2026-06-17T18:12:39.057" v="1107" actId="207"/>
          <ac:spMkLst>
            <pc:docMk/>
            <pc:sldMk cId="2127888461" sldId="294"/>
            <ac:spMk id="20" creationId="{2CC05CB7-E2FA-38E5-7B95-A32B370D5BD9}"/>
          </ac:spMkLst>
        </pc:spChg>
        <pc:spChg chg="mod">
          <ac:chgData name="Oscar Andres Henao Velasquez" userId="fee743d4-bf3e-477e-8142-4175907050a1" providerId="ADAL" clId="{0BD5D173-5253-4D59-85AA-44018E7240BC}" dt="2026-06-17T18:12:39.057" v="1107" actId="207"/>
          <ac:spMkLst>
            <pc:docMk/>
            <pc:sldMk cId="2127888461" sldId="294"/>
            <ac:spMk id="21" creationId="{C96E2448-70D6-FAA5-7245-BB963F412842}"/>
          </ac:spMkLst>
        </pc:spChg>
        <pc:spChg chg="del mod">
          <ac:chgData name="Oscar Andres Henao Velasquez" userId="fee743d4-bf3e-477e-8142-4175907050a1" providerId="ADAL" clId="{0BD5D173-5253-4D59-85AA-44018E7240BC}" dt="2026-06-17T18:07:37.746" v="1070" actId="478"/>
          <ac:spMkLst>
            <pc:docMk/>
            <pc:sldMk cId="2127888461" sldId="294"/>
            <ac:spMk id="35" creationId="{D8710E0C-77B2-1B9D-93CB-B490EED367B9}"/>
          </ac:spMkLst>
        </pc:spChg>
        <pc:graphicFrameChg chg="add mod">
          <ac:chgData name="Oscar Andres Henao Velasquez" userId="fee743d4-bf3e-477e-8142-4175907050a1" providerId="ADAL" clId="{0BD5D173-5253-4D59-85AA-44018E7240BC}" dt="2026-06-17T18:18:29.408" v="1110"/>
          <ac:graphicFrameMkLst>
            <pc:docMk/>
            <pc:sldMk cId="2127888461" sldId="294"/>
            <ac:graphicFrameMk id="3" creationId="{29D74EC4-2CAE-BDC0-CAAA-C94693F47E87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7T18:20:55.719" v="1125" actId="113"/>
          <ac:graphicFrameMkLst>
            <pc:docMk/>
            <pc:sldMk cId="2127888461" sldId="294"/>
            <ac:graphicFrameMk id="4" creationId="{29D74EC4-2CAE-BDC0-CAAA-C94693F47E87}"/>
          </ac:graphicFrameMkLst>
        </pc:graphicFrameChg>
        <pc:graphicFrameChg chg="del">
          <ac:chgData name="Oscar Andres Henao Velasquez" userId="fee743d4-bf3e-477e-8142-4175907050a1" providerId="ADAL" clId="{0BD5D173-5253-4D59-85AA-44018E7240BC}" dt="2026-06-17T18:07:30.125" v="1068" actId="478"/>
          <ac:graphicFrameMkLst>
            <pc:docMk/>
            <pc:sldMk cId="2127888461" sldId="294"/>
            <ac:graphicFrameMk id="6" creationId="{37ACDA55-A1F1-C2B0-BA15-6104E2965630}"/>
          </ac:graphicFrameMkLst>
        </pc:graphicFrameChg>
        <pc:picChg chg="ord">
          <ac:chgData name="Oscar Andres Henao Velasquez" userId="fee743d4-bf3e-477e-8142-4175907050a1" providerId="ADAL" clId="{0BD5D173-5253-4D59-85AA-44018E7240BC}" dt="2026-06-17T18:20:35.142" v="1122" actId="166"/>
          <ac:picMkLst>
            <pc:docMk/>
            <pc:sldMk cId="2127888461" sldId="294"/>
            <ac:picMk id="31" creationId="{ADEDFCE8-3A6B-3D0C-E3EF-CC8395F72AEE}"/>
          </ac:picMkLst>
        </pc:picChg>
      </pc:sldChg>
      <pc:sldChg chg="add del">
        <pc:chgData name="Oscar Andres Henao Velasquez" userId="fee743d4-bf3e-477e-8142-4175907050a1" providerId="ADAL" clId="{0BD5D173-5253-4D59-85AA-44018E7240BC}" dt="2026-06-17T18:10:40.528" v="1078"/>
        <pc:sldMkLst>
          <pc:docMk/>
          <pc:sldMk cId="2624984192" sldId="295"/>
        </pc:sldMkLst>
      </pc:sldChg>
      <pc:sldChg chg="addSp modSp new mod">
        <pc:chgData name="Oscar Andres Henao Velasquez" userId="fee743d4-bf3e-477e-8142-4175907050a1" providerId="ADAL" clId="{0BD5D173-5253-4D59-85AA-44018E7240BC}" dt="2026-06-18T00:09:44.453" v="1681" actId="27918"/>
        <pc:sldMkLst>
          <pc:docMk/>
          <pc:sldMk cId="3359272523" sldId="295"/>
        </pc:sldMkLst>
        <pc:spChg chg="add mod">
          <ac:chgData name="Oscar Andres Henao Velasquez" userId="fee743d4-bf3e-477e-8142-4175907050a1" providerId="ADAL" clId="{0BD5D173-5253-4D59-85AA-44018E7240BC}" dt="2026-06-17T23:37:13.170" v="1314"/>
          <ac:spMkLst>
            <pc:docMk/>
            <pc:sldMk cId="3359272523" sldId="295"/>
            <ac:spMk id="2" creationId="{48B35E2D-E504-F430-1EA7-2F92C62AC7B1}"/>
          </ac:spMkLst>
        </pc:spChg>
        <pc:spChg chg="add mod">
          <ac:chgData name="Oscar Andres Henao Velasquez" userId="fee743d4-bf3e-477e-8142-4175907050a1" providerId="ADAL" clId="{0BD5D173-5253-4D59-85AA-44018E7240BC}" dt="2026-06-18T00:04:18.204" v="1631" actId="1035"/>
          <ac:spMkLst>
            <pc:docMk/>
            <pc:sldMk cId="3359272523" sldId="295"/>
            <ac:spMk id="3" creationId="{DA20245A-97A1-764D-3B60-854AA2620B33}"/>
          </ac:spMkLst>
        </pc:spChg>
        <pc:spChg chg="add mod">
          <ac:chgData name="Oscar Andres Henao Velasquez" userId="fee743d4-bf3e-477e-8142-4175907050a1" providerId="ADAL" clId="{0BD5D173-5253-4D59-85AA-44018E7240BC}" dt="2026-06-18T00:04:18.204" v="1631" actId="1035"/>
          <ac:spMkLst>
            <pc:docMk/>
            <pc:sldMk cId="3359272523" sldId="295"/>
            <ac:spMk id="4" creationId="{0610921B-B47A-3B21-67B2-51BA6EE7BCBD}"/>
          </ac:spMkLst>
        </pc:spChg>
        <pc:spChg chg="add mod">
          <ac:chgData name="Oscar Andres Henao Velasquez" userId="fee743d4-bf3e-477e-8142-4175907050a1" providerId="ADAL" clId="{0BD5D173-5253-4D59-85AA-44018E7240BC}" dt="2026-06-18T00:04:18.204" v="1631" actId="1035"/>
          <ac:spMkLst>
            <pc:docMk/>
            <pc:sldMk cId="3359272523" sldId="295"/>
            <ac:spMk id="5" creationId="{73033F0D-3073-A8AA-32C7-9D2CA31F27B0}"/>
          </ac:spMkLst>
        </pc:spChg>
        <pc:spChg chg="add mod">
          <ac:chgData name="Oscar Andres Henao Velasquez" userId="fee743d4-bf3e-477e-8142-4175907050a1" providerId="ADAL" clId="{0BD5D173-5253-4D59-85AA-44018E7240BC}" dt="2026-06-18T00:02:03.973" v="1620" actId="20577"/>
          <ac:spMkLst>
            <pc:docMk/>
            <pc:sldMk cId="3359272523" sldId="295"/>
            <ac:spMk id="8" creationId="{1A73702A-73ED-0851-BD5B-DC27231E08BB}"/>
          </ac:spMkLst>
        </pc:spChg>
        <pc:graphicFrameChg chg="add mod">
          <ac:chgData name="Oscar Andres Henao Velasquez" userId="fee743d4-bf3e-477e-8142-4175907050a1" providerId="ADAL" clId="{0BD5D173-5253-4D59-85AA-44018E7240BC}" dt="2026-06-17T23:56:35.814" v="1580"/>
          <ac:graphicFrameMkLst>
            <pc:docMk/>
            <pc:sldMk cId="3359272523" sldId="295"/>
            <ac:graphicFrameMk id="6" creationId="{D3590505-D08C-9077-4BA6-A4FFF1D2D9D2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8T00:04:18.204" v="1631" actId="1035"/>
          <ac:graphicFrameMkLst>
            <pc:docMk/>
            <pc:sldMk cId="3359272523" sldId="295"/>
            <ac:graphicFrameMk id="7" creationId="{D3590505-D08C-9077-4BA6-A4FFF1D2D9D2}"/>
          </ac:graphicFrameMkLst>
        </pc:graphicFrameChg>
      </pc:sldChg>
      <pc:sldChg chg="new del">
        <pc:chgData name="Oscar Andres Henao Velasquez" userId="fee743d4-bf3e-477e-8142-4175907050a1" providerId="ADAL" clId="{0BD5D173-5253-4D59-85AA-44018E7240BC}" dt="2026-06-17T18:02:01.306" v="827" actId="47"/>
        <pc:sldMkLst>
          <pc:docMk/>
          <pc:sldMk cId="3659531925" sldId="295"/>
        </pc:sldMkLst>
      </pc:sldChg>
      <pc:sldChg chg="addSp delSp modSp add mod">
        <pc:chgData name="Oscar Andres Henao Velasquez" userId="fee743d4-bf3e-477e-8142-4175907050a1" providerId="ADAL" clId="{0BD5D173-5253-4D59-85AA-44018E7240BC}" dt="2026-06-18T13:25:07.153" v="2398" actId="14100"/>
        <pc:sldMkLst>
          <pc:docMk/>
          <pc:sldMk cId="2630066111" sldId="296"/>
        </pc:sldMkLst>
        <pc:spChg chg="mod">
          <ac:chgData name="Oscar Andres Henao Velasquez" userId="fee743d4-bf3e-477e-8142-4175907050a1" providerId="ADAL" clId="{0BD5D173-5253-4D59-85AA-44018E7240BC}" dt="2026-06-17T23:41:09.527" v="1417" actId="20577"/>
          <ac:spMkLst>
            <pc:docMk/>
            <pc:sldMk cId="2630066111" sldId="296"/>
            <ac:spMk id="2" creationId="{92AEC72C-6794-8DE4-28B8-3A7FE5CADCFE}"/>
          </ac:spMkLst>
        </pc:spChg>
        <pc:spChg chg="mod">
          <ac:chgData name="Oscar Andres Henao Velasquez" userId="fee743d4-bf3e-477e-8142-4175907050a1" providerId="ADAL" clId="{0BD5D173-5253-4D59-85AA-44018E7240BC}" dt="2026-06-17T23:37:55.235" v="1332" actId="20577"/>
          <ac:spMkLst>
            <pc:docMk/>
            <pc:sldMk cId="2630066111" sldId="296"/>
            <ac:spMk id="13" creationId="{7EA2C57F-317F-FE88-4EDB-30DEF0EA4D48}"/>
          </ac:spMkLst>
        </pc:spChg>
        <pc:spChg chg="mod">
          <ac:chgData name="Oscar Andres Henao Velasquez" userId="fee743d4-bf3e-477e-8142-4175907050a1" providerId="ADAL" clId="{0BD5D173-5253-4D59-85AA-44018E7240BC}" dt="2026-06-17T23:38:26.519" v="1335" actId="20577"/>
          <ac:spMkLst>
            <pc:docMk/>
            <pc:sldMk cId="2630066111" sldId="296"/>
            <ac:spMk id="16" creationId="{A67B1C8F-6BB0-2590-2F8B-3E80424E0AE7}"/>
          </ac:spMkLst>
        </pc:spChg>
        <pc:spChg chg="mod">
          <ac:chgData name="Oscar Andres Henao Velasquez" userId="fee743d4-bf3e-477e-8142-4175907050a1" providerId="ADAL" clId="{0BD5D173-5253-4D59-85AA-44018E7240BC}" dt="2026-06-17T23:38:46.086" v="1338" actId="20577"/>
          <ac:spMkLst>
            <pc:docMk/>
            <pc:sldMk cId="2630066111" sldId="296"/>
            <ac:spMk id="17" creationId="{C0430D00-D6B0-9E9B-CE9E-FA3721038383}"/>
          </ac:spMkLst>
        </pc:spChg>
        <pc:spChg chg="mod">
          <ac:chgData name="Oscar Andres Henao Velasquez" userId="fee743d4-bf3e-477e-8142-4175907050a1" providerId="ADAL" clId="{0BD5D173-5253-4D59-85AA-44018E7240BC}" dt="2026-06-17T23:39:02.310" v="1340" actId="20577"/>
          <ac:spMkLst>
            <pc:docMk/>
            <pc:sldMk cId="2630066111" sldId="296"/>
            <ac:spMk id="20" creationId="{83DF5915-BD59-079C-EC02-84756F89388C}"/>
          </ac:spMkLst>
        </pc:spChg>
        <pc:spChg chg="mod">
          <ac:chgData name="Oscar Andres Henao Velasquez" userId="fee743d4-bf3e-477e-8142-4175907050a1" providerId="ADAL" clId="{0BD5D173-5253-4D59-85AA-44018E7240BC}" dt="2026-06-17T23:39:43.491" v="1353" actId="20577"/>
          <ac:spMkLst>
            <pc:docMk/>
            <pc:sldMk cId="2630066111" sldId="296"/>
            <ac:spMk id="21" creationId="{A272C58F-0B84-D7FF-7A83-DC1B33E80CA0}"/>
          </ac:spMkLst>
        </pc:spChg>
        <pc:graphicFrameChg chg="add mod">
          <ac:chgData name="Oscar Andres Henao Velasquez" userId="fee743d4-bf3e-477e-8142-4175907050a1" providerId="ADAL" clId="{0BD5D173-5253-4D59-85AA-44018E7240BC}" dt="2026-06-17T23:45:31.461" v="1421"/>
          <ac:graphicFrameMkLst>
            <pc:docMk/>
            <pc:sldMk cId="2630066111" sldId="296"/>
            <ac:graphicFrameMk id="3" creationId="{29D74EC4-2CAE-BDC0-CAAA-C94693F47E87}"/>
          </ac:graphicFrameMkLst>
        </pc:graphicFrameChg>
        <pc:graphicFrameChg chg="del">
          <ac:chgData name="Oscar Andres Henao Velasquez" userId="fee743d4-bf3e-477e-8142-4175907050a1" providerId="ADAL" clId="{0BD5D173-5253-4D59-85AA-44018E7240BC}" dt="2026-06-17T23:45:25.360" v="1418" actId="478"/>
          <ac:graphicFrameMkLst>
            <pc:docMk/>
            <pc:sldMk cId="2630066111" sldId="296"/>
            <ac:graphicFrameMk id="4" creationId="{377EA8AC-5C47-6B24-E08B-29D55E93FFD0}"/>
          </ac:graphicFrameMkLst>
        </pc:graphicFrameChg>
        <pc:graphicFrameChg chg="add mod">
          <ac:chgData name="Oscar Andres Henao Velasquez" userId="fee743d4-bf3e-477e-8142-4175907050a1" providerId="ADAL" clId="{0BD5D173-5253-4D59-85AA-44018E7240BC}" dt="2026-06-18T13:25:07.153" v="2398" actId="14100"/>
          <ac:graphicFrameMkLst>
            <pc:docMk/>
            <pc:sldMk cId="2630066111" sldId="296"/>
            <ac:graphicFrameMk id="5" creationId="{29D74EC4-2CAE-BDC0-CAAA-C94693F47E87}"/>
          </ac:graphicFrameMkLst>
        </pc:graphicFrameChg>
        <pc:picChg chg="ord">
          <ac:chgData name="Oscar Andres Henao Velasquez" userId="fee743d4-bf3e-477e-8142-4175907050a1" providerId="ADAL" clId="{0BD5D173-5253-4D59-85AA-44018E7240BC}" dt="2026-06-17T23:45:58.938" v="1427" actId="166"/>
          <ac:picMkLst>
            <pc:docMk/>
            <pc:sldMk cId="2630066111" sldId="296"/>
            <ac:picMk id="31" creationId="{8C8A9947-7C51-A9AF-D272-CD5756B9F6A2}"/>
          </ac:picMkLst>
        </pc:picChg>
      </pc:sldChg>
      <pc:sldChg chg="addSp delSp modSp add mod">
        <pc:chgData name="Oscar Andres Henao Velasquez" userId="fee743d4-bf3e-477e-8142-4175907050a1" providerId="ADAL" clId="{0BD5D173-5253-4D59-85AA-44018E7240BC}" dt="2026-06-18T00:10:05.171" v="1686" actId="255"/>
        <pc:sldMkLst>
          <pc:docMk/>
          <pc:sldMk cId="4247328547" sldId="297"/>
        </pc:sldMkLst>
        <pc:spChg chg="mod">
          <ac:chgData name="Oscar Andres Henao Velasquez" userId="fee743d4-bf3e-477e-8142-4175907050a1" providerId="ADAL" clId="{0BD5D173-5253-4D59-85AA-44018E7240BC}" dt="2026-06-18T00:05:00.616" v="1638" actId="20577"/>
          <ac:spMkLst>
            <pc:docMk/>
            <pc:sldMk cId="4247328547" sldId="297"/>
            <ac:spMk id="3" creationId="{AF1C362F-395F-3610-1227-E7272A6CEC34}"/>
          </ac:spMkLst>
        </pc:spChg>
        <pc:spChg chg="mod">
          <ac:chgData name="Oscar Andres Henao Velasquez" userId="fee743d4-bf3e-477e-8142-4175907050a1" providerId="ADAL" clId="{0BD5D173-5253-4D59-85AA-44018E7240BC}" dt="2026-06-18T00:05:39.146" v="1648" actId="20577"/>
          <ac:spMkLst>
            <pc:docMk/>
            <pc:sldMk cId="4247328547" sldId="297"/>
            <ac:spMk id="4" creationId="{F6865100-8B2C-5111-FEB8-2F8DFF7DAF1A}"/>
          </ac:spMkLst>
        </pc:spChg>
        <pc:spChg chg="mod">
          <ac:chgData name="Oscar Andres Henao Velasquez" userId="fee743d4-bf3e-477e-8142-4175907050a1" providerId="ADAL" clId="{0BD5D173-5253-4D59-85AA-44018E7240BC}" dt="2026-06-18T00:06:16.040" v="1658" actId="20577"/>
          <ac:spMkLst>
            <pc:docMk/>
            <pc:sldMk cId="4247328547" sldId="297"/>
            <ac:spMk id="5" creationId="{3243F02E-8B52-93C5-7023-10B698B71F2C}"/>
          </ac:spMkLst>
        </pc:spChg>
        <pc:spChg chg="mod">
          <ac:chgData name="Oscar Andres Henao Velasquez" userId="fee743d4-bf3e-477e-8142-4175907050a1" providerId="ADAL" clId="{0BD5D173-5253-4D59-85AA-44018E7240BC}" dt="2026-06-18T00:06:46.525" v="1671" actId="20577"/>
          <ac:spMkLst>
            <pc:docMk/>
            <pc:sldMk cId="4247328547" sldId="297"/>
            <ac:spMk id="8" creationId="{1EE9A31A-FF61-184D-36CE-431F5ED0B5FD}"/>
          </ac:spMkLst>
        </pc:spChg>
        <pc:graphicFrameChg chg="add mod">
          <ac:chgData name="Oscar Andres Henao Velasquez" userId="fee743d4-bf3e-477e-8142-4175907050a1" providerId="ADAL" clId="{0BD5D173-5253-4D59-85AA-44018E7240BC}" dt="2026-06-18T00:10:05.171" v="1686" actId="255"/>
          <ac:graphicFrameMkLst>
            <pc:docMk/>
            <pc:sldMk cId="4247328547" sldId="297"/>
            <ac:graphicFrameMk id="2" creationId="{D3590505-D08C-9077-4BA6-A4FFF1D2D9D2}"/>
          </ac:graphicFrameMkLst>
        </pc:graphicFrameChg>
        <pc:graphicFrameChg chg="del">
          <ac:chgData name="Oscar Andres Henao Velasquez" userId="fee743d4-bf3e-477e-8142-4175907050a1" providerId="ADAL" clId="{0BD5D173-5253-4D59-85AA-44018E7240BC}" dt="2026-06-18T00:09:08.105" v="1672" actId="478"/>
          <ac:graphicFrameMkLst>
            <pc:docMk/>
            <pc:sldMk cId="4247328547" sldId="297"/>
            <ac:graphicFrameMk id="7" creationId="{61EBB0E6-0AD5-2E64-72E6-3001DB826367}"/>
          </ac:graphicFrameMkLst>
        </pc:graphicFrameChg>
      </pc:sldChg>
      <pc:sldChg chg="addSp delSp modSp new mod">
        <pc:chgData name="Oscar Andres Henao Velasquez" userId="fee743d4-bf3e-477e-8142-4175907050a1" providerId="ADAL" clId="{0BD5D173-5253-4D59-85AA-44018E7240BC}" dt="2026-06-18T14:57:02.910" v="3537" actId="2085"/>
        <pc:sldMkLst>
          <pc:docMk/>
          <pc:sldMk cId="1971431235" sldId="298"/>
        </pc:sldMkLst>
        <pc:spChg chg="add mod">
          <ac:chgData name="Oscar Andres Henao Velasquez" userId="fee743d4-bf3e-477e-8142-4175907050a1" providerId="ADAL" clId="{0BD5D173-5253-4D59-85AA-44018E7240BC}" dt="2026-06-18T13:13:56.595" v="2215" actId="1076"/>
          <ac:spMkLst>
            <pc:docMk/>
            <pc:sldMk cId="1971431235" sldId="298"/>
            <ac:spMk id="5" creationId="{8ED59F18-1DB8-B1D3-7830-3ECB082B3CDC}"/>
          </ac:spMkLst>
        </pc:spChg>
        <pc:spChg chg="add mod">
          <ac:chgData name="Oscar Andres Henao Velasquez" userId="fee743d4-bf3e-477e-8142-4175907050a1" providerId="ADAL" clId="{0BD5D173-5253-4D59-85AA-44018E7240BC}" dt="2026-06-18T13:10:07.107" v="2182" actId="1076"/>
          <ac:spMkLst>
            <pc:docMk/>
            <pc:sldMk cId="1971431235" sldId="298"/>
            <ac:spMk id="10" creationId="{6485D973-5695-2FAE-DF57-46367EDE6B73}"/>
          </ac:spMkLst>
        </pc:spChg>
        <pc:spChg chg="add mod">
          <ac:chgData name="Oscar Andres Henao Velasquez" userId="fee743d4-bf3e-477e-8142-4175907050a1" providerId="ADAL" clId="{0BD5D173-5253-4D59-85AA-44018E7240BC}" dt="2026-06-18T13:13:52.078" v="2214" actId="1076"/>
          <ac:spMkLst>
            <pc:docMk/>
            <pc:sldMk cId="1971431235" sldId="298"/>
            <ac:spMk id="12" creationId="{38E73236-681D-E186-AFF0-C5E15EC1FF64}"/>
          </ac:spMkLst>
        </pc:spChg>
        <pc:spChg chg="add mod">
          <ac:chgData name="Oscar Andres Henao Velasquez" userId="fee743d4-bf3e-477e-8142-4175907050a1" providerId="ADAL" clId="{0BD5D173-5253-4D59-85AA-44018E7240BC}" dt="2026-06-18T13:16:21.260" v="2236" actId="20577"/>
          <ac:spMkLst>
            <pc:docMk/>
            <pc:sldMk cId="1971431235" sldId="298"/>
            <ac:spMk id="14" creationId="{015C5E31-B7F4-7F8A-1F00-313229937695}"/>
          </ac:spMkLst>
        </pc:spChg>
        <pc:spChg chg="add mod">
          <ac:chgData name="Oscar Andres Henao Velasquez" userId="fee743d4-bf3e-477e-8142-4175907050a1" providerId="ADAL" clId="{0BD5D173-5253-4D59-85AA-44018E7240BC}" dt="2026-06-18T13:17:43.514" v="2307" actId="20577"/>
          <ac:spMkLst>
            <pc:docMk/>
            <pc:sldMk cId="1971431235" sldId="298"/>
            <ac:spMk id="15" creationId="{907A3F63-34D3-FACB-9ADA-8835E0B8852A}"/>
          </ac:spMkLst>
        </pc:spChg>
        <pc:spChg chg="add mod ord">
          <ac:chgData name="Oscar Andres Henao Velasquez" userId="fee743d4-bf3e-477e-8142-4175907050a1" providerId="ADAL" clId="{0BD5D173-5253-4D59-85AA-44018E7240BC}" dt="2026-06-18T14:55:49.214" v="3535" actId="1076"/>
          <ac:spMkLst>
            <pc:docMk/>
            <pc:sldMk cId="1971431235" sldId="298"/>
            <ac:spMk id="16" creationId="{6C5378A1-93DA-AC67-8216-A2A2DFEF783F}"/>
          </ac:spMkLst>
        </pc:spChg>
        <pc:spChg chg="add mod ord">
          <ac:chgData name="Oscar Andres Henao Velasquez" userId="fee743d4-bf3e-477e-8142-4175907050a1" providerId="ADAL" clId="{0BD5D173-5253-4D59-85AA-44018E7240BC}" dt="2026-06-18T14:55:20.082" v="3532" actId="167"/>
          <ac:spMkLst>
            <pc:docMk/>
            <pc:sldMk cId="1971431235" sldId="298"/>
            <ac:spMk id="17" creationId="{6477EFA0-BC0A-5786-5257-BB6D82CB9139}"/>
          </ac:spMkLst>
        </pc:spChg>
        <pc:spChg chg="add mod ord">
          <ac:chgData name="Oscar Andres Henao Velasquez" userId="fee743d4-bf3e-477e-8142-4175907050a1" providerId="ADAL" clId="{0BD5D173-5253-4D59-85AA-44018E7240BC}" dt="2026-06-18T14:55:08.191" v="3530" actId="1076"/>
          <ac:spMkLst>
            <pc:docMk/>
            <pc:sldMk cId="1971431235" sldId="298"/>
            <ac:spMk id="18" creationId="{B44E46A3-A5BE-87AB-06C7-E3CFE0C1FEC9}"/>
          </ac:spMkLst>
        </pc:spChg>
        <pc:spChg chg="add mod ord">
          <ac:chgData name="Oscar Andres Henao Velasquez" userId="fee743d4-bf3e-477e-8142-4175907050a1" providerId="ADAL" clId="{0BD5D173-5253-4D59-85AA-44018E7240BC}" dt="2026-06-18T14:54:55.029" v="3527" actId="167"/>
          <ac:spMkLst>
            <pc:docMk/>
            <pc:sldMk cId="1971431235" sldId="298"/>
            <ac:spMk id="19" creationId="{D50F6407-3C23-2BA0-5537-ED99B591B518}"/>
          </ac:spMkLst>
        </pc:spChg>
        <pc:picChg chg="add mod">
          <ac:chgData name="Oscar Andres Henao Velasquez" userId="fee743d4-bf3e-477e-8142-4175907050a1" providerId="ADAL" clId="{0BD5D173-5253-4D59-85AA-44018E7240BC}" dt="2026-06-18T13:07:47.949" v="2156" actId="208"/>
          <ac:picMkLst>
            <pc:docMk/>
            <pc:sldMk cId="1971431235" sldId="298"/>
            <ac:picMk id="4" creationId="{B59F6F8D-1999-EE3D-7E9D-EB45B99A3484}"/>
          </ac:picMkLst>
        </pc:picChg>
        <pc:picChg chg="add mod">
          <ac:chgData name="Oscar Andres Henao Velasquez" userId="fee743d4-bf3e-477e-8142-4175907050a1" providerId="ADAL" clId="{0BD5D173-5253-4D59-85AA-44018E7240BC}" dt="2026-06-18T14:57:02.910" v="3537" actId="2085"/>
          <ac:picMkLst>
            <pc:docMk/>
            <pc:sldMk cId="1971431235" sldId="298"/>
            <ac:picMk id="7" creationId="{B294F1FF-C95F-49F1-075B-5188F7506FC1}"/>
          </ac:picMkLst>
        </pc:picChg>
        <pc:picChg chg="add del">
          <ac:chgData name="Oscar Andres Henao Velasquez" userId="fee743d4-bf3e-477e-8142-4175907050a1" providerId="ADAL" clId="{0BD5D173-5253-4D59-85AA-44018E7240BC}" dt="2026-06-18T13:09:04.257" v="2162" actId="478"/>
          <ac:picMkLst>
            <pc:docMk/>
            <pc:sldMk cId="1971431235" sldId="298"/>
            <ac:picMk id="9" creationId="{D93B5EE6-C07B-0BC8-9E37-D785CBEEA9A5}"/>
          </ac:picMkLst>
        </pc:picChg>
        <pc:picChg chg="add mod">
          <ac:chgData name="Oscar Andres Henao Velasquez" userId="fee743d4-bf3e-477e-8142-4175907050a1" providerId="ADAL" clId="{0BD5D173-5253-4D59-85AA-44018E7240BC}" dt="2026-06-18T13:12:31.122" v="2189" actId="1076"/>
          <ac:picMkLst>
            <pc:docMk/>
            <pc:sldMk cId="1971431235" sldId="298"/>
            <ac:picMk id="11" creationId="{D07649AB-27E7-EC0C-2B66-DB67B58788A6}"/>
          </ac:picMkLst>
        </pc:picChg>
        <pc:picChg chg="add mod">
          <ac:chgData name="Oscar Andres Henao Velasquez" userId="fee743d4-bf3e-477e-8142-4175907050a1" providerId="ADAL" clId="{0BD5D173-5253-4D59-85AA-44018E7240BC}" dt="2026-06-18T13:15:46.454" v="2220" actId="1076"/>
          <ac:picMkLst>
            <pc:docMk/>
            <pc:sldMk cId="1971431235" sldId="298"/>
            <ac:picMk id="13" creationId="{15BC24C9-7E8A-8E7D-C7F8-F4D603434522}"/>
          </ac:picMkLst>
        </pc:picChg>
        <pc:cxnChg chg="add mod">
          <ac:chgData name="Oscar Andres Henao Velasquez" userId="fee743d4-bf3e-477e-8142-4175907050a1" providerId="ADAL" clId="{0BD5D173-5253-4D59-85AA-44018E7240BC}" dt="2026-06-18T12:55:20.844" v="2072"/>
          <ac:cxnSpMkLst>
            <pc:docMk/>
            <pc:sldMk cId="1971431235" sldId="298"/>
            <ac:cxnSpMk id="2" creationId="{EBA6E759-971D-9401-2ABD-A3E656E9B597}"/>
          </ac:cxnSpMkLst>
        </pc:cxnChg>
        <pc:cxnChg chg="add mod">
          <ac:chgData name="Oscar Andres Henao Velasquez" userId="fee743d4-bf3e-477e-8142-4175907050a1" providerId="ADAL" clId="{0BD5D173-5253-4D59-85AA-44018E7240BC}" dt="2026-06-18T12:55:20.844" v="2072"/>
          <ac:cxnSpMkLst>
            <pc:docMk/>
            <pc:sldMk cId="1971431235" sldId="298"/>
            <ac:cxnSpMk id="3" creationId="{D59CE2CC-415F-78F0-2F6E-02278D841C1E}"/>
          </ac:cxnSpMkLst>
        </pc:cxnChg>
      </pc:sldChg>
      <pc:sldChg chg="addSp delSp modSp add mod">
        <pc:chgData name="Oscar Andres Henao Velasquez" userId="fee743d4-bf3e-477e-8142-4175907050a1" providerId="ADAL" clId="{0BD5D173-5253-4D59-85AA-44018E7240BC}" dt="2026-06-18T14:54:33.338" v="3521" actId="167"/>
        <pc:sldMkLst>
          <pc:docMk/>
          <pc:sldMk cId="732945664" sldId="299"/>
        </pc:sldMkLst>
        <pc:spChg chg="mod">
          <ac:chgData name="Oscar Andres Henao Velasquez" userId="fee743d4-bf3e-477e-8142-4175907050a1" providerId="ADAL" clId="{0BD5D173-5253-4D59-85AA-44018E7240BC}" dt="2026-06-18T13:20:08.486" v="2315" actId="20577"/>
          <ac:spMkLst>
            <pc:docMk/>
            <pc:sldMk cId="732945664" sldId="299"/>
            <ac:spMk id="5" creationId="{82611575-AB40-1856-25CA-8CD2531999E7}"/>
          </ac:spMkLst>
        </pc:spChg>
        <pc:spChg chg="add mod ord">
          <ac:chgData name="Oscar Andres Henao Velasquez" userId="fee743d4-bf3e-477e-8142-4175907050a1" providerId="ADAL" clId="{0BD5D173-5253-4D59-85AA-44018E7240BC}" dt="2026-06-18T14:53:18.368" v="3513" actId="1076"/>
          <ac:spMkLst>
            <pc:docMk/>
            <pc:sldMk cId="732945664" sldId="299"/>
            <ac:spMk id="9" creationId="{1833B462-FB3D-EDD9-CE96-35D78A1526B2}"/>
          </ac:spMkLst>
        </pc:spChg>
        <pc:spChg chg="mod">
          <ac:chgData name="Oscar Andres Henao Velasquez" userId="fee743d4-bf3e-477e-8142-4175907050a1" providerId="ADAL" clId="{0BD5D173-5253-4D59-85AA-44018E7240BC}" dt="2026-06-18T13:20:32.004" v="2321" actId="20577"/>
          <ac:spMkLst>
            <pc:docMk/>
            <pc:sldMk cId="732945664" sldId="299"/>
            <ac:spMk id="10" creationId="{BCF3ACA4-CFB4-8765-C3C1-A6554C84631C}"/>
          </ac:spMkLst>
        </pc:spChg>
        <pc:spChg chg="del">
          <ac:chgData name="Oscar Andres Henao Velasquez" userId="fee743d4-bf3e-477e-8142-4175907050a1" providerId="ADAL" clId="{0BD5D173-5253-4D59-85AA-44018E7240BC}" dt="2026-06-18T13:21:07.318" v="2330" actId="478"/>
          <ac:spMkLst>
            <pc:docMk/>
            <pc:sldMk cId="732945664" sldId="299"/>
            <ac:spMk id="12" creationId="{075BF83E-8322-7C3E-8F54-5DD805334759}"/>
          </ac:spMkLst>
        </pc:spChg>
        <pc:spChg chg="mod">
          <ac:chgData name="Oscar Andres Henao Velasquez" userId="fee743d4-bf3e-477e-8142-4175907050a1" providerId="ADAL" clId="{0BD5D173-5253-4D59-85AA-44018E7240BC}" dt="2026-06-18T13:21:36.576" v="2365" actId="1076"/>
          <ac:spMkLst>
            <pc:docMk/>
            <pc:sldMk cId="732945664" sldId="299"/>
            <ac:spMk id="14" creationId="{E0228DDD-D052-019F-F3DC-F172AC392C22}"/>
          </ac:spMkLst>
        </pc:spChg>
        <pc:spChg chg="mod">
          <ac:chgData name="Oscar Andres Henao Velasquez" userId="fee743d4-bf3e-477e-8142-4175907050a1" providerId="ADAL" clId="{0BD5D173-5253-4D59-85AA-44018E7240BC}" dt="2026-06-18T13:22:41.202" v="2393" actId="20577"/>
          <ac:spMkLst>
            <pc:docMk/>
            <pc:sldMk cId="732945664" sldId="299"/>
            <ac:spMk id="15" creationId="{9588B1F8-B695-3B2B-5FF7-DEBC38C6B736}"/>
          </ac:spMkLst>
        </pc:spChg>
        <pc:spChg chg="add mod ord">
          <ac:chgData name="Oscar Andres Henao Velasquez" userId="fee743d4-bf3e-477e-8142-4175907050a1" providerId="ADAL" clId="{0BD5D173-5253-4D59-85AA-44018E7240BC}" dt="2026-06-18T14:53:47.608" v="3517" actId="1076"/>
          <ac:spMkLst>
            <pc:docMk/>
            <pc:sldMk cId="732945664" sldId="299"/>
            <ac:spMk id="16" creationId="{B67493C7-CCF9-86D3-E289-3B3169D93ADB}"/>
          </ac:spMkLst>
        </pc:spChg>
        <pc:spChg chg="add mod ord">
          <ac:chgData name="Oscar Andres Henao Velasquez" userId="fee743d4-bf3e-477e-8142-4175907050a1" providerId="ADAL" clId="{0BD5D173-5253-4D59-85AA-44018E7240BC}" dt="2026-06-18T14:54:33.338" v="3521" actId="167"/>
          <ac:spMkLst>
            <pc:docMk/>
            <pc:sldMk cId="732945664" sldId="299"/>
            <ac:spMk id="17" creationId="{98416E16-06EF-BD09-D13E-30B7F77AABA2}"/>
          </ac:spMkLst>
        </pc:spChg>
        <pc:picChg chg="mod">
          <ac:chgData name="Oscar Andres Henao Velasquez" userId="fee743d4-bf3e-477e-8142-4175907050a1" providerId="ADAL" clId="{0BD5D173-5253-4D59-85AA-44018E7240BC}" dt="2026-06-18T13:22:20.620" v="2381" actId="1038"/>
          <ac:picMkLst>
            <pc:docMk/>
            <pc:sldMk cId="732945664" sldId="299"/>
            <ac:picMk id="4" creationId="{C23BF5A7-A85D-9227-FC92-DE13FF531B98}"/>
          </ac:picMkLst>
        </pc:picChg>
        <pc:picChg chg="mod">
          <ac:chgData name="Oscar Andres Henao Velasquez" userId="fee743d4-bf3e-477e-8142-4175907050a1" providerId="ADAL" clId="{0BD5D173-5253-4D59-85AA-44018E7240BC}" dt="2026-06-18T14:54:10.180" v="3518" actId="2085"/>
          <ac:picMkLst>
            <pc:docMk/>
            <pc:sldMk cId="732945664" sldId="299"/>
            <ac:picMk id="7" creationId="{2594CDEE-7D81-F5E1-5388-E91FBE6ACA3B}"/>
          </ac:picMkLst>
        </pc:picChg>
        <pc:picChg chg="del">
          <ac:chgData name="Oscar Andres Henao Velasquez" userId="fee743d4-bf3e-477e-8142-4175907050a1" providerId="ADAL" clId="{0BD5D173-5253-4D59-85AA-44018E7240BC}" dt="2026-06-18T13:21:07.318" v="2330" actId="478"/>
          <ac:picMkLst>
            <pc:docMk/>
            <pc:sldMk cId="732945664" sldId="299"/>
            <ac:picMk id="11" creationId="{CF4081C1-C445-3786-320B-DF0778673E95}"/>
          </ac:picMkLst>
        </pc:picChg>
        <pc:picChg chg="mod">
          <ac:chgData name="Oscar Andres Henao Velasquez" userId="fee743d4-bf3e-477e-8142-4175907050a1" providerId="ADAL" clId="{0BD5D173-5253-4D59-85AA-44018E7240BC}" dt="2026-06-18T13:21:36.576" v="2365" actId="1076"/>
          <ac:picMkLst>
            <pc:docMk/>
            <pc:sldMk cId="732945664" sldId="299"/>
            <ac:picMk id="13" creationId="{99D7B08E-235E-F323-4C28-98C5E543D9EC}"/>
          </ac:picMkLst>
        </pc:picChg>
        <pc:cxnChg chg="mod">
          <ac:chgData name="Oscar Andres Henao Velasquez" userId="fee743d4-bf3e-477e-8142-4175907050a1" providerId="ADAL" clId="{0BD5D173-5253-4D59-85AA-44018E7240BC}" dt="2026-06-18T13:21:44.849" v="2366" actId="14100"/>
          <ac:cxnSpMkLst>
            <pc:docMk/>
            <pc:sldMk cId="732945664" sldId="299"/>
            <ac:cxnSpMk id="2" creationId="{8D15E78A-1C80-481D-D5F6-4FAF18B2E40A}"/>
          </ac:cxnSpMkLst>
        </pc:cxnChg>
      </pc:sldChg>
      <pc:sldChg chg="addSp delSp modSp new mod">
        <pc:chgData name="Oscar Andres Henao Velasquez" userId="fee743d4-bf3e-477e-8142-4175907050a1" providerId="ADAL" clId="{0BD5D173-5253-4D59-85AA-44018E7240BC}" dt="2026-06-18T14:52:10.683" v="3509" actId="1076"/>
        <pc:sldMkLst>
          <pc:docMk/>
          <pc:sldMk cId="1149099171" sldId="300"/>
        </pc:sldMkLst>
        <pc:spChg chg="add del mod">
          <ac:chgData name="Oscar Andres Henao Velasquez" userId="fee743d4-bf3e-477e-8142-4175907050a1" providerId="ADAL" clId="{0BD5D173-5253-4D59-85AA-44018E7240BC}" dt="2026-06-18T13:34:00.596" v="2464" actId="478"/>
          <ac:spMkLst>
            <pc:docMk/>
            <pc:sldMk cId="1149099171" sldId="300"/>
            <ac:spMk id="2" creationId="{A301DF0A-4803-F44D-1800-D3C2E22C3F4C}"/>
          </ac:spMkLst>
        </pc:spChg>
        <pc:spChg chg="add mod ord">
          <ac:chgData name="Oscar Andres Henao Velasquez" userId="fee743d4-bf3e-477e-8142-4175907050a1" providerId="ADAL" clId="{0BD5D173-5253-4D59-85AA-44018E7240BC}" dt="2026-06-18T14:49:01.954" v="3305" actId="167"/>
          <ac:spMkLst>
            <pc:docMk/>
            <pc:sldMk cId="1149099171" sldId="300"/>
            <ac:spMk id="5" creationId="{84991805-AC02-D1B4-3A24-7151F564C919}"/>
          </ac:spMkLst>
        </pc:spChg>
        <pc:spChg chg="add mod">
          <ac:chgData name="Oscar Andres Henao Velasquez" userId="fee743d4-bf3e-477e-8142-4175907050a1" providerId="ADAL" clId="{0BD5D173-5253-4D59-85AA-44018E7240BC}" dt="2026-06-18T14:52:10.683" v="3509" actId="1076"/>
          <ac:spMkLst>
            <pc:docMk/>
            <pc:sldMk cId="1149099171" sldId="300"/>
            <ac:spMk id="6" creationId="{0C6AB28F-9561-DA4E-77F4-359208B9D1E0}"/>
          </ac:spMkLst>
        </pc:spChg>
        <pc:spChg chg="add del mod">
          <ac:chgData name="Oscar Andres Henao Velasquez" userId="fee743d4-bf3e-477e-8142-4175907050a1" providerId="ADAL" clId="{0BD5D173-5253-4D59-85AA-44018E7240BC}" dt="2026-06-18T13:32:55.460" v="2458" actId="478"/>
          <ac:spMkLst>
            <pc:docMk/>
            <pc:sldMk cId="1149099171" sldId="300"/>
            <ac:spMk id="7" creationId="{4E20F634-2F5E-AB2D-73E1-09FC208A5247}"/>
          </ac:spMkLst>
        </pc:spChg>
        <pc:spChg chg="add mod">
          <ac:chgData name="Oscar Andres Henao Velasquez" userId="fee743d4-bf3e-477e-8142-4175907050a1" providerId="ADAL" clId="{0BD5D173-5253-4D59-85AA-44018E7240BC}" dt="2026-06-18T14:45:28.338" v="2978" actId="1037"/>
          <ac:spMkLst>
            <pc:docMk/>
            <pc:sldMk cId="1149099171" sldId="300"/>
            <ac:spMk id="11" creationId="{A281C48E-76D2-C4B4-6441-B9C9ECA776FA}"/>
          </ac:spMkLst>
        </pc:spChg>
        <pc:spChg chg="add del mod">
          <ac:chgData name="Oscar Andres Henao Velasquez" userId="fee743d4-bf3e-477e-8142-4175907050a1" providerId="ADAL" clId="{0BD5D173-5253-4D59-85AA-44018E7240BC}" dt="2026-06-18T13:32:36.772" v="2433" actId="478"/>
          <ac:spMkLst>
            <pc:docMk/>
            <pc:sldMk cId="1149099171" sldId="300"/>
            <ac:spMk id="12" creationId="{7A483F71-5416-E491-E6CC-10E0AD612C3F}"/>
          </ac:spMkLst>
        </pc:spChg>
        <pc:spChg chg="add del mod">
          <ac:chgData name="Oscar Andres Henao Velasquez" userId="fee743d4-bf3e-477e-8142-4175907050a1" providerId="ADAL" clId="{0BD5D173-5253-4D59-85AA-44018E7240BC}" dt="2026-06-18T14:33:15.664" v="2576" actId="478"/>
          <ac:spMkLst>
            <pc:docMk/>
            <pc:sldMk cId="1149099171" sldId="300"/>
            <ac:spMk id="13" creationId="{60A609BD-D504-C812-56C3-1C701FC19635}"/>
          </ac:spMkLst>
        </pc:spChg>
        <pc:spChg chg="add del mod">
          <ac:chgData name="Oscar Andres Henao Velasquez" userId="fee743d4-bf3e-477e-8142-4175907050a1" providerId="ADAL" clId="{0BD5D173-5253-4D59-85AA-44018E7240BC}" dt="2026-06-18T14:28:30.813" v="2531" actId="478"/>
          <ac:spMkLst>
            <pc:docMk/>
            <pc:sldMk cId="1149099171" sldId="300"/>
            <ac:spMk id="14" creationId="{CB74BB2A-8136-2F65-BB03-4C2F6E13E2C1}"/>
          </ac:spMkLst>
        </pc:spChg>
        <pc:spChg chg="add mod">
          <ac:chgData name="Oscar Andres Henao Velasquez" userId="fee743d4-bf3e-477e-8142-4175907050a1" providerId="ADAL" clId="{0BD5D173-5253-4D59-85AA-44018E7240BC}" dt="2026-06-18T14:45:28.338" v="2978" actId="1037"/>
          <ac:spMkLst>
            <pc:docMk/>
            <pc:sldMk cId="1149099171" sldId="300"/>
            <ac:spMk id="16" creationId="{A161DAEF-1154-1198-FB17-B7A148CD8E73}"/>
          </ac:spMkLst>
        </pc:spChg>
        <pc:spChg chg="add mod">
          <ac:chgData name="Oscar Andres Henao Velasquez" userId="fee743d4-bf3e-477e-8142-4175907050a1" providerId="ADAL" clId="{0BD5D173-5253-4D59-85AA-44018E7240BC}" dt="2026-06-18T14:45:28.338" v="2978" actId="1037"/>
          <ac:spMkLst>
            <pc:docMk/>
            <pc:sldMk cId="1149099171" sldId="300"/>
            <ac:spMk id="19" creationId="{B48A25FC-8CE9-1E62-688C-B0A4188B0EA9}"/>
          </ac:spMkLst>
        </pc:spChg>
        <pc:spChg chg="add mod">
          <ac:chgData name="Oscar Andres Henao Velasquez" userId="fee743d4-bf3e-477e-8142-4175907050a1" providerId="ADAL" clId="{0BD5D173-5253-4D59-85AA-44018E7240BC}" dt="2026-06-18T14:45:28.338" v="2978" actId="1037"/>
          <ac:spMkLst>
            <pc:docMk/>
            <pc:sldMk cId="1149099171" sldId="300"/>
            <ac:spMk id="21" creationId="{3D11D378-4DA8-4A6E-A0EB-6C4496006066}"/>
          </ac:spMkLst>
        </pc:spChg>
        <pc:spChg chg="add mod">
          <ac:chgData name="Oscar Andres Henao Velasquez" userId="fee743d4-bf3e-477e-8142-4175907050a1" providerId="ADAL" clId="{0BD5D173-5253-4D59-85AA-44018E7240BC}" dt="2026-06-18T14:42:12.562" v="2758" actId="20577"/>
          <ac:spMkLst>
            <pc:docMk/>
            <pc:sldMk cId="1149099171" sldId="300"/>
            <ac:spMk id="22" creationId="{BA3E3A94-0BDA-5843-D4AD-C7FB3496D3BB}"/>
          </ac:spMkLst>
        </pc:spChg>
        <pc:picChg chg="add del mod">
          <ac:chgData name="Oscar Andres Henao Velasquez" userId="fee743d4-bf3e-477e-8142-4175907050a1" providerId="ADAL" clId="{0BD5D173-5253-4D59-85AA-44018E7240BC}" dt="2026-06-18T14:44:14.945" v="2760" actId="478"/>
          <ac:picMkLst>
            <pc:docMk/>
            <pc:sldMk cId="1149099171" sldId="300"/>
            <ac:picMk id="10" creationId="{4EF8AAB9-4B10-12C2-2A61-32197FAF2DD9}"/>
          </ac:picMkLst>
        </pc:picChg>
        <pc:picChg chg="add mod">
          <ac:chgData name="Oscar Andres Henao Velasquez" userId="fee743d4-bf3e-477e-8142-4175907050a1" providerId="ADAL" clId="{0BD5D173-5253-4D59-85AA-44018E7240BC}" dt="2026-06-18T14:45:28.338" v="2978" actId="1037"/>
          <ac:picMkLst>
            <pc:docMk/>
            <pc:sldMk cId="1149099171" sldId="300"/>
            <ac:picMk id="15" creationId="{B187275E-6C0E-8AEA-0850-410DC377E3B8}"/>
          </ac:picMkLst>
        </pc:picChg>
        <pc:picChg chg="add mod">
          <ac:chgData name="Oscar Andres Henao Velasquez" userId="fee743d4-bf3e-477e-8142-4175907050a1" providerId="ADAL" clId="{0BD5D173-5253-4D59-85AA-44018E7240BC}" dt="2026-06-18T14:51:14.560" v="3371" actId="1076"/>
          <ac:picMkLst>
            <pc:docMk/>
            <pc:sldMk cId="1149099171" sldId="300"/>
            <ac:picMk id="17" creationId="{C63234C0-3405-B774-5DD9-0575E3E6F5E1}"/>
          </ac:picMkLst>
        </pc:picChg>
        <pc:picChg chg="add mod modCrop">
          <ac:chgData name="Oscar Andres Henao Velasquez" userId="fee743d4-bf3e-477e-8142-4175907050a1" providerId="ADAL" clId="{0BD5D173-5253-4D59-85AA-44018E7240BC}" dt="2026-06-18T14:41:21.985" v="2735" actId="1036"/>
          <ac:picMkLst>
            <pc:docMk/>
            <pc:sldMk cId="1149099171" sldId="300"/>
            <ac:picMk id="18" creationId="{BC4CF9A4-E38E-DB95-AC81-3664988286DD}"/>
          </ac:picMkLst>
        </pc:picChg>
        <pc:picChg chg="add mod">
          <ac:chgData name="Oscar Andres Henao Velasquez" userId="fee743d4-bf3e-477e-8142-4175907050a1" providerId="ADAL" clId="{0BD5D173-5253-4D59-85AA-44018E7240BC}" dt="2026-06-18T14:45:28.338" v="2978" actId="1037"/>
          <ac:picMkLst>
            <pc:docMk/>
            <pc:sldMk cId="1149099171" sldId="300"/>
            <ac:picMk id="20" creationId="{F8F07130-DA86-A182-6C80-83E400A9ABCF}"/>
          </ac:picMkLst>
        </pc:picChg>
        <pc:picChg chg="add mod">
          <ac:chgData name="Oscar Andres Henao Velasquez" userId="fee743d4-bf3e-477e-8142-4175907050a1" providerId="ADAL" clId="{0BD5D173-5253-4D59-85AA-44018E7240BC}" dt="2026-06-18T14:47:58.567" v="3179" actId="1037"/>
          <ac:picMkLst>
            <pc:docMk/>
            <pc:sldMk cId="1149099171" sldId="300"/>
            <ac:picMk id="23" creationId="{318E4757-70F6-D79D-6576-1CAC316E0CF9}"/>
          </ac:picMkLst>
        </pc:picChg>
        <pc:picChg chg="add mod">
          <ac:chgData name="Oscar Andres Henao Velasquez" userId="fee743d4-bf3e-477e-8142-4175907050a1" providerId="ADAL" clId="{0BD5D173-5253-4D59-85AA-44018E7240BC}" dt="2026-06-18T14:49:58.749" v="3367" actId="208"/>
          <ac:picMkLst>
            <pc:docMk/>
            <pc:sldMk cId="1149099171" sldId="300"/>
            <ac:picMk id="24" creationId="{F7E5B1A1-2CFF-C45C-6D74-E58D79D620CB}"/>
          </ac:picMkLst>
        </pc:picChg>
        <pc:picChg chg="add mod">
          <ac:chgData name="Oscar Andres Henao Velasquez" userId="fee743d4-bf3e-477e-8142-4175907050a1" providerId="ADAL" clId="{0BD5D173-5253-4D59-85AA-44018E7240BC}" dt="2026-06-18T14:51:53.307" v="3508" actId="208"/>
          <ac:picMkLst>
            <pc:docMk/>
            <pc:sldMk cId="1149099171" sldId="300"/>
            <ac:picMk id="25" creationId="{535D0F62-29F7-29D1-14D6-C0FFF996E004}"/>
          </ac:picMkLst>
        </pc:picChg>
        <pc:cxnChg chg="add del mod">
          <ac:chgData name="Oscar Andres Henao Velasquez" userId="fee743d4-bf3e-477e-8142-4175907050a1" providerId="ADAL" clId="{0BD5D173-5253-4D59-85AA-44018E7240BC}" dt="2026-06-18T13:32:44.461" v="2434" actId="478"/>
          <ac:cxnSpMkLst>
            <pc:docMk/>
            <pc:sldMk cId="1149099171" sldId="300"/>
            <ac:cxnSpMk id="3" creationId="{A91C2D1E-B190-DB54-41C7-A90CC6FD2303}"/>
          </ac:cxnSpMkLst>
        </pc:cxnChg>
        <pc:cxnChg chg="mod">
          <ac:chgData name="Oscar Andres Henao Velasquez" userId="fee743d4-bf3e-477e-8142-4175907050a1" providerId="ADAL" clId="{0BD5D173-5253-4D59-85AA-44018E7240BC}" dt="2026-06-18T14:41:21.985" v="2735" actId="1036"/>
          <ac:cxnSpMkLst>
            <pc:docMk/>
            <pc:sldMk cId="1149099171" sldId="300"/>
            <ac:cxnSpMk id="4" creationId="{1BA5D58B-6CA5-D515-3D7B-CD3435FE6F49}"/>
          </ac:cxnSpMkLst>
        </pc:cxnChg>
        <pc:cxnChg chg="mod">
          <ac:chgData name="Oscar Andres Henao Velasquez" userId="fee743d4-bf3e-477e-8142-4175907050a1" providerId="ADAL" clId="{0BD5D173-5253-4D59-85AA-44018E7240BC}" dt="2026-06-18T13:32:51.613" v="2457" actId="1037"/>
          <ac:cxnSpMkLst>
            <pc:docMk/>
            <pc:sldMk cId="1149099171" sldId="300"/>
            <ac:cxnSpMk id="8" creationId="{81765982-13D4-3595-9190-92C49FFA558A}"/>
          </ac:cxnSpMkLst>
        </pc:cxnChg>
        <pc:cxnChg chg="mod">
          <ac:chgData name="Oscar Andres Henao Velasquez" userId="fee743d4-bf3e-477e-8142-4175907050a1" providerId="ADAL" clId="{0BD5D173-5253-4D59-85AA-44018E7240BC}" dt="2026-06-18T14:41:21.985" v="2735" actId="1036"/>
          <ac:cxnSpMkLst>
            <pc:docMk/>
            <pc:sldMk cId="1149099171" sldId="300"/>
            <ac:cxnSpMk id="9" creationId="{EBD35AF3-DA9A-B8BA-51E2-5689B794BF77}"/>
          </ac:cxnSpMkLst>
        </pc:cxnChg>
      </pc:sldChg>
      <pc:sldChg chg="addSp modSp new mod">
        <pc:chgData name="Oscar Andres Henao Velasquez" userId="fee743d4-bf3e-477e-8142-4175907050a1" providerId="ADAL" clId="{0BD5D173-5253-4D59-85AA-44018E7240BC}" dt="2026-06-18T15:44:26.994" v="4076" actId="20577"/>
        <pc:sldMkLst>
          <pc:docMk/>
          <pc:sldMk cId="3776299776" sldId="301"/>
        </pc:sldMkLst>
        <pc:spChg chg="add mod ord">
          <ac:chgData name="Oscar Andres Henao Velasquez" userId="fee743d4-bf3e-477e-8142-4175907050a1" providerId="ADAL" clId="{0BD5D173-5253-4D59-85AA-44018E7240BC}" dt="2026-06-18T15:18:03.399" v="3557" actId="1076"/>
          <ac:spMkLst>
            <pc:docMk/>
            <pc:sldMk cId="3776299776" sldId="301"/>
            <ac:spMk id="3" creationId="{35F7BCA8-2678-662A-58D0-2F0A2D2301B3}"/>
          </ac:spMkLst>
        </pc:spChg>
        <pc:spChg chg="add mod">
          <ac:chgData name="Oscar Andres Henao Velasquez" userId="fee743d4-bf3e-477e-8142-4175907050a1" providerId="ADAL" clId="{0BD5D173-5253-4D59-85AA-44018E7240BC}" dt="2026-06-18T15:19:30.137" v="3579" actId="14100"/>
          <ac:spMkLst>
            <pc:docMk/>
            <pc:sldMk cId="3776299776" sldId="301"/>
            <ac:spMk id="4" creationId="{4E50E2BD-BD4F-CF9A-C5E4-80756D24C463}"/>
          </ac:spMkLst>
        </pc:spChg>
        <pc:spChg chg="add mod">
          <ac:chgData name="Oscar Andres Henao Velasquez" userId="fee743d4-bf3e-477e-8142-4175907050a1" providerId="ADAL" clId="{0BD5D173-5253-4D59-85AA-44018E7240BC}" dt="2026-06-18T15:34:56.759" v="3798" actId="1037"/>
          <ac:spMkLst>
            <pc:docMk/>
            <pc:sldMk cId="3776299776" sldId="301"/>
            <ac:spMk id="7" creationId="{F63FAB01-5DCE-639E-2333-A4A368A2F773}"/>
          </ac:spMkLst>
        </pc:spChg>
        <pc:spChg chg="add mod">
          <ac:chgData name="Oscar Andres Henao Velasquez" userId="fee743d4-bf3e-477e-8142-4175907050a1" providerId="ADAL" clId="{0BD5D173-5253-4D59-85AA-44018E7240BC}" dt="2026-06-18T15:34:56.759" v="3798" actId="1037"/>
          <ac:spMkLst>
            <pc:docMk/>
            <pc:sldMk cId="3776299776" sldId="301"/>
            <ac:spMk id="9" creationId="{C9B7C671-42C9-3E74-73D0-4BA94F5438EB}"/>
          </ac:spMkLst>
        </pc:spChg>
        <pc:spChg chg="add mod">
          <ac:chgData name="Oscar Andres Henao Velasquez" userId="fee743d4-bf3e-477e-8142-4175907050a1" providerId="ADAL" clId="{0BD5D173-5253-4D59-85AA-44018E7240BC}" dt="2026-06-18T15:34:56.759" v="3798" actId="1037"/>
          <ac:spMkLst>
            <pc:docMk/>
            <pc:sldMk cId="3776299776" sldId="301"/>
            <ac:spMk id="11" creationId="{F3F5C288-A358-12AF-C94A-CCEA084D0D16}"/>
          </ac:spMkLst>
        </pc:spChg>
        <pc:spChg chg="add mod">
          <ac:chgData name="Oscar Andres Henao Velasquez" userId="fee743d4-bf3e-477e-8142-4175907050a1" providerId="ADAL" clId="{0BD5D173-5253-4D59-85AA-44018E7240BC}" dt="2026-06-18T15:34:56.759" v="3798" actId="1037"/>
          <ac:spMkLst>
            <pc:docMk/>
            <pc:sldMk cId="3776299776" sldId="301"/>
            <ac:spMk id="13" creationId="{DE393B51-0E34-CC3A-BB0B-5B171AFAEE03}"/>
          </ac:spMkLst>
        </pc:spChg>
        <pc:spChg chg="add mod">
          <ac:chgData name="Oscar Andres Henao Velasquez" userId="fee743d4-bf3e-477e-8142-4175907050a1" providerId="ADAL" clId="{0BD5D173-5253-4D59-85AA-44018E7240BC}" dt="2026-06-18T15:41:41.528" v="3898" actId="20577"/>
          <ac:spMkLst>
            <pc:docMk/>
            <pc:sldMk cId="3776299776" sldId="301"/>
            <ac:spMk id="17" creationId="{B04B48FB-DD00-646A-0D69-695161C5FE24}"/>
          </ac:spMkLst>
        </pc:spChg>
        <pc:spChg chg="add mod">
          <ac:chgData name="Oscar Andres Henao Velasquez" userId="fee743d4-bf3e-477e-8142-4175907050a1" providerId="ADAL" clId="{0BD5D173-5253-4D59-85AA-44018E7240BC}" dt="2026-06-18T15:42:55.457" v="3959" actId="20577"/>
          <ac:spMkLst>
            <pc:docMk/>
            <pc:sldMk cId="3776299776" sldId="301"/>
            <ac:spMk id="19" creationId="{34BCA296-ABE2-2D66-1B23-0CF34FC919B7}"/>
          </ac:spMkLst>
        </pc:spChg>
        <pc:spChg chg="add mod">
          <ac:chgData name="Oscar Andres Henao Velasquez" userId="fee743d4-bf3e-477e-8142-4175907050a1" providerId="ADAL" clId="{0BD5D173-5253-4D59-85AA-44018E7240BC}" dt="2026-06-18T15:43:48.374" v="4045" actId="20577"/>
          <ac:spMkLst>
            <pc:docMk/>
            <pc:sldMk cId="3776299776" sldId="301"/>
            <ac:spMk id="21" creationId="{FFD2C7CA-6926-B18D-1FAC-1C61DA1448D4}"/>
          </ac:spMkLst>
        </pc:spChg>
        <pc:spChg chg="add mod">
          <ac:chgData name="Oscar Andres Henao Velasquez" userId="fee743d4-bf3e-477e-8142-4175907050a1" providerId="ADAL" clId="{0BD5D173-5253-4D59-85AA-44018E7240BC}" dt="2026-06-18T15:44:26.994" v="4076" actId="20577"/>
          <ac:spMkLst>
            <pc:docMk/>
            <pc:sldMk cId="3776299776" sldId="301"/>
            <ac:spMk id="22" creationId="{E8A3565F-D512-C760-9DC0-3DD9381E6D83}"/>
          </ac:spMkLst>
        </pc:spChg>
        <pc:picChg chg="add mod">
          <ac:chgData name="Oscar Andres Henao Velasquez" userId="fee743d4-bf3e-477e-8142-4175907050a1" providerId="ADAL" clId="{0BD5D173-5253-4D59-85AA-44018E7240BC}" dt="2026-06-18T15:18:12.255" v="3558" actId="207"/>
          <ac:picMkLst>
            <pc:docMk/>
            <pc:sldMk cId="3776299776" sldId="301"/>
            <ac:picMk id="2" creationId="{0EEA8EA9-4C3D-04B3-10B2-0AB613D80159}"/>
          </ac:picMkLst>
        </pc:picChg>
        <pc:picChg chg="add mod">
          <ac:chgData name="Oscar Andres Henao Velasquez" userId="fee743d4-bf3e-477e-8142-4175907050a1" providerId="ADAL" clId="{0BD5D173-5253-4D59-85AA-44018E7240BC}" dt="2026-06-18T15:34:56.759" v="3798" actId="1037"/>
          <ac:picMkLst>
            <pc:docMk/>
            <pc:sldMk cId="3776299776" sldId="301"/>
            <ac:picMk id="6" creationId="{A3358B77-591E-9372-C740-81027F9BD775}"/>
          </ac:picMkLst>
        </pc:picChg>
        <pc:picChg chg="add mod">
          <ac:chgData name="Oscar Andres Henao Velasquez" userId="fee743d4-bf3e-477e-8142-4175907050a1" providerId="ADAL" clId="{0BD5D173-5253-4D59-85AA-44018E7240BC}" dt="2026-06-18T15:34:56.759" v="3798" actId="1037"/>
          <ac:picMkLst>
            <pc:docMk/>
            <pc:sldMk cId="3776299776" sldId="301"/>
            <ac:picMk id="8" creationId="{BAFDF701-C754-A8FE-0EB2-654D0F6660D4}"/>
          </ac:picMkLst>
        </pc:picChg>
        <pc:picChg chg="add mod">
          <ac:chgData name="Oscar Andres Henao Velasquez" userId="fee743d4-bf3e-477e-8142-4175907050a1" providerId="ADAL" clId="{0BD5D173-5253-4D59-85AA-44018E7240BC}" dt="2026-06-18T15:34:56.759" v="3798" actId="1037"/>
          <ac:picMkLst>
            <pc:docMk/>
            <pc:sldMk cId="3776299776" sldId="301"/>
            <ac:picMk id="10" creationId="{8A340FE1-1325-332C-618B-F3F53F6A0511}"/>
          </ac:picMkLst>
        </pc:picChg>
        <pc:picChg chg="add mod">
          <ac:chgData name="Oscar Andres Henao Velasquez" userId="fee743d4-bf3e-477e-8142-4175907050a1" providerId="ADAL" clId="{0BD5D173-5253-4D59-85AA-44018E7240BC}" dt="2026-06-18T15:34:56.759" v="3798" actId="1037"/>
          <ac:picMkLst>
            <pc:docMk/>
            <pc:sldMk cId="3776299776" sldId="301"/>
            <ac:picMk id="12" creationId="{67D9B959-86A7-464D-B160-7AB0AC613228}"/>
          </ac:picMkLst>
        </pc:picChg>
        <pc:picChg chg="add mod">
          <ac:chgData name="Oscar Andres Henao Velasquez" userId="fee743d4-bf3e-477e-8142-4175907050a1" providerId="ADAL" clId="{0BD5D173-5253-4D59-85AA-44018E7240BC}" dt="2026-06-18T15:41:07.315" v="3877" actId="1076"/>
          <ac:picMkLst>
            <pc:docMk/>
            <pc:sldMk cId="3776299776" sldId="301"/>
            <ac:picMk id="16" creationId="{2604531F-BF9C-7451-C9B6-D87BA0000FA1}"/>
          </ac:picMkLst>
        </pc:picChg>
        <pc:picChg chg="add mod">
          <ac:chgData name="Oscar Andres Henao Velasquez" userId="fee743d4-bf3e-477e-8142-4175907050a1" providerId="ADAL" clId="{0BD5D173-5253-4D59-85AA-44018E7240BC}" dt="2026-06-18T15:42:44.727" v="3957" actId="1076"/>
          <ac:picMkLst>
            <pc:docMk/>
            <pc:sldMk cId="3776299776" sldId="301"/>
            <ac:picMk id="18" creationId="{30C54529-0996-17D5-F595-A21675FB174F}"/>
          </ac:picMkLst>
        </pc:picChg>
        <pc:picChg chg="add mod">
          <ac:chgData name="Oscar Andres Henao Velasquez" userId="fee743d4-bf3e-477e-8142-4175907050a1" providerId="ADAL" clId="{0BD5D173-5253-4D59-85AA-44018E7240BC}" dt="2026-06-18T15:43:45.849" v="4043" actId="1076"/>
          <ac:picMkLst>
            <pc:docMk/>
            <pc:sldMk cId="3776299776" sldId="301"/>
            <ac:picMk id="20" creationId="{16D221F8-01B6-E3F8-D894-0ABF48ABF96B}"/>
          </ac:picMkLst>
        </pc:picChg>
        <pc:cxnChg chg="add mod">
          <ac:chgData name="Oscar Andres Henao Velasquez" userId="fee743d4-bf3e-477e-8142-4175907050a1" providerId="ADAL" clId="{0BD5D173-5253-4D59-85AA-44018E7240BC}" dt="2026-06-18T15:19:53.238" v="3597" actId="1037"/>
          <ac:cxnSpMkLst>
            <pc:docMk/>
            <pc:sldMk cId="3776299776" sldId="301"/>
            <ac:cxnSpMk id="5" creationId="{8E46480A-D0A5-AA3C-071C-C373934C8E69}"/>
          </ac:cxnSpMkLst>
        </pc:cxnChg>
        <pc:cxnChg chg="add mod">
          <ac:chgData name="Oscar Andres Henao Velasquez" userId="fee743d4-bf3e-477e-8142-4175907050a1" providerId="ADAL" clId="{0BD5D173-5253-4D59-85AA-44018E7240BC}" dt="2026-06-18T15:35:54.704" v="3872" actId="1036"/>
          <ac:cxnSpMkLst>
            <pc:docMk/>
            <pc:sldMk cId="3776299776" sldId="301"/>
            <ac:cxnSpMk id="14" creationId="{0FF19311-60E8-3756-AA19-C5E44E329979}"/>
          </ac:cxnSpMkLst>
        </pc:cxnChg>
      </pc:sldChg>
      <pc:sldChg chg="modSp add mod">
        <pc:chgData name="Oscar Andres Henao Velasquez" userId="fee743d4-bf3e-477e-8142-4175907050a1" providerId="ADAL" clId="{0BD5D173-5253-4D59-85AA-44018E7240BC}" dt="2026-06-18T15:47:07.916" v="4112" actId="5793"/>
        <pc:sldMkLst>
          <pc:docMk/>
          <pc:sldMk cId="2919042900" sldId="302"/>
        </pc:sldMkLst>
        <pc:spChg chg="mod">
          <ac:chgData name="Oscar Andres Henao Velasquez" userId="fee743d4-bf3e-477e-8142-4175907050a1" providerId="ADAL" clId="{0BD5D173-5253-4D59-85AA-44018E7240BC}" dt="2026-06-18T15:45:11.923" v="4081" actId="20577"/>
          <ac:spMkLst>
            <pc:docMk/>
            <pc:sldMk cId="2919042900" sldId="302"/>
            <ac:spMk id="7" creationId="{E19EF729-B4B2-F9F2-CF42-67C65A35BB14}"/>
          </ac:spMkLst>
        </pc:spChg>
        <pc:spChg chg="mod">
          <ac:chgData name="Oscar Andres Henao Velasquez" userId="fee743d4-bf3e-477e-8142-4175907050a1" providerId="ADAL" clId="{0BD5D173-5253-4D59-85AA-44018E7240BC}" dt="2026-06-18T15:45:24.684" v="4083" actId="20577"/>
          <ac:spMkLst>
            <pc:docMk/>
            <pc:sldMk cId="2919042900" sldId="302"/>
            <ac:spMk id="9" creationId="{11FFBBE3-6387-4A16-828B-1DB9B9DA454E}"/>
          </ac:spMkLst>
        </pc:spChg>
        <pc:spChg chg="mod">
          <ac:chgData name="Oscar Andres Henao Velasquez" userId="fee743d4-bf3e-477e-8142-4175907050a1" providerId="ADAL" clId="{0BD5D173-5253-4D59-85AA-44018E7240BC}" dt="2026-06-18T15:45:30.135" v="4086" actId="20577"/>
          <ac:spMkLst>
            <pc:docMk/>
            <pc:sldMk cId="2919042900" sldId="302"/>
            <ac:spMk id="11" creationId="{5FA3EF46-03B7-3309-A64E-4C32B974856D}"/>
          </ac:spMkLst>
        </pc:spChg>
        <pc:spChg chg="mod">
          <ac:chgData name="Oscar Andres Henao Velasquez" userId="fee743d4-bf3e-477e-8142-4175907050a1" providerId="ADAL" clId="{0BD5D173-5253-4D59-85AA-44018E7240BC}" dt="2026-06-18T15:46:39.241" v="4092" actId="20577"/>
          <ac:spMkLst>
            <pc:docMk/>
            <pc:sldMk cId="2919042900" sldId="302"/>
            <ac:spMk id="13" creationId="{65FE0D58-19DB-B117-F79F-16CB20642723}"/>
          </ac:spMkLst>
        </pc:spChg>
        <pc:spChg chg="mod">
          <ac:chgData name="Oscar Andres Henao Velasquez" userId="fee743d4-bf3e-477e-8142-4175907050a1" providerId="ADAL" clId="{0BD5D173-5253-4D59-85AA-44018E7240BC}" dt="2026-06-18T15:46:50.952" v="4095" actId="20577"/>
          <ac:spMkLst>
            <pc:docMk/>
            <pc:sldMk cId="2919042900" sldId="302"/>
            <ac:spMk id="19" creationId="{04F17029-5FDA-0F22-F0D5-1B91DE6A8309}"/>
          </ac:spMkLst>
        </pc:spChg>
        <pc:spChg chg="mod">
          <ac:chgData name="Oscar Andres Henao Velasquez" userId="fee743d4-bf3e-477e-8142-4175907050a1" providerId="ADAL" clId="{0BD5D173-5253-4D59-85AA-44018E7240BC}" dt="2026-06-18T15:46:55.761" v="4097" actId="20577"/>
          <ac:spMkLst>
            <pc:docMk/>
            <pc:sldMk cId="2919042900" sldId="302"/>
            <ac:spMk id="21" creationId="{EA814827-3407-FA05-5677-5510974E0815}"/>
          </ac:spMkLst>
        </pc:spChg>
        <pc:spChg chg="mod">
          <ac:chgData name="Oscar Andres Henao Velasquez" userId="fee743d4-bf3e-477e-8142-4175907050a1" providerId="ADAL" clId="{0BD5D173-5253-4D59-85AA-44018E7240BC}" dt="2026-06-18T15:47:07.916" v="4112" actId="5793"/>
          <ac:spMkLst>
            <pc:docMk/>
            <pc:sldMk cId="2919042900" sldId="302"/>
            <ac:spMk id="22" creationId="{F9B175C7-C2A6-44BD-4238-0E5B3D029AA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arcial1\Downloads\Expor_2025_DSIA_Urab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4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s-CO" b="1"/>
              <a:t>Exportaciones </a:t>
            </a:r>
          </a:p>
          <a:p>
            <a:pPr>
              <a:defRPr/>
            </a:pPr>
            <a:r>
              <a:rPr lang="es-CO" b="1"/>
              <a:t>2024-2025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1228805954885216E-2"/>
          <c:y val="0.27942665629511276"/>
          <c:w val="0.95754238809022951"/>
          <c:h val="0.6407334020098389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Hoja9!$E$20</c:f>
              <c:strCache>
                <c:ptCount val="1"/>
                <c:pt idx="0">
                  <c:v>Valor FOB 2024 Mill USD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36765178215403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1E-48EC-8A16-CD6B16E9CD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Hoja9!$D$21:$D$25</c:f>
              <c:strCache>
                <c:ptCount val="5"/>
                <c:pt idx="0">
                  <c:v>Banano fresco</c:v>
                </c:pt>
                <c:pt idx="1">
                  <c:v>Platanos frescos</c:v>
                </c:pt>
                <c:pt idx="2">
                  <c:v>Bocadillo Orito </c:v>
                </c:pt>
                <c:pt idx="3">
                  <c:v>Aguacate</c:v>
                </c:pt>
                <c:pt idx="4">
                  <c:v>Otros</c:v>
                </c:pt>
              </c:strCache>
            </c:strRef>
          </c:cat>
          <c:val>
            <c:numRef>
              <c:f>Hoja9!$E$21:$E$25</c:f>
              <c:numCache>
                <c:formatCode>_("$"* #,##0.00_);_("$"* \(#,##0.00\);_("$"* "-"??_);_(@_)</c:formatCode>
                <c:ptCount val="5"/>
                <c:pt idx="0">
                  <c:v>548.9</c:v>
                </c:pt>
                <c:pt idx="1">
                  <c:v>89.5</c:v>
                </c:pt>
                <c:pt idx="2">
                  <c:v>7.7</c:v>
                </c:pt>
                <c:pt idx="3">
                  <c:v>6.8</c:v>
                </c:pt>
                <c:pt idx="4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1E-48EC-8A16-CD6B16E9CD3D}"/>
            </c:ext>
          </c:extLst>
        </c:ser>
        <c:ser>
          <c:idx val="1"/>
          <c:order val="1"/>
          <c:tx>
            <c:strRef>
              <c:f>Hoja9!$F$20</c:f>
              <c:strCache>
                <c:ptCount val="1"/>
                <c:pt idx="0">
                  <c:v>Valor FOB 2025 Mill USD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047823638462694E-3"/>
                  <c:y val="-9.61547925592853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51E-48EC-8A16-CD6B16E9CD3D}"/>
                </c:ext>
              </c:extLst>
            </c:dLbl>
            <c:dLbl>
              <c:idx val="2"/>
              <c:layout>
                <c:manualLayout>
                  <c:x val="2.7362170730001426E-2"/>
                  <c:y val="6.41031950395219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1E-48EC-8A16-CD6B16E9CD3D}"/>
                </c:ext>
              </c:extLst>
            </c:dLbl>
            <c:dLbl>
              <c:idx val="3"/>
              <c:layout>
                <c:manualLayout>
                  <c:x val="2.7362170730001502E-2"/>
                  <c:y val="-9.61547925592859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51E-48EC-8A16-CD6B16E9CD3D}"/>
                </c:ext>
              </c:extLst>
            </c:dLbl>
            <c:dLbl>
              <c:idx val="4"/>
              <c:layout>
                <c:manualLayout>
                  <c:x val="2.94669530938477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51E-48EC-8A16-CD6B16E9CD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Hoja9!$D$21:$D$25</c:f>
              <c:strCache>
                <c:ptCount val="5"/>
                <c:pt idx="0">
                  <c:v>Banano fresco</c:v>
                </c:pt>
                <c:pt idx="1">
                  <c:v>Platanos frescos</c:v>
                </c:pt>
                <c:pt idx="2">
                  <c:v>Bocadillo Orito </c:v>
                </c:pt>
                <c:pt idx="3">
                  <c:v>Aguacate</c:v>
                </c:pt>
                <c:pt idx="4">
                  <c:v>Otros</c:v>
                </c:pt>
              </c:strCache>
            </c:strRef>
          </c:cat>
          <c:val>
            <c:numRef>
              <c:f>Hoja9!$F$21:$F$25</c:f>
              <c:numCache>
                <c:formatCode>_("$"* #,##0.00_);_("$"* \(#,##0.00\);_("$"* "-"??_);_(@_)</c:formatCode>
                <c:ptCount val="5"/>
                <c:pt idx="0">
                  <c:v>678.2</c:v>
                </c:pt>
                <c:pt idx="1">
                  <c:v>114.3</c:v>
                </c:pt>
                <c:pt idx="2">
                  <c:v>8.1999999999999993</c:v>
                </c:pt>
                <c:pt idx="3">
                  <c:v>6.01</c:v>
                </c:pt>
                <c:pt idx="4">
                  <c:v>14.5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1E-48EC-8A16-CD6B16E9CD3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64543344"/>
        <c:axId val="1264544304"/>
        <c:axId val="0"/>
      </c:bar3DChart>
      <c:catAx>
        <c:axId val="126454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264544304"/>
        <c:crosses val="autoZero"/>
        <c:auto val="1"/>
        <c:lblAlgn val="ctr"/>
        <c:lblOffset val="100"/>
        <c:noMultiLvlLbl val="0"/>
      </c:catAx>
      <c:valAx>
        <c:axId val="126454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0_);_(&quot;$&quot;* \(#,##0.0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264543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290229268805238"/>
          <c:y val="0.1883374583991716"/>
          <c:w val="0.76560057131953652"/>
          <c:h val="6.27634465481774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F65-4A2B-A1EE-DBC6DAF0D46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F65-4A2B-A1EE-DBC6DAF0D46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F65-4A2B-A1EE-DBC6DAF0D46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F65-4A2B-A1EE-DBC6DAF0D46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F65-4A2B-A1EE-DBC6DAF0D46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F65-4A2B-A1EE-DBC6DAF0D46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CF65-4A2B-A1EE-DBC6DAF0D46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CF65-4A2B-A1EE-DBC6DAF0D46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CF65-4A2B-A1EE-DBC6DAF0D465}"/>
              </c:ext>
            </c:extLst>
          </c:dPt>
          <c:dLbls>
            <c:dLbl>
              <c:idx val="0"/>
              <c:layout>
                <c:manualLayout>
                  <c:x val="2.3566744927534373E-2"/>
                  <c:y val="-0.193820505819881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r>
                      <a:rPr lang="en-US" sz="9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ARRENDAMIENTO</a:t>
                    </a:r>
                  </a:p>
                  <a:p>
                    <a:pPr>
                      <a:defRPr sz="9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sz="9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6C449E94-CF57-454C-9F3B-C5FFEF95DE51}" type="VALUE">
                      <a:rPr lang="en-US" sz="9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aseline="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F65-4A2B-A1EE-DBC6DAF0D465}"/>
                </c:ext>
              </c:extLst>
            </c:dLbl>
            <c:dLbl>
              <c:idx val="1"/>
              <c:layout>
                <c:manualLayout>
                  <c:x val="-5.5665678299709392E-2"/>
                  <c:y val="2.42108303220726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2C6E5F12-FBC3-466E-91F1-22A4D4C379C1}" type="CATEGORYNAME">
                      <a:rPr lang="en-US" sz="9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9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9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sz="9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A16B00AD-4DA5-4E84-941F-26C5D9E3B80D}" type="VALUE">
                      <a:rPr lang="en-US" sz="9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F65-4A2B-A1EE-DBC6DAF0D465}"/>
                </c:ext>
              </c:extLst>
            </c:dLbl>
            <c:dLbl>
              <c:idx val="2"/>
              <c:layout>
                <c:manualLayout>
                  <c:x val="-8.3674107117076249E-2"/>
                  <c:y val="-2.868437584265772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26DE6C9B-CF5A-4850-AAA8-A29ED53F62FB}" type="CATEGORYNAME">
                      <a:rPr lang="en-US" sz="9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9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9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sz="9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E65EB44A-F26B-44F4-813C-2E630581099A}" type="VALUE">
                      <a:rPr lang="en-US" sz="9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F65-4A2B-A1EE-DBC6DAF0D465}"/>
                </c:ext>
              </c:extLst>
            </c:dLbl>
            <c:dLbl>
              <c:idx val="3"/>
              <c:layout>
                <c:manualLayout>
                  <c:x val="-0.10597043369011648"/>
                  <c:y val="0.1841884625944697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041D74B5-B269-4B2F-BAC0-C6B2C3CD8854}" type="CATEGORYNAME">
                      <a:rPr lang="en-US" sz="9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9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9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sz="9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BAB7FB52-85DC-48D7-B047-9A0598EA88F6}" type="VALUE">
                      <a:rPr lang="en-US" sz="9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F65-4A2B-A1EE-DBC6DAF0D465}"/>
                </c:ext>
              </c:extLst>
            </c:dLbl>
            <c:dLbl>
              <c:idx val="4"/>
              <c:layout>
                <c:manualLayout>
                  <c:x val="-0.26660376280989667"/>
                  <c:y val="0.2500438366203021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3D8767CA-A5FB-448A-A097-974253409466}" type="CATEGORYNAME">
                      <a:rPr lang="en-US" sz="9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9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sz="9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D3AAA2C3-157A-4A93-8ADC-77B26DAC0062}" type="VALUE">
                      <a:rPr lang="en-US" sz="9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F65-4A2B-A1EE-DBC6DAF0D465}"/>
                </c:ext>
              </c:extLst>
            </c:dLbl>
            <c:dLbl>
              <c:idx val="5"/>
              <c:layout>
                <c:manualLayout>
                  <c:x val="-0.30038698384241397"/>
                  <c:y val="0.1107031219528503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E066D0DD-425A-41BA-AE49-3B6B955479BD}" type="CATEGORYNAME">
                      <a:rPr lang="en-US" sz="9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9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9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fld id="{47CD82D9-0424-4347-A390-362DF67369B3}" type="VALUE">
                      <a:rPr lang="en-US" sz="900" baseline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F65-4A2B-A1EE-DBC6DAF0D465}"/>
                </c:ext>
              </c:extLst>
            </c:dLbl>
            <c:dLbl>
              <c:idx val="6"/>
              <c:layout>
                <c:manualLayout>
                  <c:x val="-0.15699891495659504"/>
                  <c:y val="2.214329891737383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E5746CB4-EDEE-405C-8EB4-D183644C9346}" type="CATEGORYNAME">
                      <a:rPr lang="en-US" sz="9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9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9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fld id="{09510BB3-CD77-43FA-B2DF-10DC9FBF6E87}" type="VALUE">
                      <a:rPr lang="en-US" sz="900" baseline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CF65-4A2B-A1EE-DBC6DAF0D465}"/>
                </c:ext>
              </c:extLst>
            </c:dLbl>
            <c:dLbl>
              <c:idx val="7"/>
              <c:layout>
                <c:manualLayout>
                  <c:x val="0.1632983266205229"/>
                  <c:y val="-4.289718116018743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A2D83DB8-0BF1-4177-8C6A-37E43EF1AC21}" type="CATEGORYNAME">
                      <a:rPr lang="en-US" sz="9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9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9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sz="9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AABA85A1-714E-4351-B676-5AF488F4B5C8}" type="VALUE">
                      <a:rPr lang="en-US" sz="90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CF65-4A2B-A1EE-DBC6DAF0D465}"/>
                </c:ext>
              </c:extLst>
            </c:dLbl>
            <c:dLbl>
              <c:idx val="8"/>
              <c:layout>
                <c:manualLayout>
                  <c:x val="0.23800654875989999"/>
                  <c:y val="3.75046664920795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B4EFCB41-DB78-4518-B208-7E00D2414B9A}" type="CATEGORYNAME">
                      <a:rPr lang="en-US" sz="9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900" baseline="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9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sz="9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AA072F93-7E39-476F-8E5E-74D6B4F20745}" type="VALUE">
                      <a:rPr lang="en-US" sz="9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9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900" baseline="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CF65-4A2B-A1EE-DBC6DAF0D4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spc="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'CONTRATOS 2025'!$C$3:$C$13</c:f>
              <c:strCache>
                <c:ptCount val="9"/>
                <c:pt idx="0">
                  <c:v> ARRENDAMIENTO  </c:v>
                </c:pt>
                <c:pt idx="1">
                  <c:v> TRANSPORTE SEDE </c:v>
                </c:pt>
                <c:pt idx="2">
                  <c:v> MANTENIMIENTO VEHICULO </c:v>
                </c:pt>
                <c:pt idx="3">
                  <c:v> ASEO Y CAFETERIA </c:v>
                </c:pt>
                <c:pt idx="4">
                  <c:v> COMBUSTIBLE </c:v>
                </c:pt>
                <c:pt idx="5">
                  <c:v> FUMIGACION  </c:v>
                </c:pt>
                <c:pt idx="6">
                  <c:v> FERRETERIA </c:v>
                </c:pt>
                <c:pt idx="7">
                  <c:v> BIENESTAR </c:v>
                </c:pt>
                <c:pt idx="8">
                  <c:v> MANTENIMIENTO HIDRAULICO </c:v>
                </c:pt>
              </c:strCache>
            </c:strRef>
          </c:cat>
          <c:val>
            <c:numRef>
              <c:f>'CONTRATOS 2025'!$D$3:$D$13</c:f>
              <c:numCache>
                <c:formatCode>_-"$"\ * #,##0_-;\-"$"\ * #,##0_-;_-"$"\ * "-"??_-;_-@_-</c:formatCode>
                <c:ptCount val="9"/>
                <c:pt idx="0">
                  <c:v>1027170720</c:v>
                </c:pt>
                <c:pt idx="1">
                  <c:v>67865000</c:v>
                </c:pt>
                <c:pt idx="2">
                  <c:v>75000000</c:v>
                </c:pt>
                <c:pt idx="3">
                  <c:v>385557910</c:v>
                </c:pt>
                <c:pt idx="4">
                  <c:v>15000000</c:v>
                </c:pt>
                <c:pt idx="5">
                  <c:v>4828000</c:v>
                </c:pt>
                <c:pt idx="6">
                  <c:v>1500000</c:v>
                </c:pt>
                <c:pt idx="7">
                  <c:v>48600000</c:v>
                </c:pt>
                <c:pt idx="8">
                  <c:v>16750000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F65-4A2B-A1EE-DBC6DAF0D465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'CONTRATOS 2026'!$L$1</c:f>
              <c:strCache>
                <c:ptCount val="1"/>
                <c:pt idx="0">
                  <c:v>Cuantía del Contrato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0CC-427E-BC5A-0FE1253FA34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0CC-427E-BC5A-0FE1253FA3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0CC-427E-BC5A-0FE1253FA3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0CC-427E-BC5A-0FE1253FA34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0CC-427E-BC5A-0FE1253FA34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0CC-427E-BC5A-0FE1253FA347}"/>
              </c:ext>
            </c:extLst>
          </c:dPt>
          <c:dLbls>
            <c:dLbl>
              <c:idx val="0"/>
              <c:layout>
                <c:manualLayout>
                  <c:x val="6.7028215223097126E-2"/>
                  <c:y val="-5.434383202099746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F34B6DB7-0E6A-4F09-8E8D-2C1D27C06058}" type="CATEGORYNAM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63EADE6C-D190-451B-9AC4-F097727E6F0E}" type="VALU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3471128608924"/>
                      <c:h val="0.183402960046660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0CC-427E-BC5A-0FE1253FA347}"/>
                </c:ext>
              </c:extLst>
            </c:dLbl>
            <c:dLbl>
              <c:idx val="1"/>
              <c:layout>
                <c:manualLayout>
                  <c:x val="-2.2096237970253719E-2"/>
                  <c:y val="0.3457892242636337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4E364386-50EF-4CF1-A516-DD393D1E4DE1}" type="CATEGORYNAM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644F6320-3E39-4CF3-AE9D-1BFE910B33C9}" type="VALU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0CC-427E-BC5A-0FE1253FA347}"/>
                </c:ext>
              </c:extLst>
            </c:dLbl>
            <c:dLbl>
              <c:idx val="2"/>
              <c:layout>
                <c:manualLayout>
                  <c:x val="-9.1883748906386703E-2"/>
                  <c:y val="0.327067293671624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F6DC73E1-5F3F-424F-AFDD-80C09D924DD3}" type="CATEGORYNAM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r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2EBC0A83-DCA3-417B-BD95-C8ED6BB6EE4A}" type="VALU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0CC-427E-BC5A-0FE1253FA347}"/>
                </c:ext>
              </c:extLst>
            </c:dLbl>
            <c:dLbl>
              <c:idx val="3"/>
              <c:layout>
                <c:manualLayout>
                  <c:x val="-0.24103204286964131"/>
                  <c:y val="0.1354166666666666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1DC0935D-F123-4838-82B2-2305ED2CC0DF}" type="CATEGORYNAM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F87F4099-507E-43A7-BE03-47659CB647D0}" type="VALU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0CC-427E-BC5A-0FE1253FA347}"/>
                </c:ext>
              </c:extLst>
            </c:dLbl>
            <c:dLbl>
              <c:idx val="4"/>
              <c:layout>
                <c:manualLayout>
                  <c:x val="-0.19115969056499515"/>
                  <c:y val="2.892533935825970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E9BFD3F5-6FCE-4EA9-9925-FA45E7ADDFFD}" type="CATEGORYNAM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r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2CB2DFF6-B80E-491F-AD01-09538DEA7B7B}" type="VALU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n-US" sz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0CC-427E-BC5A-0FE1253FA347}"/>
                </c:ext>
              </c:extLst>
            </c:dLbl>
            <c:dLbl>
              <c:idx val="5"/>
              <c:layout>
                <c:manualLayout>
                  <c:x val="0.23755822627434728"/>
                  <c:y val="3.166905852091690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spc="0" baseline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5B105674-11DD-4F2F-B99C-71917D8BB05C}" type="CATEGORYNAM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[NOMBRE DE CATEGORÍA]</a:t>
                    </a:fld>
                    <a:endParaRPr lang="en-US" sz="120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  <a:p>
                    <a:pPr>
                      <a:defRPr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defRPr>
                    </a:pPr>
                    <a:fld id="{7F7454AA-257F-4B84-9E19-F8844D72321F}" type="VALUE">
                      <a:rPr lang="en-US" sz="120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0CC-427E-BC5A-0FE1253FA3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spc="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'CONTRATOS 2026'!$D$2:$K$7</c:f>
              <c:strCache>
                <c:ptCount val="6"/>
                <c:pt idx="0">
                  <c:v>ARRENDAMIENTO </c:v>
                </c:pt>
                <c:pt idx="1">
                  <c:v>TRANSPORTE FUNCIONARIOS SEDE</c:v>
                </c:pt>
                <c:pt idx="2">
                  <c:v>TRANSPORTE FUNCIONARIOS PUERTO </c:v>
                </c:pt>
                <c:pt idx="3">
                  <c:v>MANTENIMIENTO VEHICULOS</c:v>
                </c:pt>
                <c:pt idx="4">
                  <c:v>FUMIGACION </c:v>
                </c:pt>
                <c:pt idx="5">
                  <c:v>COMBUSTIBLE </c:v>
                </c:pt>
              </c:strCache>
            </c:strRef>
          </c:cat>
          <c:val>
            <c:numRef>
              <c:f>'CONTRATOS 2026'!$L$2:$L$7</c:f>
              <c:numCache>
                <c:formatCode>"$"#,##0_);[Red]\("$"#,##0\)</c:formatCode>
                <c:ptCount val="6"/>
                <c:pt idx="0">
                  <c:v>1020000000</c:v>
                </c:pt>
                <c:pt idx="1">
                  <c:v>44850000</c:v>
                </c:pt>
                <c:pt idx="2">
                  <c:v>170000000</c:v>
                </c:pt>
                <c:pt idx="3">
                  <c:v>80000000</c:v>
                </c:pt>
                <c:pt idx="4">
                  <c:v>3400000</c:v>
                </c:pt>
                <c:pt idx="5">
                  <c:v>15000000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0CC-427E-BC5A-0FE1253FA347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291030980338148E-2"/>
          <c:y val="8.5441079526754046E-2"/>
          <c:w val="0.96557986592162803"/>
          <c:h val="0.88283729302886971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Hoja1!$C$4:$C$7</c:f>
              <c:strCache>
                <c:ptCount val="4"/>
                <c:pt idx="0">
                  <c:v>Control Simultáneo 
&lt; 50UVT</c:v>
                </c:pt>
                <c:pt idx="1">
                  <c:v>Control Simultáneo
≥ 50UVT</c:v>
                </c:pt>
                <c:pt idx="2">
                  <c:v>Efectividad Controles
Previos</c:v>
                </c:pt>
                <c:pt idx="3">
                  <c:v>Recaudo provocado </c:v>
                </c:pt>
              </c:strCache>
            </c:strRef>
          </c:cat>
          <c:val>
            <c:numRef>
              <c:f>Hoja1!$D$4:$D$7</c:f>
              <c:numCache>
                <c:formatCode>0%</c:formatCode>
                <c:ptCount val="4"/>
                <c:pt idx="0">
                  <c:v>1.02</c:v>
                </c:pt>
                <c:pt idx="1">
                  <c:v>1.08</c:v>
                </c:pt>
                <c:pt idx="2" formatCode="0.00%">
                  <c:v>1.4924999999999999</c:v>
                </c:pt>
                <c:pt idx="3">
                  <c:v>1.01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E0-4004-B8B5-8E8EABEFCB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63752431"/>
        <c:axId val="663753871"/>
      </c:barChart>
      <c:catAx>
        <c:axId val="6637524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3753871"/>
        <c:crosses val="autoZero"/>
        <c:auto val="1"/>
        <c:lblAlgn val="ctr"/>
        <c:lblOffset val="100"/>
        <c:noMultiLvlLbl val="0"/>
      </c:catAx>
      <c:valAx>
        <c:axId val="6637538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63752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Hoja1!$C$4:$C$7</c:f>
              <c:strCache>
                <c:ptCount val="4"/>
                <c:pt idx="0">
                  <c:v>Control Simultáneo 
&lt; 50UVT</c:v>
                </c:pt>
                <c:pt idx="1">
                  <c:v>Control Simultáneo
≥ 50UVT</c:v>
                </c:pt>
                <c:pt idx="2">
                  <c:v>Efectividad Controles
Previos</c:v>
                </c:pt>
                <c:pt idx="3">
                  <c:v>Recaudo provocado </c:v>
                </c:pt>
              </c:strCache>
            </c:strRef>
          </c:cat>
          <c:val>
            <c:numRef>
              <c:f>Hoja1!$D$4:$D$7</c:f>
              <c:numCache>
                <c:formatCode>0%</c:formatCode>
                <c:ptCount val="4"/>
                <c:pt idx="0">
                  <c:v>1.1200000000000001</c:v>
                </c:pt>
                <c:pt idx="1">
                  <c:v>0.85</c:v>
                </c:pt>
                <c:pt idx="2">
                  <c:v>1.1599999999999999</c:v>
                </c:pt>
                <c:pt idx="3">
                  <c:v>0.99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4C-416E-9D9A-AB1B62EB81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63752431"/>
        <c:axId val="663753871"/>
      </c:barChart>
      <c:catAx>
        <c:axId val="6637524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3753871"/>
        <c:crosses val="autoZero"/>
        <c:auto val="1"/>
        <c:lblAlgn val="ctr"/>
        <c:lblOffset val="100"/>
        <c:noMultiLvlLbl val="0"/>
      </c:catAx>
      <c:valAx>
        <c:axId val="6637538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63752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Hoja1!$B$19:$B$23</c:f>
              <c:strCache>
                <c:ptCount val="5"/>
                <c:pt idx="0">
                  <c:v>Nivel de Devol. Mcías. Aprehendidas</c:v>
                </c:pt>
                <c:pt idx="1">
                  <c:v>Decomiso de Mcías. en Firme</c:v>
                </c:pt>
                <c:pt idx="2">
                  <c:v>Resoluciones Aduaneras en Firme</c:v>
                </c:pt>
                <c:pt idx="3">
                  <c:v>Resoluciones Aduaneras Proferidas</c:v>
                </c:pt>
                <c:pt idx="4">
                  <c:v>Recaudo Aduanero</c:v>
                </c:pt>
              </c:strCache>
            </c:strRef>
          </c:cat>
          <c:val>
            <c:numRef>
              <c:f>Hoja1!$C$19:$C$23</c:f>
              <c:numCache>
                <c:formatCode>0%</c:formatCode>
                <c:ptCount val="5"/>
                <c:pt idx="0">
                  <c:v>0.7</c:v>
                </c:pt>
                <c:pt idx="1">
                  <c:v>0.12</c:v>
                </c:pt>
                <c:pt idx="2">
                  <c:v>2.9</c:v>
                </c:pt>
                <c:pt idx="3">
                  <c:v>3.6</c:v>
                </c:pt>
                <c:pt idx="4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D1-4372-BB93-2217ACF76AB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34974687"/>
        <c:axId val="934978047"/>
      </c:barChart>
      <c:catAx>
        <c:axId val="9349746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34978047"/>
        <c:crosses val="autoZero"/>
        <c:auto val="1"/>
        <c:lblAlgn val="ctr"/>
        <c:lblOffset val="100"/>
        <c:noMultiLvlLbl val="0"/>
      </c:catAx>
      <c:valAx>
        <c:axId val="9349780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34974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Hoja1!$D$34:$D$36</c:f>
              <c:numCache>
                <c:formatCode>0%</c:formatCode>
                <c:ptCount val="3"/>
                <c:pt idx="0">
                  <c:v>3.8</c:v>
                </c:pt>
                <c:pt idx="1">
                  <c:v>6.93</c:v>
                </c:pt>
                <c:pt idx="2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2D-490E-A4B8-D0886AE90C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34979487"/>
        <c:axId val="934980447"/>
      </c:barChart>
      <c:catAx>
        <c:axId val="934979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34980447"/>
        <c:crosses val="autoZero"/>
        <c:auto val="1"/>
        <c:lblAlgn val="ctr"/>
        <c:lblOffset val="100"/>
        <c:noMultiLvlLbl val="0"/>
      </c:catAx>
      <c:valAx>
        <c:axId val="9349804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9349794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Hoja1!$B$19:$B$23</c:f>
              <c:strCache>
                <c:ptCount val="5"/>
                <c:pt idx="0">
                  <c:v>Nivel de Devol. Mcías. Aprehendidas</c:v>
                </c:pt>
                <c:pt idx="1">
                  <c:v>Decomiso de Mcías. en Firme</c:v>
                </c:pt>
                <c:pt idx="2">
                  <c:v>Resoluciones Aduaneras en Firme</c:v>
                </c:pt>
                <c:pt idx="3">
                  <c:v>Resoluciones Aduaneras Proferidas</c:v>
                </c:pt>
                <c:pt idx="4">
                  <c:v>Recaudo Aduanero</c:v>
                </c:pt>
              </c:strCache>
            </c:strRef>
          </c:cat>
          <c:val>
            <c:numRef>
              <c:f>Hoja1!$C$19:$C$23</c:f>
              <c:numCache>
                <c:formatCode>0%</c:formatCode>
                <c:ptCount val="5"/>
                <c:pt idx="0">
                  <c:v>0.62</c:v>
                </c:pt>
                <c:pt idx="1">
                  <c:v>0.68</c:v>
                </c:pt>
                <c:pt idx="2">
                  <c:v>1.49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C3-4722-9862-FB08BD0BC1F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34974687"/>
        <c:axId val="934978047"/>
      </c:barChart>
      <c:catAx>
        <c:axId val="9349746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34978047"/>
        <c:crosses val="autoZero"/>
        <c:auto val="1"/>
        <c:lblAlgn val="ctr"/>
        <c:lblOffset val="100"/>
        <c:noMultiLvlLbl val="0"/>
      </c:catAx>
      <c:valAx>
        <c:axId val="9349780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34974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Hoja1!$D$34:$D$36</c:f>
              <c:numCache>
                <c:formatCode>0%</c:formatCode>
                <c:ptCount val="3"/>
                <c:pt idx="0">
                  <c:v>3.8</c:v>
                </c:pt>
                <c:pt idx="1">
                  <c:v>6.93</c:v>
                </c:pt>
                <c:pt idx="2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90-429F-ABA0-2FC6813919D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34979487"/>
        <c:axId val="934980447"/>
      </c:barChart>
      <c:catAx>
        <c:axId val="9349794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34980447"/>
        <c:crosses val="autoZero"/>
        <c:auto val="1"/>
        <c:lblAlgn val="ctr"/>
        <c:lblOffset val="100"/>
        <c:noMultiLvlLbl val="0"/>
      </c:catAx>
      <c:valAx>
        <c:axId val="9349804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9349794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Hoja1!$H$45</c:f>
              <c:strCache>
                <c:ptCount val="1"/>
                <c:pt idx="0">
                  <c:v>Presupuesto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BA-4E3C-8A9E-CADD664D49A3}"/>
              </c:ext>
            </c:extLst>
          </c:dPt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184273551499042"/>
                      <c:h val="0.218323648749231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1BA-4E3C-8A9E-CADD664D49A3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524790511266374"/>
                      <c:h val="0.218323648749231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1BA-4E3C-8A9E-CADD664D49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Hoja1!$I$44:$J$44</c:f>
              <c:strCache>
                <c:ptCount val="2"/>
                <c:pt idx="0">
                  <c:v>Asignado</c:v>
                </c:pt>
                <c:pt idx="1">
                  <c:v>Comprometido</c:v>
                </c:pt>
              </c:strCache>
            </c:strRef>
          </c:cat>
          <c:val>
            <c:numRef>
              <c:f>Hoja1!$I$45:$J$45</c:f>
              <c:numCache>
                <c:formatCode>_-"$"\ * #,##0_-;\-"$"\ * #,##0_-;_-"$"\ * "-"??_-;_-@_-</c:formatCode>
                <c:ptCount val="2"/>
                <c:pt idx="0">
                  <c:v>1964000000</c:v>
                </c:pt>
                <c:pt idx="1">
                  <c:v>1950700000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1BA-4E3C-8A9E-CADD664D49A3}"/>
            </c:ext>
          </c:extLst>
        </c:ser>
        <c:ser>
          <c:idx val="1"/>
          <c:order val="1"/>
          <c:tx>
            <c:v>Porcentaje ejecución+Hoja1!$I$46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565306911028195"/>
                      <c:h val="0.247792818182165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91BA-4E3C-8A9E-CADD664D49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Hoja1!$I$46:$J$46</c:f>
              <c:numCache>
                <c:formatCode>0.00%</c:formatCode>
                <c:ptCount val="2"/>
                <c:pt idx="1">
                  <c:v>0.99319999999999997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1BA-4E3C-8A9E-CADD664D49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934964607"/>
        <c:axId val="934951167"/>
      </c:barChart>
      <c:catAx>
        <c:axId val="9349646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934951167"/>
        <c:crosses val="autoZero"/>
        <c:auto val="1"/>
        <c:lblAlgn val="ctr"/>
        <c:lblOffset val="100"/>
        <c:noMultiLvlLbl val="0"/>
      </c:catAx>
      <c:valAx>
        <c:axId val="934951167"/>
        <c:scaling>
          <c:orientation val="minMax"/>
        </c:scaling>
        <c:delete val="1"/>
        <c:axPos val="l"/>
        <c:numFmt formatCode="_-&quot;$&quot;\ * #,##0_-;\-&quot;$&quot;\ * #,##0_-;_-&quot;$&quot;\ * &quot;-&quot;??_-;_-@_-" sourceLinked="1"/>
        <c:majorTickMark val="out"/>
        <c:minorTickMark val="none"/>
        <c:tickLblPos val="nextTo"/>
        <c:crossAx val="9349646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'COMPARATIVO PAA'!$B$7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('COMPARATIVO PAA'!$A$8:$A$9,'COMPARATIVO PAA'!$A$11)</c:f>
              <c:strCache>
                <c:ptCount val="3"/>
                <c:pt idx="0">
                  <c:v>ASIGNADO TOTALPAA</c:v>
                </c:pt>
                <c:pt idx="1">
                  <c:v>VALOR TOTAL CONTRATADO</c:v>
                </c:pt>
                <c:pt idx="2">
                  <c:v>% EJECUCION </c:v>
                </c:pt>
              </c:strCache>
              <c:extLst/>
            </c:strRef>
          </c:cat>
          <c:val>
            <c:numRef>
              <c:f>('COMPARATIVO PAA'!$B$8:$B$9,'COMPARATIVO PAA'!$B$11)</c:f>
              <c:numCache>
                <c:formatCode>_-"$"\ * #,##0_-;\-"$"\ * #,##0_-;_-"$"\ * "-"??_-;_-@_-</c:formatCode>
                <c:ptCount val="3"/>
                <c:pt idx="0">
                  <c:v>1789920639</c:v>
                </c:pt>
                <c:pt idx="1">
                  <c:v>1642271629.9100001</c:v>
                </c:pt>
                <c:pt idx="2" formatCode="0.00%">
                  <c:v>0.91751086284334427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B88-4F91-A78F-733D068167C0}"/>
            </c:ext>
          </c:extLst>
        </c:ser>
        <c:ser>
          <c:idx val="1"/>
          <c:order val="1"/>
          <c:tx>
            <c:strRef>
              <c:f>'COMPARATIVO PAA'!$C$7</c:f>
              <c:strCache>
                <c:ptCount val="1"/>
                <c:pt idx="0">
                  <c:v>2026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('COMPARATIVO PAA'!$A$8:$A$9,'COMPARATIVO PAA'!$A$11)</c:f>
              <c:strCache>
                <c:ptCount val="3"/>
                <c:pt idx="0">
                  <c:v>ASIGNADO TOTALPAA</c:v>
                </c:pt>
                <c:pt idx="1">
                  <c:v>VALOR TOTAL CONTRATADO</c:v>
                </c:pt>
                <c:pt idx="2">
                  <c:v>% EJECUCION </c:v>
                </c:pt>
              </c:strCache>
              <c:extLst/>
            </c:strRef>
          </c:cat>
          <c:val>
            <c:numRef>
              <c:f>('COMPARATIVO PAA'!$C$8:$C$9,'COMPARATIVO PAA'!$C$11)</c:f>
              <c:numCache>
                <c:formatCode>_-"$"\ * #,##0_-;\-"$"\ * #,##0_-;_-"$"\ * "-"??_-;_-@_-</c:formatCode>
                <c:ptCount val="3"/>
                <c:pt idx="0">
                  <c:v>1441800000</c:v>
                </c:pt>
                <c:pt idx="1">
                  <c:v>1333250000</c:v>
                </c:pt>
                <c:pt idx="2" formatCode="0.00%">
                  <c:v>0.92471216534886946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B88-4F91-A78F-733D06816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63680463"/>
        <c:axId val="363672783"/>
      </c:barChart>
      <c:catAx>
        <c:axId val="36368046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63672783"/>
        <c:crosses val="autoZero"/>
        <c:auto val="1"/>
        <c:lblAlgn val="ctr"/>
        <c:lblOffset val="100"/>
        <c:noMultiLvlLbl val="0"/>
      </c:catAx>
      <c:valAx>
        <c:axId val="363672783"/>
        <c:scaling>
          <c:orientation val="minMax"/>
        </c:scaling>
        <c:delete val="1"/>
        <c:axPos val="l"/>
        <c:numFmt formatCode="_-&quot;$&quot;\ * #,##0_-;\-&quot;$&quot;\ * #,##0_-;_-&quot;$&quot;\ * &quot;-&quot;??_-;_-@_-" sourceLinked="1"/>
        <c:majorTickMark val="none"/>
        <c:minorTickMark val="none"/>
        <c:tickLblPos val="nextTo"/>
        <c:crossAx val="36368046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2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7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45226-7C66-4200-92C1-86DF73FBEA6D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D8565-B339-4998-ABBA-CA37543D527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3907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BD8565-B339-4998-ABBA-CA37543D5271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7612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BD8565-B339-4998-ABBA-CA37543D5271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3974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62871-7200-9D5C-841A-D3FD3A8E2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6C938CB-12A0-B6DE-0D21-2E63D0BC7A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E3BBF51-B16A-5A44-9FE0-FA13491E1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F7E29B2-64D0-3CEE-038A-88C64D92AE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BD8565-B339-4998-ABBA-CA37543D5271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7484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F1A2D-7447-FD8E-1506-18087C0F8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8B7E4E8-DE48-EC4B-AEA9-0CD28ED90A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A20AA22-A9CB-1A63-6379-9EDE2D6B3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A5FFDD3-0FB8-1A08-3C38-05BAE74C08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BD8565-B339-4998-ABBA-CA37543D5271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05938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E4B8-2957-AE22-69D5-90BF042C1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3E55AA7-1673-74FE-1494-045FA3F9D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A7F49DD-24D0-3557-85CE-E5EFB679D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143F1C5-E098-2467-54AC-DEA6C4547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BD8565-B339-4998-ABBA-CA37543D5271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7935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5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1727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2100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95210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268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432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3102DE2-F459-C457-0414-EBDAFB5BF438}"/>
              </a:ext>
            </a:extLst>
          </p:cNvPr>
          <p:cNvSpPr/>
          <p:nvPr userDrawn="1"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969117-E333-22E7-3C11-A856A8FB0824}"/>
              </a:ext>
            </a:extLst>
          </p:cNvPr>
          <p:cNvSpPr txBox="1"/>
          <p:nvPr userDrawn="1"/>
        </p:nvSpPr>
        <p:spPr>
          <a:xfrm>
            <a:off x="1882783" y="669146"/>
            <a:ext cx="7322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Comité de Gestión Tributaria, Aduanera y Cambiaria TAC 2026 </a:t>
            </a:r>
            <a:endParaRPr kumimoji="0" lang="es-ES_tradnl" sz="2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358BA761-337D-6556-FEBD-9AC1A0C9C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A43508D-789C-5FE4-14E0-78AFA312A1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A25A88E3-FF14-4147-F6AD-889C39D3BA1C}"/>
              </a:ext>
            </a:extLst>
          </p:cNvPr>
          <p:cNvCxnSpPr>
            <a:cxnSpLocks/>
          </p:cNvCxnSpPr>
          <p:nvPr userDrawn="1"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344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1B9047-E1B0-E527-EB6C-41914EBDB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0836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3686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1590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2567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078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5C66AE-D3F0-404D-95A8-B810E66A0A4F}" type="datetimeFigureOut">
              <a:rPr lang="es-CO" smtClean="0"/>
              <a:t>18/06/2026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FE90A-3A05-4A72-8524-6A179D69EE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4501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9EE44E-1479-4401-B0A7-33032063E4E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983913" y="6705600"/>
            <a:ext cx="105251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es-C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Información Pública</a:t>
            </a:r>
          </a:p>
        </p:txBody>
      </p:sp>
    </p:spTree>
    <p:extLst>
      <p:ext uri="{BB962C8B-B14F-4D97-AF65-F5344CB8AC3E}">
        <p14:creationId xmlns:p14="http://schemas.microsoft.com/office/powerpoint/2010/main" val="290022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png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sv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svg"/><Relationship Id="rId4" Type="http://schemas.openxmlformats.org/officeDocument/2006/relationships/image" Target="../media/image4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jpeg"/><Relationship Id="rId7" Type="http://schemas.openxmlformats.org/officeDocument/2006/relationships/image" Target="../media/image48.sv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sv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png"/><Relationship Id="rId2" Type="http://schemas.openxmlformats.org/officeDocument/2006/relationships/image" Target="../media/image50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svg"/><Relationship Id="rId5" Type="http://schemas.openxmlformats.org/officeDocument/2006/relationships/image" Target="../media/image53.svg"/><Relationship Id="rId4" Type="http://schemas.openxmlformats.org/officeDocument/2006/relationships/image" Target="../media/image5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png"/><Relationship Id="rId2" Type="http://schemas.openxmlformats.org/officeDocument/2006/relationships/image" Target="../media/image50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svg"/><Relationship Id="rId5" Type="http://schemas.openxmlformats.org/officeDocument/2006/relationships/image" Target="../media/image53.svg"/><Relationship Id="rId4" Type="http://schemas.openxmlformats.org/officeDocument/2006/relationships/image" Target="../media/image52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jpe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9428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CA97D09-46CB-E1D9-48AC-84EB3D3CF003}"/>
              </a:ext>
            </a:extLst>
          </p:cNvPr>
          <p:cNvSpPr txBox="1"/>
          <p:nvPr/>
        </p:nvSpPr>
        <p:spPr>
          <a:xfrm>
            <a:off x="2741497" y="4872398"/>
            <a:ext cx="9450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Junio 25 de 2026</a:t>
            </a:r>
            <a:endParaRPr lang="es-ES_tradnl" sz="16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2741497" y="2716718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Gestión Tributaria,</a:t>
            </a:r>
            <a:b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s-ES" sz="3200" b="1" i="0" dirty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Aduanera y Cambiaria TAC 2026 </a:t>
            </a:r>
            <a:endParaRPr lang="es-ES_tradnl" sz="3200" b="1" dirty="0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2741496" y="3795180"/>
            <a:ext cx="9450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</a:t>
            </a:r>
            <a:r>
              <a:rPr lang="es-CO" sz="3200" b="1" err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irección</a:t>
            </a:r>
            <a:r>
              <a:rPr lang="es-CO" sz="32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Seccional de Impuestos y Aduanas de Urabá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6108" y="417585"/>
            <a:ext cx="1322660" cy="1077218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B01A5D9E-CBD1-CAC0-4A1E-92D94543C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" y="2648075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87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3">
            <a:extLst>
              <a:ext uri="{FF2B5EF4-FFF2-40B4-BE49-F238E27FC236}">
                <a16:creationId xmlns:a16="http://schemas.microsoft.com/office/drawing/2014/main" id="{03A26E99-4FC1-2A95-CB61-E366F3A13A51}"/>
              </a:ext>
            </a:extLst>
          </p:cNvPr>
          <p:cNvSpPr txBox="1"/>
          <p:nvPr/>
        </p:nvSpPr>
        <p:spPr>
          <a:xfrm>
            <a:off x="355919" y="6397476"/>
            <a:ext cx="39487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05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Fuente:</a:t>
            </a:r>
            <a:r>
              <a:rPr lang="es-CO" sz="105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Tablero  de Comercio exterior. Consulta: 09/06/2025</a:t>
            </a:r>
            <a:endParaRPr lang="es-CO" sz="105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7999852-210D-A714-0BAB-BFC4F44DDC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683414"/>
              </p:ext>
            </p:extLst>
          </p:nvPr>
        </p:nvGraphicFramePr>
        <p:xfrm>
          <a:off x="466187" y="2331958"/>
          <a:ext cx="4931728" cy="160548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232932">
                  <a:extLst>
                    <a:ext uri="{9D8B030D-6E8A-4147-A177-3AD203B41FA5}">
                      <a16:colId xmlns:a16="http://schemas.microsoft.com/office/drawing/2014/main" val="3901275902"/>
                    </a:ext>
                  </a:extLst>
                </a:gridCol>
                <a:gridCol w="1232932">
                  <a:extLst>
                    <a:ext uri="{9D8B030D-6E8A-4147-A177-3AD203B41FA5}">
                      <a16:colId xmlns:a16="http://schemas.microsoft.com/office/drawing/2014/main" val="3643471954"/>
                    </a:ext>
                  </a:extLst>
                </a:gridCol>
                <a:gridCol w="1232932">
                  <a:extLst>
                    <a:ext uri="{9D8B030D-6E8A-4147-A177-3AD203B41FA5}">
                      <a16:colId xmlns:a16="http://schemas.microsoft.com/office/drawing/2014/main" val="1190380899"/>
                    </a:ext>
                  </a:extLst>
                </a:gridCol>
                <a:gridCol w="1232932">
                  <a:extLst>
                    <a:ext uri="{9D8B030D-6E8A-4147-A177-3AD203B41FA5}">
                      <a16:colId xmlns:a16="http://schemas.microsoft.com/office/drawing/2014/main" val="2492179751"/>
                    </a:ext>
                  </a:extLst>
                </a:gridCol>
              </a:tblGrid>
              <a:tr h="25656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Exportaciones 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439246"/>
                  </a:ext>
                </a:extLst>
              </a:tr>
              <a:tr h="57921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Año 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Valor FOB Millones USD</a:t>
                      </a:r>
                      <a:endParaRPr lang="es-CO" sz="12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Peso Neto Millones Kilogramos 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Numero de Registros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194348"/>
                  </a:ext>
                </a:extLst>
              </a:tr>
              <a:tr h="25656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>
                          <a:effectLst/>
                        </a:rPr>
                        <a:t>2024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658,4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1241,14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7243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041507"/>
                  </a:ext>
                </a:extLst>
              </a:tr>
              <a:tr h="25656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>
                          <a:effectLst/>
                        </a:rPr>
                        <a:t>2025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821,31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1503,19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8241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285012"/>
                  </a:ext>
                </a:extLst>
              </a:tr>
              <a:tr h="25656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Total </a:t>
                      </a:r>
                      <a:endParaRPr lang="es-CO" sz="1200" b="1" i="0" u="none" strike="noStrike">
                        <a:solidFill>
                          <a:schemeClr val="bg1"/>
                        </a:solidFill>
                        <a:effectLst/>
                        <a:latin typeface="Nunito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solidFill>
                            <a:schemeClr val="bg1"/>
                          </a:solidFill>
                          <a:effectLst/>
                        </a:rPr>
                        <a:t>1479,71</a:t>
                      </a:r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solidFill>
                            <a:schemeClr val="bg1"/>
                          </a:solidFill>
                          <a:effectLst/>
                        </a:rPr>
                        <a:t>2744,33</a:t>
                      </a:r>
                      <a:endParaRPr lang="es-CO" sz="1200" b="0" i="0" u="none" strike="noStrike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15484</a:t>
                      </a:r>
                      <a:endParaRPr lang="es-CO" sz="1200" b="0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533425"/>
                  </a:ext>
                </a:extLst>
              </a:tr>
            </a:tbl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CCF0C553-48DF-1655-809C-37F7C21713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1468499"/>
              </p:ext>
            </p:extLst>
          </p:nvPr>
        </p:nvGraphicFramePr>
        <p:xfrm>
          <a:off x="5735228" y="1764987"/>
          <a:ext cx="5927331" cy="3892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14AD233-2C34-44B0-F32F-0D990B742B7D}"/>
              </a:ext>
            </a:extLst>
          </p:cNvPr>
          <p:cNvSpPr txBox="1"/>
          <p:nvPr/>
        </p:nvSpPr>
        <p:spPr>
          <a:xfrm>
            <a:off x="8216596" y="6264682"/>
            <a:ext cx="36376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>
                <a:latin typeface="Verdana" panose="020B0604030504040204" pitchFamily="34" charset="0"/>
                <a:ea typeface="Verdana" panose="020B0604030504040204" pitchFamily="34" charset="0"/>
              </a:rPr>
              <a:t>Fuente: </a:t>
            </a:r>
            <a:r>
              <a:rPr lang="es-CO" sz="1200">
                <a:latin typeface="Verdana" panose="020B0604030504040204" pitchFamily="34" charset="0"/>
                <a:ea typeface="Verdana" panose="020B0604030504040204" pitchFamily="34" charset="0"/>
              </a:rPr>
              <a:t>Tablero de comercio Exterior DIAN 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9203DCD-1959-34AA-B3F3-BBE19113F98B}"/>
              </a:ext>
            </a:extLst>
          </p:cNvPr>
          <p:cNvSpPr txBox="1"/>
          <p:nvPr/>
        </p:nvSpPr>
        <p:spPr>
          <a:xfrm>
            <a:off x="408622" y="4111675"/>
            <a:ext cx="5046858" cy="18350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0" tIns="360000" rIns="360000" bIns="36000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1200" b="1">
                <a:latin typeface="Verdana" panose="020B0604030504040204" pitchFamily="34" charset="0"/>
                <a:ea typeface="Verdana" panose="020B0604030504040204" pitchFamily="34" charset="0"/>
              </a:rPr>
              <a:t>Urabá: El nuevo motor del comercio exterior colombiano </a:t>
            </a:r>
            <a:r>
              <a:rPr lang="es-MX" sz="1200">
                <a:latin typeface="Verdana" panose="020B0604030504040204" pitchFamily="34" charset="0"/>
                <a:ea typeface="Verdana" panose="020B0604030504040204" pitchFamily="34" charset="0"/>
              </a:rPr>
              <a:t>De una participación actual del </a:t>
            </a:r>
            <a:r>
              <a:rPr lang="es-MX" sz="1200" b="1">
                <a:latin typeface="Verdana" panose="020B0604030504040204" pitchFamily="34" charset="0"/>
                <a:ea typeface="Verdana" panose="020B0604030504040204" pitchFamily="34" charset="0"/>
              </a:rPr>
              <a:t>1,63%</a:t>
            </a:r>
            <a:r>
              <a:rPr lang="es-MX" sz="1200">
                <a:latin typeface="Verdana" panose="020B0604030504040204" pitchFamily="34" charset="0"/>
                <a:ea typeface="Verdana" panose="020B0604030504040204" pitchFamily="34" charset="0"/>
              </a:rPr>
              <a:t> a una proyección ambiciosa del </a:t>
            </a:r>
            <a:r>
              <a:rPr lang="es-MX" sz="1200" b="1">
                <a:latin typeface="Verdana" panose="020B0604030504040204" pitchFamily="34" charset="0"/>
                <a:ea typeface="Verdana" panose="020B0604030504040204" pitchFamily="34" charset="0"/>
              </a:rPr>
              <a:t>18%</a:t>
            </a:r>
            <a:r>
              <a:rPr lang="es-MX" sz="1200">
                <a:latin typeface="Verdana" panose="020B0604030504040204" pitchFamily="34" charset="0"/>
                <a:ea typeface="Verdana" panose="020B0604030504040204" pitchFamily="34" charset="0"/>
              </a:rPr>
              <a:t>. Esta transformación posiciona a la región como el corredor estratégico y la salida marítima preferente para el centro del país</a:t>
            </a:r>
            <a:endParaRPr lang="es-CO" altLang="es-CO" sz="1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CuadroTexto 4">
            <a:extLst>
              <a:ext uri="{FF2B5EF4-FFF2-40B4-BE49-F238E27FC236}">
                <a16:creationId xmlns:a16="http://schemas.microsoft.com/office/drawing/2014/main" id="{20CFBB72-6B2F-F8FE-D7A6-5B6F85A3D4FC}"/>
              </a:ext>
            </a:extLst>
          </p:cNvPr>
          <p:cNvSpPr txBox="1"/>
          <p:nvPr/>
        </p:nvSpPr>
        <p:spPr>
          <a:xfrm>
            <a:off x="1959429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Exportaciones</a:t>
            </a:r>
          </a:p>
        </p:txBody>
      </p:sp>
    </p:spTree>
    <p:extLst>
      <p:ext uri="{BB962C8B-B14F-4D97-AF65-F5344CB8AC3E}">
        <p14:creationId xmlns:p14="http://schemas.microsoft.com/office/powerpoint/2010/main" val="1463881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4">
            <a:extLst>
              <a:ext uri="{FF2B5EF4-FFF2-40B4-BE49-F238E27FC236}">
                <a16:creationId xmlns:a16="http://schemas.microsoft.com/office/drawing/2014/main" id="{876F23ED-C883-876E-CF69-84A3E1C76E62}"/>
              </a:ext>
            </a:extLst>
          </p:cNvPr>
          <p:cNvSpPr txBox="1"/>
          <p:nvPr/>
        </p:nvSpPr>
        <p:spPr>
          <a:xfrm>
            <a:off x="19267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 Aduanera 2025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60D18E6-F662-8837-2015-CEB579558B5F}"/>
              </a:ext>
            </a:extLst>
          </p:cNvPr>
          <p:cNvSpPr/>
          <p:nvPr/>
        </p:nvSpPr>
        <p:spPr>
          <a:xfrm>
            <a:off x="1491341" y="1502225"/>
            <a:ext cx="1883227" cy="105591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Recaudo Provocado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$981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975 millones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EB37AA4-BBC2-1953-990E-3E5449B82E6A}"/>
              </a:ext>
            </a:extLst>
          </p:cNvPr>
          <p:cNvSpPr/>
          <p:nvPr/>
        </p:nvSpPr>
        <p:spPr>
          <a:xfrm>
            <a:off x="1491341" y="2754082"/>
            <a:ext cx="1883227" cy="105591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Efectividad Controles Previos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4,48%</a:t>
            </a:r>
            <a:endParaRPr lang="es-MX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3%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21E008C-7D44-FE50-93F7-8C65516FCD6E}"/>
              </a:ext>
            </a:extLst>
          </p:cNvPr>
          <p:cNvSpPr/>
          <p:nvPr/>
        </p:nvSpPr>
        <p:spPr>
          <a:xfrm>
            <a:off x="1491340" y="4049478"/>
            <a:ext cx="1883227" cy="105591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Control simultáneo</a:t>
            </a:r>
          </a:p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≥ 50 UVT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5,39%</a:t>
            </a:r>
            <a:endParaRPr lang="es-MX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5%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E8A9563B-A729-C38E-65E3-B871E63C8D95}"/>
              </a:ext>
            </a:extLst>
          </p:cNvPr>
          <p:cNvSpPr/>
          <p:nvPr/>
        </p:nvSpPr>
        <p:spPr>
          <a:xfrm>
            <a:off x="1480454" y="5301335"/>
            <a:ext cx="1883227" cy="105591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Control simultáneo </a:t>
            </a:r>
          </a:p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&lt; 50 UVT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5,14%</a:t>
            </a:r>
            <a:endParaRPr lang="es-MX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5%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3" name="Gráfico 32">
            <a:extLst>
              <a:ext uri="{FF2B5EF4-FFF2-40B4-BE49-F238E27FC236}">
                <a16:creationId xmlns:a16="http://schemas.microsoft.com/office/drawing/2014/main" id="{F834A31D-3D74-4B0A-2FD4-DEF8381CD4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1933618"/>
              </p:ext>
            </p:extLst>
          </p:nvPr>
        </p:nvGraphicFramePr>
        <p:xfrm>
          <a:off x="3279993" y="968828"/>
          <a:ext cx="8117342" cy="5595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1" name="Imagen 30" descr="Logotipo&#10;&#10;Descripción generada automáticamente">
            <a:extLst>
              <a:ext uri="{FF2B5EF4-FFF2-40B4-BE49-F238E27FC236}">
                <a16:creationId xmlns:a16="http://schemas.microsoft.com/office/drawing/2014/main" id="{C9631516-31AA-B011-BFD7-E4EADF2A0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5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28729-581C-9C4D-E67C-DCF8C3A10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4">
            <a:extLst>
              <a:ext uri="{FF2B5EF4-FFF2-40B4-BE49-F238E27FC236}">
                <a16:creationId xmlns:a16="http://schemas.microsoft.com/office/drawing/2014/main" id="{662B210D-024B-FFCF-BB52-72969D47BD1B}"/>
              </a:ext>
            </a:extLst>
          </p:cNvPr>
          <p:cNvSpPr txBox="1"/>
          <p:nvPr/>
        </p:nvSpPr>
        <p:spPr>
          <a:xfrm>
            <a:off x="19267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 Aduanera Ene – Abr 2026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A3D0805-D1DE-4718-EF13-977C6310E890}"/>
              </a:ext>
            </a:extLst>
          </p:cNvPr>
          <p:cNvSpPr/>
          <p:nvPr/>
        </p:nvSpPr>
        <p:spPr>
          <a:xfrm>
            <a:off x="1491341" y="1502225"/>
            <a:ext cx="1883227" cy="105591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Recaudo Provocado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$1087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1092 millones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7EE2E28F-54D8-74EA-AC21-ADB43B4E223C}"/>
              </a:ext>
            </a:extLst>
          </p:cNvPr>
          <p:cNvSpPr/>
          <p:nvPr/>
        </p:nvSpPr>
        <p:spPr>
          <a:xfrm>
            <a:off x="1491341" y="2754082"/>
            <a:ext cx="1883227" cy="105591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Efectividad Controles Previos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5,8%</a:t>
            </a:r>
            <a:endParaRPr lang="es-MX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5%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F23D6A7-921D-32AD-F2B0-265A16C13414}"/>
              </a:ext>
            </a:extLst>
          </p:cNvPr>
          <p:cNvSpPr/>
          <p:nvPr/>
        </p:nvSpPr>
        <p:spPr>
          <a:xfrm>
            <a:off x="1491340" y="4049478"/>
            <a:ext cx="1883227" cy="105591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Control simultáneo</a:t>
            </a:r>
          </a:p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≥ 50 UVT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5,10%</a:t>
            </a:r>
            <a:endParaRPr lang="es-MX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5%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943995F7-122C-C0B2-2EAB-DE562A4496F2}"/>
              </a:ext>
            </a:extLst>
          </p:cNvPr>
          <p:cNvSpPr/>
          <p:nvPr/>
        </p:nvSpPr>
        <p:spPr>
          <a:xfrm>
            <a:off x="1480454" y="5301335"/>
            <a:ext cx="1883227" cy="105591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Control simultáneo </a:t>
            </a:r>
          </a:p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&lt; 50 UVT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6,73%</a:t>
            </a:r>
            <a:endParaRPr lang="es-MX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5%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F834A31D-3D74-4B0A-2FD4-DEF8381CD4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9169224"/>
              </p:ext>
            </p:extLst>
          </p:nvPr>
        </p:nvGraphicFramePr>
        <p:xfrm>
          <a:off x="3443287" y="1230087"/>
          <a:ext cx="8171770" cy="5301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1" name="Imagen 30" descr="Logotipo&#10;&#10;Descripción generada automáticamente">
            <a:extLst>
              <a:ext uri="{FF2B5EF4-FFF2-40B4-BE49-F238E27FC236}">
                <a16:creationId xmlns:a16="http://schemas.microsoft.com/office/drawing/2014/main" id="{D3A9C429-1A28-509C-1637-CB7C32AC2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67AEF005-7DDA-CE48-E0F6-8AC70E2249FF}"/>
              </a:ext>
            </a:extLst>
          </p:cNvPr>
          <p:cNvSpPr txBox="1"/>
          <p:nvPr/>
        </p:nvSpPr>
        <p:spPr>
          <a:xfrm>
            <a:off x="10548257" y="5829292"/>
            <a:ext cx="1542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Dic 2026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723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FB776-3D9F-F31B-3E9A-CE8EE987A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4">
            <a:extLst>
              <a:ext uri="{FF2B5EF4-FFF2-40B4-BE49-F238E27FC236}">
                <a16:creationId xmlns:a16="http://schemas.microsoft.com/office/drawing/2014/main" id="{66A7E4E1-3926-3E6B-9415-CAF371F1D9D9}"/>
              </a:ext>
            </a:extLst>
          </p:cNvPr>
          <p:cNvSpPr txBox="1"/>
          <p:nvPr/>
        </p:nvSpPr>
        <p:spPr>
          <a:xfrm>
            <a:off x="19267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 Fiscalización Aduanera 2025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4454797-290B-BC87-35A3-7A4E6C6D7DF7}"/>
              </a:ext>
            </a:extLst>
          </p:cNvPr>
          <p:cNvSpPr/>
          <p:nvPr/>
        </p:nvSpPr>
        <p:spPr>
          <a:xfrm>
            <a:off x="1491342" y="1502225"/>
            <a:ext cx="1632860" cy="90352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Recaudo Aduanero</a:t>
            </a:r>
          </a:p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$8,5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Meta: 16 millones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7CE515E5-3F5A-0827-0F6D-09B10EDD54D7}"/>
              </a:ext>
            </a:extLst>
          </p:cNvPr>
          <p:cNvSpPr/>
          <p:nvPr/>
        </p:nvSpPr>
        <p:spPr>
          <a:xfrm>
            <a:off x="1491341" y="2525478"/>
            <a:ext cx="1632860" cy="90352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Res. proferidas</a:t>
            </a:r>
          </a:p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39,5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Meta: 11 millones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CC05CB7-E2FA-38E5-7B95-A32B370D5BD9}"/>
              </a:ext>
            </a:extLst>
          </p:cNvPr>
          <p:cNvSpPr/>
          <p:nvPr/>
        </p:nvSpPr>
        <p:spPr>
          <a:xfrm>
            <a:off x="1491341" y="3548731"/>
            <a:ext cx="1632860" cy="903522"/>
          </a:xfrm>
          <a:prstGeom prst="rect">
            <a:avLst/>
          </a:prstGeom>
          <a:solidFill>
            <a:srgbClr val="00B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Res. en firme</a:t>
            </a:r>
          </a:p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25,5</a:t>
            </a:r>
            <a:endParaRPr lang="es-MX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Meta: 9 millones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C96E2448-70D6-FAA5-7245-BB963F412842}"/>
              </a:ext>
            </a:extLst>
          </p:cNvPr>
          <p:cNvSpPr/>
          <p:nvPr/>
        </p:nvSpPr>
        <p:spPr>
          <a:xfrm>
            <a:off x="1491341" y="4571984"/>
            <a:ext cx="1632860" cy="90352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Decomiso </a:t>
            </a:r>
            <a:r>
              <a:rPr lang="es-MX" sz="1050" b="1" dirty="0" err="1">
                <a:latin typeface="Verdana" panose="020B0604030504040204" pitchFamily="34" charset="0"/>
                <a:ea typeface="Verdana" panose="020B0604030504040204" pitchFamily="34" charset="0"/>
              </a:rPr>
              <a:t>mcías</a:t>
            </a:r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. en firme</a:t>
            </a:r>
          </a:p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731 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millones 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Meta: 6.181 millones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B7EC789-C4E1-B129-63C8-51BA1547B630}"/>
              </a:ext>
            </a:extLst>
          </p:cNvPr>
          <p:cNvSpPr/>
          <p:nvPr/>
        </p:nvSpPr>
        <p:spPr>
          <a:xfrm>
            <a:off x="1491341" y="5595237"/>
            <a:ext cx="1632860" cy="90352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Nivel </a:t>
            </a:r>
            <a:r>
              <a:rPr lang="es-MX" sz="1050" b="1" dirty="0" err="1">
                <a:latin typeface="Verdana" panose="020B0604030504040204" pitchFamily="34" charset="0"/>
                <a:ea typeface="Verdana" panose="020B0604030504040204" pitchFamily="34" charset="0"/>
              </a:rPr>
              <a:t>devol</a:t>
            </a:r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s-MX" sz="1050" b="1" dirty="0" err="1">
                <a:latin typeface="Verdana" panose="020B0604030504040204" pitchFamily="34" charset="0"/>
                <a:ea typeface="Verdana" panose="020B0604030504040204" pitchFamily="34" charset="0"/>
              </a:rPr>
              <a:t>mcías</a:t>
            </a:r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 aprehendidas</a:t>
            </a:r>
          </a:p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7% </a:t>
            </a:r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Meta: ≤ 5%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9D74EC4-2CAE-BDC0-CAAA-C94693F47E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4528737"/>
              </p:ext>
            </p:extLst>
          </p:nvPr>
        </p:nvGraphicFramePr>
        <p:xfrm>
          <a:off x="3124201" y="1382494"/>
          <a:ext cx="8567056" cy="5269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1" name="Imagen 30" descr="Logotipo&#10;&#10;Descripción generada automáticamente">
            <a:extLst>
              <a:ext uri="{FF2B5EF4-FFF2-40B4-BE49-F238E27FC236}">
                <a16:creationId xmlns:a16="http://schemas.microsoft.com/office/drawing/2014/main" id="{ADEDFCE8-3A6B-3D0C-E3EF-CC8395F72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888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DA20245A-97A1-764D-3B60-854AA2620B33}"/>
              </a:ext>
            </a:extLst>
          </p:cNvPr>
          <p:cNvSpPr/>
          <p:nvPr/>
        </p:nvSpPr>
        <p:spPr>
          <a:xfrm>
            <a:off x="1491341" y="2046511"/>
            <a:ext cx="1883227" cy="11974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Recaudo Provocado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$17.6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18 millones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610921B-B47A-3B21-67B2-51BA6EE7BCBD}"/>
              </a:ext>
            </a:extLst>
          </p:cNvPr>
          <p:cNvSpPr/>
          <p:nvPr/>
        </p:nvSpPr>
        <p:spPr>
          <a:xfrm>
            <a:off x="1491341" y="3298368"/>
            <a:ext cx="1883227" cy="11974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Resoluciones en firme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1.912</a:t>
            </a:r>
            <a:endParaRPr lang="es-MX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37 millones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3033F0D-3073-A8AA-32C7-9D2CA31F27B0}"/>
              </a:ext>
            </a:extLst>
          </p:cNvPr>
          <p:cNvSpPr/>
          <p:nvPr/>
        </p:nvSpPr>
        <p:spPr>
          <a:xfrm>
            <a:off x="1491340" y="4550225"/>
            <a:ext cx="1883227" cy="11974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Resoluciones proferidas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2.348</a:t>
            </a:r>
            <a:endParaRPr lang="es-MX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38 millones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D3590505-D08C-9077-4BA6-A4FFF1D2D9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8888326"/>
              </p:ext>
            </p:extLst>
          </p:nvPr>
        </p:nvGraphicFramePr>
        <p:xfrm>
          <a:off x="3374567" y="2046510"/>
          <a:ext cx="7848604" cy="3875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uadroTexto 4">
            <a:extLst>
              <a:ext uri="{FF2B5EF4-FFF2-40B4-BE49-F238E27FC236}">
                <a16:creationId xmlns:a16="http://schemas.microsoft.com/office/drawing/2014/main" id="{1A73702A-73ED-0851-BD5B-DC27231E08BB}"/>
              </a:ext>
            </a:extLst>
          </p:cNvPr>
          <p:cNvSpPr txBox="1"/>
          <p:nvPr/>
        </p:nvSpPr>
        <p:spPr>
          <a:xfrm>
            <a:off x="19267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 Fiscalización Cambiaria 2025</a:t>
            </a:r>
          </a:p>
        </p:txBody>
      </p:sp>
    </p:spTree>
    <p:extLst>
      <p:ext uri="{BB962C8B-B14F-4D97-AF65-F5344CB8AC3E}">
        <p14:creationId xmlns:p14="http://schemas.microsoft.com/office/powerpoint/2010/main" val="3359272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C78DE-2C70-2541-7DB5-8C20E121C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4">
            <a:extLst>
              <a:ext uri="{FF2B5EF4-FFF2-40B4-BE49-F238E27FC236}">
                <a16:creationId xmlns:a16="http://schemas.microsoft.com/office/drawing/2014/main" id="{7EA2C57F-317F-FE88-4EDB-30DEF0EA4D48}"/>
              </a:ext>
            </a:extLst>
          </p:cNvPr>
          <p:cNvSpPr txBox="1"/>
          <p:nvPr/>
        </p:nvSpPr>
        <p:spPr>
          <a:xfrm>
            <a:off x="19267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 Fiscalización Aduanera ene – </a:t>
            </a:r>
            <a:r>
              <a:rPr lang="es-MX" sz="2000" b="1" dirty="0" err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may</a:t>
            </a: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2026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67B1C8F-6BB0-2590-2F8B-3E80424E0AE7}"/>
              </a:ext>
            </a:extLst>
          </p:cNvPr>
          <p:cNvSpPr/>
          <p:nvPr/>
        </p:nvSpPr>
        <p:spPr>
          <a:xfrm>
            <a:off x="1491342" y="1502225"/>
            <a:ext cx="1632860" cy="90352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Recaudo Aduanero</a:t>
            </a:r>
          </a:p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$0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Meta: 19 millones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0430D00-D6B0-9E9B-CE9E-FA3721038383}"/>
              </a:ext>
            </a:extLst>
          </p:cNvPr>
          <p:cNvSpPr/>
          <p:nvPr/>
        </p:nvSpPr>
        <p:spPr>
          <a:xfrm>
            <a:off x="1491341" y="2525478"/>
            <a:ext cx="1632860" cy="90352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Res. proferidas</a:t>
            </a:r>
          </a:p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0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Meta: 12 millones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3DF5915-BD59-079C-EC02-84756F89388C}"/>
              </a:ext>
            </a:extLst>
          </p:cNvPr>
          <p:cNvSpPr/>
          <p:nvPr/>
        </p:nvSpPr>
        <p:spPr>
          <a:xfrm>
            <a:off x="1491341" y="3548731"/>
            <a:ext cx="1632860" cy="903522"/>
          </a:xfrm>
          <a:prstGeom prst="rect">
            <a:avLst/>
          </a:prstGeom>
          <a:solidFill>
            <a:srgbClr val="00B05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Res. en firme</a:t>
            </a:r>
          </a:p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14</a:t>
            </a:r>
            <a:endParaRPr lang="es-MX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Meta: 9 millones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272C58F-0B84-D7FF-7A83-DC1B33E80CA0}"/>
              </a:ext>
            </a:extLst>
          </p:cNvPr>
          <p:cNvSpPr/>
          <p:nvPr/>
        </p:nvSpPr>
        <p:spPr>
          <a:xfrm>
            <a:off x="1491341" y="4571984"/>
            <a:ext cx="1632860" cy="90352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Decomiso </a:t>
            </a:r>
            <a:r>
              <a:rPr lang="es-MX" sz="1050" b="1" dirty="0" err="1">
                <a:latin typeface="Verdana" panose="020B0604030504040204" pitchFamily="34" charset="0"/>
                <a:ea typeface="Verdana" panose="020B0604030504040204" pitchFamily="34" charset="0"/>
              </a:rPr>
              <a:t>mcías</a:t>
            </a:r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. en firme</a:t>
            </a:r>
          </a:p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4.476 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millones 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Meta: 6.614 millones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2AEC72C-6794-8DE4-28B8-3A7FE5CADCFE}"/>
              </a:ext>
            </a:extLst>
          </p:cNvPr>
          <p:cNvSpPr/>
          <p:nvPr/>
        </p:nvSpPr>
        <p:spPr>
          <a:xfrm>
            <a:off x="1491341" y="5595237"/>
            <a:ext cx="1632860" cy="903522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50" b="1" dirty="0">
                <a:latin typeface="Verdana" panose="020B0604030504040204" pitchFamily="34" charset="0"/>
                <a:ea typeface="Verdana" panose="020B0604030504040204" pitchFamily="34" charset="0"/>
              </a:rPr>
              <a:t>Decomisos notificados</a:t>
            </a:r>
          </a:p>
          <a:p>
            <a:pPr algn="ctr"/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4.251</a:t>
            </a:r>
            <a:endParaRPr lang="es-MX" sz="10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millones </a:t>
            </a:r>
          </a:p>
          <a:p>
            <a:pPr algn="ctr"/>
            <a:r>
              <a:rPr lang="es-MX" sz="1050" dirty="0">
                <a:latin typeface="Verdana" panose="020B0604030504040204" pitchFamily="34" charset="0"/>
                <a:ea typeface="Verdana" panose="020B0604030504040204" pitchFamily="34" charset="0"/>
              </a:rPr>
              <a:t>Meta: 6.812 millones</a:t>
            </a:r>
            <a:endParaRPr lang="es-CO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29D74EC4-2CAE-BDC0-CAAA-C94693F47E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0602225"/>
              </p:ext>
            </p:extLst>
          </p:nvPr>
        </p:nvGraphicFramePr>
        <p:xfrm>
          <a:off x="3124201" y="1502224"/>
          <a:ext cx="7935685" cy="514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1" name="Imagen 30" descr="Logotipo&#10;&#10;Descripción generada automáticamente">
            <a:extLst>
              <a:ext uri="{FF2B5EF4-FFF2-40B4-BE49-F238E27FC236}">
                <a16:creationId xmlns:a16="http://schemas.microsoft.com/office/drawing/2014/main" id="{8C8A9947-7C51-A9AF-D272-CD5756B9F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066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F9C05-F56D-4603-4607-2B5F18805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AF1C362F-395F-3610-1227-E7272A6CEC34}"/>
              </a:ext>
            </a:extLst>
          </p:cNvPr>
          <p:cNvSpPr/>
          <p:nvPr/>
        </p:nvSpPr>
        <p:spPr>
          <a:xfrm>
            <a:off x="1491341" y="2155371"/>
            <a:ext cx="1883227" cy="11974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Recaudo Provocado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$11.6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25 millones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6865100-8B2C-5111-FEB8-2F8DFF7DAF1A}"/>
              </a:ext>
            </a:extLst>
          </p:cNvPr>
          <p:cNvSpPr/>
          <p:nvPr/>
        </p:nvSpPr>
        <p:spPr>
          <a:xfrm>
            <a:off x="1491341" y="3407228"/>
            <a:ext cx="1883227" cy="11974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Resoluciones en firme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3.768</a:t>
            </a:r>
            <a:endParaRPr lang="es-MX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543 millones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243F02E-8B52-93C5-7023-10B698B71F2C}"/>
              </a:ext>
            </a:extLst>
          </p:cNvPr>
          <p:cNvSpPr/>
          <p:nvPr/>
        </p:nvSpPr>
        <p:spPr>
          <a:xfrm>
            <a:off x="1491340" y="4659085"/>
            <a:ext cx="1883227" cy="119743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>
                <a:latin typeface="Verdana" panose="020B0604030504040204" pitchFamily="34" charset="0"/>
                <a:ea typeface="Verdana" panose="020B0604030504040204" pitchFamily="34" charset="0"/>
              </a:rPr>
              <a:t>Resoluciones proferidas</a:t>
            </a:r>
          </a:p>
          <a:p>
            <a:pPr algn="ctr"/>
            <a:r>
              <a:rPr lang="es-MX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3.317</a:t>
            </a:r>
            <a:endParaRPr lang="es-MX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millones</a:t>
            </a:r>
          </a:p>
          <a:p>
            <a:pPr algn="ctr"/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Meta: 874 millones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1EE9A31A-FF61-184D-36CE-431F5ED0B5FD}"/>
              </a:ext>
            </a:extLst>
          </p:cNvPr>
          <p:cNvSpPr txBox="1"/>
          <p:nvPr/>
        </p:nvSpPr>
        <p:spPr>
          <a:xfrm>
            <a:off x="19267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 Fiscalización Cambiaria ene – </a:t>
            </a:r>
            <a:r>
              <a:rPr lang="es-MX" sz="2000" b="1" dirty="0" err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may</a:t>
            </a: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2026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D3590505-D08C-9077-4BA6-A4FFF1D2D9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3174444"/>
              </p:ext>
            </p:extLst>
          </p:nvPr>
        </p:nvGraphicFramePr>
        <p:xfrm>
          <a:off x="3265714" y="1888671"/>
          <a:ext cx="7543800" cy="4234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47328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802331B-9703-CC26-8240-956E9976C28E}"/>
              </a:ext>
            </a:extLst>
          </p:cNvPr>
          <p:cNvSpPr/>
          <p:nvPr/>
        </p:nvSpPr>
        <p:spPr>
          <a:xfrm>
            <a:off x="1273254" y="2421538"/>
            <a:ext cx="3995804" cy="3712029"/>
          </a:xfrm>
          <a:prstGeom prst="rect">
            <a:avLst/>
          </a:prstGeom>
          <a:solidFill>
            <a:srgbClr val="E1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 sz="1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579C6831-21F8-1F11-A931-2BAFB1F59825}"/>
              </a:ext>
            </a:extLst>
          </p:cNvPr>
          <p:cNvSpPr txBox="1"/>
          <p:nvPr/>
        </p:nvSpPr>
        <p:spPr>
          <a:xfrm>
            <a:off x="1578428" y="2927192"/>
            <a:ext cx="3385457" cy="2700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lvl="0" indent="-22860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2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Montserrat"/>
              </a:rPr>
              <a:t> Se ha instaurado un número  de denuncias que reflejan nuestro compromiso con la legalidad y la protección del comercio formal.</a:t>
            </a:r>
          </a:p>
          <a:p>
            <a:pPr marL="0" lvl="0" indent="-22860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200" noProof="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sym typeface="Montserrat"/>
            </a:endParaRPr>
          </a:p>
          <a:p>
            <a:pPr marL="0" lvl="0" indent="-22860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2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Montserrat"/>
              </a:rPr>
              <a:t>Cada denuncia es radicada ante las autoridades competentes, con seguimiento riguroso, garantizando transparencia y efectividad en el control aduanero.</a:t>
            </a:r>
          </a:p>
        </p:txBody>
      </p:sp>
      <p:pic>
        <p:nvPicPr>
          <p:cNvPr id="9" name="Gráfico 12">
            <a:extLst>
              <a:ext uri="{FF2B5EF4-FFF2-40B4-BE49-F238E27FC236}">
                <a16:creationId xmlns:a16="http://schemas.microsoft.com/office/drawing/2014/main" id="{6D52D7AA-53FC-5FA4-9981-E7C9546389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5809" y="2079811"/>
            <a:ext cx="934889" cy="934889"/>
          </a:xfrm>
          <a:prstGeom prst="rect">
            <a:avLst/>
          </a:prstGeom>
        </p:spPr>
      </p:pic>
      <p:sp>
        <p:nvSpPr>
          <p:cNvPr id="11" name="CuadroTexto 4">
            <a:extLst>
              <a:ext uri="{FF2B5EF4-FFF2-40B4-BE49-F238E27FC236}">
                <a16:creationId xmlns:a16="http://schemas.microsoft.com/office/drawing/2014/main" id="{C90866CB-E010-2D90-C816-725A166DCF5E}"/>
              </a:ext>
            </a:extLst>
          </p:cNvPr>
          <p:cNvSpPr txBox="1"/>
          <p:nvPr/>
        </p:nvSpPr>
        <p:spPr>
          <a:xfrm>
            <a:off x="19267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Reporte de denuncias</a:t>
            </a: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D9E5EBDA-1B6D-C296-867D-2322139A74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669474"/>
              </p:ext>
            </p:extLst>
          </p:nvPr>
        </p:nvGraphicFramePr>
        <p:xfrm>
          <a:off x="6096000" y="3014700"/>
          <a:ext cx="5138057" cy="2003614"/>
        </p:xfrm>
        <a:graphic>
          <a:graphicData uri="http://schemas.openxmlformats.org/drawingml/2006/table">
            <a:tbl>
              <a:tblPr/>
              <a:tblGrid>
                <a:gridCol w="1405900">
                  <a:extLst>
                    <a:ext uri="{9D8B030D-6E8A-4147-A177-3AD203B41FA5}">
                      <a16:colId xmlns:a16="http://schemas.microsoft.com/office/drawing/2014/main" val="1449912000"/>
                    </a:ext>
                  </a:extLst>
                </a:gridCol>
                <a:gridCol w="1282703">
                  <a:extLst>
                    <a:ext uri="{9D8B030D-6E8A-4147-A177-3AD203B41FA5}">
                      <a16:colId xmlns:a16="http://schemas.microsoft.com/office/drawing/2014/main" val="1986102952"/>
                    </a:ext>
                  </a:extLst>
                </a:gridCol>
                <a:gridCol w="1130517">
                  <a:extLst>
                    <a:ext uri="{9D8B030D-6E8A-4147-A177-3AD203B41FA5}">
                      <a16:colId xmlns:a16="http://schemas.microsoft.com/office/drawing/2014/main" val="2900287410"/>
                    </a:ext>
                  </a:extLst>
                </a:gridCol>
                <a:gridCol w="1318937">
                  <a:extLst>
                    <a:ext uri="{9D8B030D-6E8A-4147-A177-3AD203B41FA5}">
                      <a16:colId xmlns:a16="http://schemas.microsoft.com/office/drawing/2014/main" val="3700942386"/>
                    </a:ext>
                  </a:extLst>
                </a:gridCol>
              </a:tblGrid>
              <a:tr h="422812">
                <a:tc gridSpan="4">
                  <a:txBody>
                    <a:bodyPr/>
                    <a:lstStyle/>
                    <a:p>
                      <a:pPr algn="ctr" fontAlgn="base">
                        <a:lnSpc>
                          <a:spcPts val="1425"/>
                        </a:lnSpc>
                        <a:buNone/>
                      </a:pPr>
                      <a:r>
                        <a:rPr lang="es-MX" sz="1200" b="1" i="0" u="none" strike="noStrike" dirty="0">
                          <a:solidFill>
                            <a:srgbClr val="F2F2F2"/>
                          </a:solidFill>
                          <a:effectLst/>
                          <a:latin typeface="Verdana" panose="020B0604030504040204" pitchFamily="34" charset="0"/>
                        </a:rPr>
                        <a:t>Denuncias</a:t>
                      </a:r>
                      <a:endParaRPr lang="es-MX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5294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190910"/>
                  </a:ext>
                </a:extLst>
              </a:tr>
              <a:tr h="607470"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ts val="1425"/>
                        </a:lnSpc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2025</a:t>
                      </a:r>
                      <a:endParaRPr lang="es-CO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658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ts val="1425"/>
                        </a:lnSpc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2026</a:t>
                      </a:r>
                      <a:endParaRPr lang="es-CO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658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7095"/>
                  </a:ext>
                </a:extLst>
              </a:tr>
              <a:tr h="365862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425"/>
                        </a:lnSpc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</a:rPr>
                        <a:t>Cantidad</a:t>
                      </a:r>
                      <a:r>
                        <a:rPr lang="es-CO" sz="1200" b="0" i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​</a:t>
                      </a:r>
                      <a:endParaRPr lang="es-CO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425"/>
                        </a:lnSpc>
                        <a:buNone/>
                      </a:pPr>
                      <a:r>
                        <a:rPr lang="es-CO" sz="1200" b="1" i="0" u="none" strike="noStrike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</a:rPr>
                        <a:t>Valor ($)</a:t>
                      </a:r>
                      <a:r>
                        <a:rPr lang="es-CO" sz="12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​</a:t>
                      </a:r>
                      <a:endParaRPr lang="es-CO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425"/>
                        </a:lnSpc>
                        <a:buNone/>
                      </a:pPr>
                      <a:r>
                        <a:rPr lang="es-CO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</a:rPr>
                        <a:t>Número</a:t>
                      </a:r>
                      <a:r>
                        <a:rPr lang="es-CO" sz="1200" b="0" i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​</a:t>
                      </a:r>
                      <a:endParaRPr lang="es-CO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425"/>
                        </a:lnSpc>
                        <a:buNone/>
                      </a:pPr>
                      <a:r>
                        <a:rPr lang="es-CO" sz="1200" b="1" i="0" u="none" strike="noStrike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</a:rPr>
                        <a:t>Valor ($)</a:t>
                      </a:r>
                      <a:r>
                        <a:rPr lang="es-CO" sz="1200" b="0" i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​</a:t>
                      </a:r>
                      <a:endParaRPr lang="es-CO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912181"/>
                  </a:ext>
                </a:extLst>
              </a:tr>
              <a:tr h="60747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425"/>
                        </a:lnSpc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  <a:r>
                        <a:rPr lang="es-CO" sz="1200" b="0" i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​</a:t>
                      </a:r>
                      <a:endParaRPr lang="es-CO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425"/>
                        </a:lnSpc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</a:rPr>
                        <a:t>603.855.211 </a:t>
                      </a:r>
                      <a:r>
                        <a:rPr lang="es-CO" sz="1200" b="0" i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​</a:t>
                      </a:r>
                      <a:endParaRPr lang="es-CO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425"/>
                        </a:lnSpc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  <a:endParaRPr lang="es-CO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425"/>
                        </a:lnSpc>
                        <a:buNone/>
                      </a:pPr>
                      <a:r>
                        <a:rPr lang="es-CO" sz="1200" b="0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</a:rPr>
                        <a:t>4.924.084.477</a:t>
                      </a:r>
                      <a:endParaRPr lang="es-CO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3878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323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>
            <a:extLst>
              <a:ext uri="{FF2B5EF4-FFF2-40B4-BE49-F238E27FC236}">
                <a16:creationId xmlns:a16="http://schemas.microsoft.com/office/drawing/2014/main" id="{6C5378A1-93DA-AC67-8216-A2A2DFEF783F}"/>
              </a:ext>
            </a:extLst>
          </p:cNvPr>
          <p:cNvSpPr/>
          <p:nvPr/>
        </p:nvSpPr>
        <p:spPr>
          <a:xfrm>
            <a:off x="1665664" y="2029415"/>
            <a:ext cx="1073790" cy="107379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477EFA0-BC0A-5786-5257-BB6D82CB9139}"/>
              </a:ext>
            </a:extLst>
          </p:cNvPr>
          <p:cNvSpPr/>
          <p:nvPr/>
        </p:nvSpPr>
        <p:spPr>
          <a:xfrm>
            <a:off x="1586063" y="4127900"/>
            <a:ext cx="1073790" cy="107379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B44E46A3-A5BE-87AB-06C7-E3CFE0C1FEC9}"/>
              </a:ext>
            </a:extLst>
          </p:cNvPr>
          <p:cNvSpPr/>
          <p:nvPr/>
        </p:nvSpPr>
        <p:spPr>
          <a:xfrm>
            <a:off x="7073254" y="4068581"/>
            <a:ext cx="1073790" cy="107379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D50F6407-3C23-2BA0-5537-ED99B591B518}"/>
              </a:ext>
            </a:extLst>
          </p:cNvPr>
          <p:cNvSpPr/>
          <p:nvPr/>
        </p:nvSpPr>
        <p:spPr>
          <a:xfrm>
            <a:off x="6835110" y="2029415"/>
            <a:ext cx="1073790" cy="107379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EBA6E759-971D-9401-2ABD-A3E656E9B597}"/>
              </a:ext>
            </a:extLst>
          </p:cNvPr>
          <p:cNvCxnSpPr>
            <a:cxnSpLocks/>
          </p:cNvCxnSpPr>
          <p:nvPr/>
        </p:nvCxnSpPr>
        <p:spPr>
          <a:xfrm>
            <a:off x="6168141" y="2041151"/>
            <a:ext cx="0" cy="3733376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D59CE2CC-415F-78F0-2F6E-02278D841C1E}"/>
              </a:ext>
            </a:extLst>
          </p:cNvPr>
          <p:cNvCxnSpPr>
            <a:cxnSpLocks/>
          </p:cNvCxnSpPr>
          <p:nvPr/>
        </p:nvCxnSpPr>
        <p:spPr>
          <a:xfrm flipH="1">
            <a:off x="1092646" y="3820157"/>
            <a:ext cx="9980362" cy="0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áfico 3">
            <a:extLst>
              <a:ext uri="{FF2B5EF4-FFF2-40B4-BE49-F238E27FC236}">
                <a16:creationId xmlns:a16="http://schemas.microsoft.com/office/drawing/2014/main" id="{B59F6F8D-1999-EE3D-7E9D-EB45B99A34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08544" y="2373262"/>
            <a:ext cx="961183" cy="96683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ED59F18-1DB8-B1D3-7830-3ECB082B3CDC}"/>
              </a:ext>
            </a:extLst>
          </p:cNvPr>
          <p:cNvSpPr txBox="1"/>
          <p:nvPr/>
        </p:nvSpPr>
        <p:spPr>
          <a:xfrm>
            <a:off x="3379601" y="2266525"/>
            <a:ext cx="16786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Ventas</a:t>
            </a:r>
          </a:p>
          <a:p>
            <a:pPr algn="ctr"/>
            <a:endParaRPr lang="es-CO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$24.000.000</a:t>
            </a:r>
            <a:endParaRPr lang="es-MX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294F1FF-C95F-49F1-075B-5188F7506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8606" y="2241127"/>
            <a:ext cx="1077217" cy="107721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485D973-5695-2FAE-DF57-46367EDE6B73}"/>
              </a:ext>
            </a:extLst>
          </p:cNvPr>
          <p:cNvSpPr txBox="1"/>
          <p:nvPr/>
        </p:nvSpPr>
        <p:spPr>
          <a:xfrm>
            <a:off x="7849897" y="2185935"/>
            <a:ext cx="25827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Destrucción</a:t>
            </a:r>
          </a:p>
          <a:p>
            <a:pPr algn="ctr"/>
            <a:endParaRPr lang="es-CO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$325.600.000</a:t>
            </a:r>
            <a:endParaRPr lang="es-MX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D07649AB-27E7-EC0C-2B66-DB67B58788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08548" y="4400997"/>
            <a:ext cx="961179" cy="961179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8E73236-681D-E186-AFF0-C5E15EC1FF64}"/>
              </a:ext>
            </a:extLst>
          </p:cNvPr>
          <p:cNvSpPr txBox="1"/>
          <p:nvPr/>
        </p:nvSpPr>
        <p:spPr>
          <a:xfrm>
            <a:off x="2659853" y="4377162"/>
            <a:ext cx="311816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Chatarrización</a:t>
            </a:r>
          </a:p>
          <a:p>
            <a:pPr algn="ctr"/>
            <a:endParaRPr lang="es-CO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$23.000.000</a:t>
            </a:r>
            <a:endParaRPr lang="es-MX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15BC24C9-7E8A-8E7D-C7F8-F4D6034345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39339" y="4377162"/>
            <a:ext cx="966484" cy="96117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015C5E31-B7F4-7F8A-1F00-313229937695}"/>
              </a:ext>
            </a:extLst>
          </p:cNvPr>
          <p:cNvSpPr txBox="1"/>
          <p:nvPr/>
        </p:nvSpPr>
        <p:spPr>
          <a:xfrm>
            <a:off x="8324682" y="4319139"/>
            <a:ext cx="20649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Donación</a:t>
            </a:r>
          </a:p>
          <a:p>
            <a:pPr algn="ctr"/>
            <a:endParaRPr lang="es-CO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$575.600.000</a:t>
            </a:r>
            <a:endParaRPr lang="es-MX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CuadroTexto 4">
            <a:extLst>
              <a:ext uri="{FF2B5EF4-FFF2-40B4-BE49-F238E27FC236}">
                <a16:creationId xmlns:a16="http://schemas.microsoft.com/office/drawing/2014/main" id="{907A3F63-34D3-FACB-9ADA-8835E0B8852A}"/>
              </a:ext>
            </a:extLst>
          </p:cNvPr>
          <p:cNvSpPr txBox="1"/>
          <p:nvPr/>
        </p:nvSpPr>
        <p:spPr>
          <a:xfrm>
            <a:off x="19394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Disposición de mercancías ADA 2025</a:t>
            </a:r>
          </a:p>
        </p:txBody>
      </p:sp>
    </p:spTree>
    <p:extLst>
      <p:ext uri="{BB962C8B-B14F-4D97-AF65-F5344CB8AC3E}">
        <p14:creationId xmlns:p14="http://schemas.microsoft.com/office/powerpoint/2010/main" val="1971431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92A19-DC15-1314-BBD0-3B3AA488F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ipse 16">
            <a:extLst>
              <a:ext uri="{FF2B5EF4-FFF2-40B4-BE49-F238E27FC236}">
                <a16:creationId xmlns:a16="http://schemas.microsoft.com/office/drawing/2014/main" id="{98416E16-06EF-BD09-D13E-30B7F77AABA2}"/>
              </a:ext>
            </a:extLst>
          </p:cNvPr>
          <p:cNvSpPr/>
          <p:nvPr/>
        </p:nvSpPr>
        <p:spPr>
          <a:xfrm>
            <a:off x="5094351" y="4032414"/>
            <a:ext cx="1073790" cy="107379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67493C7-CCF9-86D3-E289-3B3169D93ADB}"/>
              </a:ext>
            </a:extLst>
          </p:cNvPr>
          <p:cNvSpPr/>
          <p:nvPr/>
        </p:nvSpPr>
        <p:spPr>
          <a:xfrm>
            <a:off x="6851781" y="1945127"/>
            <a:ext cx="1073790" cy="107379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833B462-FB3D-EDD9-CE96-35D78A1526B2}"/>
              </a:ext>
            </a:extLst>
          </p:cNvPr>
          <p:cNvSpPr/>
          <p:nvPr/>
        </p:nvSpPr>
        <p:spPr>
          <a:xfrm>
            <a:off x="1984231" y="1958566"/>
            <a:ext cx="1073790" cy="107379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8D15E78A-1C80-481D-D5F6-4FAF18B2E40A}"/>
              </a:ext>
            </a:extLst>
          </p:cNvPr>
          <p:cNvCxnSpPr>
            <a:cxnSpLocks/>
          </p:cNvCxnSpPr>
          <p:nvPr/>
        </p:nvCxnSpPr>
        <p:spPr>
          <a:xfrm>
            <a:off x="6168141" y="2041151"/>
            <a:ext cx="0" cy="1514849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4F8E9CC-D700-5875-6534-E1C935D6986E}"/>
              </a:ext>
            </a:extLst>
          </p:cNvPr>
          <p:cNvCxnSpPr>
            <a:cxnSpLocks/>
          </p:cNvCxnSpPr>
          <p:nvPr/>
        </p:nvCxnSpPr>
        <p:spPr>
          <a:xfrm flipH="1">
            <a:off x="1092646" y="3820157"/>
            <a:ext cx="9980362" cy="0"/>
          </a:xfrm>
          <a:prstGeom prst="line">
            <a:avLst/>
          </a:prstGeom>
          <a:ln w="1270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áfico 3">
            <a:extLst>
              <a:ext uri="{FF2B5EF4-FFF2-40B4-BE49-F238E27FC236}">
                <a16:creationId xmlns:a16="http://schemas.microsoft.com/office/drawing/2014/main" id="{C23BF5A7-A85D-9227-FC92-DE13FF531B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51444" y="2373262"/>
            <a:ext cx="961183" cy="96683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2611575-AB40-1856-25CA-8CD2531999E7}"/>
              </a:ext>
            </a:extLst>
          </p:cNvPr>
          <p:cNvSpPr txBox="1"/>
          <p:nvPr/>
        </p:nvSpPr>
        <p:spPr>
          <a:xfrm>
            <a:off x="3305864" y="2266525"/>
            <a:ext cx="18261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Ventas</a:t>
            </a:r>
          </a:p>
          <a:p>
            <a:pPr algn="ctr"/>
            <a:endParaRPr lang="es-CO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$110.500.000</a:t>
            </a:r>
            <a:endParaRPr lang="es-MX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594CDEE-7D81-F5E1-5388-E91FBE6AC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8606" y="2241127"/>
            <a:ext cx="1077217" cy="107721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CF3ACA4-CFB4-8765-C3C1-A6554C84631C}"/>
              </a:ext>
            </a:extLst>
          </p:cNvPr>
          <p:cNvSpPr txBox="1"/>
          <p:nvPr/>
        </p:nvSpPr>
        <p:spPr>
          <a:xfrm>
            <a:off x="7849897" y="2185935"/>
            <a:ext cx="25827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Destrucción</a:t>
            </a:r>
          </a:p>
          <a:p>
            <a:pPr algn="ctr"/>
            <a:endParaRPr lang="es-CO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$559.600.000</a:t>
            </a:r>
            <a:endParaRPr lang="es-MX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99D7B08E-235E-F323-4C28-98C5E543D9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0839" y="4379993"/>
            <a:ext cx="966484" cy="96117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0228DDD-D052-019F-F3DC-F172AC392C22}"/>
              </a:ext>
            </a:extLst>
          </p:cNvPr>
          <p:cNvSpPr txBox="1"/>
          <p:nvPr/>
        </p:nvSpPr>
        <p:spPr>
          <a:xfrm>
            <a:off x="6356182" y="4321970"/>
            <a:ext cx="20649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Donación</a:t>
            </a:r>
          </a:p>
          <a:p>
            <a:pPr algn="ctr"/>
            <a:endParaRPr lang="es-CO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$121.000.000</a:t>
            </a:r>
            <a:endParaRPr lang="es-MX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CuadroTexto 4">
            <a:extLst>
              <a:ext uri="{FF2B5EF4-FFF2-40B4-BE49-F238E27FC236}">
                <a16:creationId xmlns:a16="http://schemas.microsoft.com/office/drawing/2014/main" id="{9588B1F8-B695-3B2B-5FF7-DEBC38C6B736}"/>
              </a:ext>
            </a:extLst>
          </p:cNvPr>
          <p:cNvSpPr txBox="1"/>
          <p:nvPr/>
        </p:nvSpPr>
        <p:spPr>
          <a:xfrm>
            <a:off x="19394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Disposición de mercancías ADA ene - abr 2026</a:t>
            </a:r>
          </a:p>
        </p:txBody>
      </p:sp>
    </p:spTree>
    <p:extLst>
      <p:ext uri="{BB962C8B-B14F-4D97-AF65-F5344CB8AC3E}">
        <p14:creationId xmlns:p14="http://schemas.microsoft.com/office/powerpoint/2010/main" val="732945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9370098-0DA3-4AA1-A8B7-68796DF5329F}"/>
              </a:ext>
            </a:extLst>
          </p:cNvPr>
          <p:cNvSpPr txBox="1"/>
          <p:nvPr/>
        </p:nvSpPr>
        <p:spPr>
          <a:xfrm>
            <a:off x="1882783" y="669146"/>
            <a:ext cx="7322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Comité de </a:t>
            </a:r>
            <a:r>
              <a:rPr lang="es-ES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Gestión</a:t>
            </a:r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 Tributaria, Aduanera y Cambiaria TAC 2026 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8A59C76-15C7-44FC-83C5-C4716FBA731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47EA4AA-3D40-FFDA-1ECD-C13F24A3ACDE}"/>
              </a:ext>
            </a:extLst>
          </p:cNvPr>
          <p:cNvCxnSpPr>
            <a:cxnSpLocks/>
          </p:cNvCxnSpPr>
          <p:nvPr/>
        </p:nvCxnSpPr>
        <p:spPr>
          <a:xfrm>
            <a:off x="1976287" y="1098753"/>
            <a:ext cx="70792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9E61E3EA-DCF8-F784-55EE-B1D51CD496F3}"/>
              </a:ext>
            </a:extLst>
          </p:cNvPr>
          <p:cNvSpPr txBox="1"/>
          <p:nvPr/>
        </p:nvSpPr>
        <p:spPr>
          <a:xfrm>
            <a:off x="5679377" y="1720700"/>
            <a:ext cx="5883122" cy="46950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0" tIns="360000" rIns="360000" bIns="360000" numCol="2">
            <a:spAutoFit/>
          </a:bodyPr>
          <a:lstStyle/>
          <a:p>
            <a:pPr algn="ctr"/>
            <a:r>
              <a:rPr lang="es-CO" sz="1200" b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es-CO" sz="1200" b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Antioquia </a:t>
            </a:r>
          </a:p>
          <a:p>
            <a:pPr algn="ctr"/>
            <a:endParaRPr lang="es-CO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Arboletes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Necoclí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San Pedro de Urabá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San Juan de Urabá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Mutatá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Turbo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Apartadó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Carepa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Chigorodó</a:t>
            </a:r>
          </a:p>
          <a:p>
            <a:pPr algn="ctr"/>
            <a:endParaRPr lang="es-CO" sz="120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sz="1200" b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Chocó</a:t>
            </a:r>
          </a:p>
          <a:p>
            <a:pPr algn="ctr"/>
            <a:endParaRPr lang="es-CO" sz="120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Acandí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CO" sz="120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Unguía</a:t>
            </a:r>
            <a:r>
              <a:rPr lang="es-CO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s-ES" sz="1200" b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Competencia Funcional:</a:t>
            </a:r>
          </a:p>
          <a:p>
            <a:pPr algn="ctr"/>
            <a:endParaRPr lang="es-ES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Aduanera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Cambiaria</a:t>
            </a:r>
          </a:p>
          <a:p>
            <a:endParaRPr lang="es-ES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s-ES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s-ES" sz="1200" b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Competencia Marítima:</a:t>
            </a:r>
          </a:p>
          <a:p>
            <a:endParaRPr lang="es-ES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s-MX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Mar territorial desde el corregimiento de </a:t>
            </a:r>
            <a:r>
              <a:rPr lang="es-MX" sz="1200" err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Sapzurro</a:t>
            </a:r>
            <a:r>
              <a:rPr lang="es-MX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en el Océano Atlántico en el límite con la República de Panamá hasta Punta Mestizos </a:t>
            </a:r>
            <a:r>
              <a:rPr lang="es-MX" sz="1200" b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(límite entre los departamentos de Córdoba y Sucre)</a:t>
            </a:r>
            <a:endParaRPr lang="es-ES" sz="1200" b="1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A70E0AC7-A113-DB24-532B-918A34BCE21A}"/>
              </a:ext>
            </a:extLst>
          </p:cNvPr>
          <p:cNvSpPr txBox="1">
            <a:spLocks/>
          </p:cNvSpPr>
          <p:nvPr/>
        </p:nvSpPr>
        <p:spPr>
          <a:xfrm>
            <a:off x="1956885" y="1024741"/>
            <a:ext cx="7079223" cy="46218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25294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sz="2000">
                <a:solidFill>
                  <a:srgbClr val="002060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Ubicación y Jurisdicción</a:t>
            </a:r>
            <a:endParaRPr lang="es-CO" sz="2000">
              <a:solidFill>
                <a:srgbClr val="002060"/>
              </a:solidFill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07D81AA-BB2C-27AF-9555-53655A65C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371" y="1745278"/>
            <a:ext cx="4803639" cy="4724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B0A6236-F930-3A86-2395-3E61B58ADBA2}"/>
              </a:ext>
            </a:extLst>
          </p:cNvPr>
          <p:cNvSpPr txBox="1"/>
          <p:nvPr/>
        </p:nvSpPr>
        <p:spPr>
          <a:xfrm>
            <a:off x="1641252" y="3589888"/>
            <a:ext cx="866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Chocó </a:t>
            </a:r>
          </a:p>
        </p:txBody>
      </p:sp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6A8C9ABB-5495-C441-9CEF-7ED2C182F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91" y="315862"/>
            <a:ext cx="1152833" cy="1152833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AE83EED-B8C0-1B38-9D72-686FC20DD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691" y="206476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49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4991805-AC02-D1B4-3A24-7151F564C919}"/>
              </a:ext>
            </a:extLst>
          </p:cNvPr>
          <p:cNvSpPr/>
          <p:nvPr/>
        </p:nvSpPr>
        <p:spPr>
          <a:xfrm>
            <a:off x="7404142" y="2303255"/>
            <a:ext cx="3995804" cy="4258307"/>
          </a:xfrm>
          <a:prstGeom prst="rect">
            <a:avLst/>
          </a:prstGeom>
          <a:solidFill>
            <a:srgbClr val="E1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1BA5D58B-6CA5-D515-3D7B-CD3435FE6F49}"/>
              </a:ext>
            </a:extLst>
          </p:cNvPr>
          <p:cNvCxnSpPr>
            <a:cxnSpLocks/>
          </p:cNvCxnSpPr>
          <p:nvPr/>
        </p:nvCxnSpPr>
        <p:spPr>
          <a:xfrm flipH="1">
            <a:off x="440352" y="4319889"/>
            <a:ext cx="682942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2053">
            <a:extLst>
              <a:ext uri="{FF2B5EF4-FFF2-40B4-BE49-F238E27FC236}">
                <a16:creationId xmlns:a16="http://schemas.microsoft.com/office/drawing/2014/main" id="{0C6AB28F-9561-DA4E-77F4-359208B9D1E0}"/>
              </a:ext>
            </a:extLst>
          </p:cNvPr>
          <p:cNvSpPr txBox="1"/>
          <p:nvPr/>
        </p:nvSpPr>
        <p:spPr>
          <a:xfrm>
            <a:off x="7645501" y="3374244"/>
            <a:ext cx="3266637" cy="236988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s-MX" sz="1600" b="1" spc="-15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Donaciones </a:t>
            </a:r>
          </a:p>
          <a:p>
            <a:endParaRPr lang="es-MX" sz="1200" spc="-15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MX" sz="1200" spc="-15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Mo</a:t>
            </a:r>
            <a:r>
              <a:rPr lang="es-MX" sz="12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tores fuera de borda </a:t>
            </a:r>
          </a:p>
          <a:p>
            <a:endParaRPr lang="es-MX" sz="1200" spc="-15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s-MX" sz="12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Herramientas</a:t>
            </a:r>
          </a:p>
          <a:p>
            <a:endParaRPr lang="es-MX" sz="1200" spc="-15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s-MX" sz="12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Ropa </a:t>
            </a:r>
          </a:p>
          <a:p>
            <a:endParaRPr lang="es-MX" sz="1200" spc="-15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s-MX" sz="12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Calzado </a:t>
            </a:r>
          </a:p>
          <a:p>
            <a:endParaRPr lang="es-MX" sz="1200" spc="-15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s-MX" sz="12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Otros</a:t>
            </a:r>
            <a:endParaRPr lang="es-MX" sz="1200" spc="-15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es-CO" sz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81765982-13D4-3595-9190-92C49FFA558A}"/>
              </a:ext>
            </a:extLst>
          </p:cNvPr>
          <p:cNvCxnSpPr>
            <a:cxnSpLocks/>
          </p:cNvCxnSpPr>
          <p:nvPr/>
        </p:nvCxnSpPr>
        <p:spPr>
          <a:xfrm>
            <a:off x="4214435" y="2776659"/>
            <a:ext cx="0" cy="1340056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BD35AF3-DA9A-B8BA-51E2-5689B794BF77}"/>
              </a:ext>
            </a:extLst>
          </p:cNvPr>
          <p:cNvCxnSpPr>
            <a:cxnSpLocks/>
          </p:cNvCxnSpPr>
          <p:nvPr/>
        </p:nvCxnSpPr>
        <p:spPr>
          <a:xfrm>
            <a:off x="4228216" y="4465133"/>
            <a:ext cx="0" cy="1340056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281C48E-76D2-C4B4-6441-B9C9ECA776FA}"/>
              </a:ext>
            </a:extLst>
          </p:cNvPr>
          <p:cNvSpPr/>
          <p:nvPr/>
        </p:nvSpPr>
        <p:spPr>
          <a:xfrm>
            <a:off x="4955208" y="2072422"/>
            <a:ext cx="20313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b="1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Alcaldía de Apartadó</a:t>
            </a:r>
          </a:p>
          <a:p>
            <a:pPr algn="ctr"/>
            <a:r>
              <a:rPr lang="es-MX" sz="12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Antioquia</a:t>
            </a:r>
          </a:p>
        </p:txBody>
      </p:sp>
      <p:pic>
        <p:nvPicPr>
          <p:cNvPr id="15" name="Imagen 14" descr="Mi Municipio">
            <a:extLst>
              <a:ext uri="{FF2B5EF4-FFF2-40B4-BE49-F238E27FC236}">
                <a16:creationId xmlns:a16="http://schemas.microsoft.com/office/drawing/2014/main" id="{B187275E-6C0E-8AEA-0850-410DC377E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812" y="2497906"/>
            <a:ext cx="2554040" cy="166012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161DAEF-1154-1198-FB17-B7A148CD8E73}"/>
              </a:ext>
            </a:extLst>
          </p:cNvPr>
          <p:cNvSpPr/>
          <p:nvPr/>
        </p:nvSpPr>
        <p:spPr>
          <a:xfrm>
            <a:off x="1386532" y="2082049"/>
            <a:ext cx="1884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b="1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Distrito de Turbo</a:t>
            </a:r>
          </a:p>
          <a:p>
            <a:pPr algn="ctr"/>
            <a:r>
              <a:rPr lang="es-MX" sz="12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Antioquia</a:t>
            </a:r>
          </a:p>
        </p:txBody>
      </p:sp>
      <p:pic>
        <p:nvPicPr>
          <p:cNvPr id="17" name="Imagen 16" descr="SITIOS DE INTERES">
            <a:extLst>
              <a:ext uri="{FF2B5EF4-FFF2-40B4-BE49-F238E27FC236}">
                <a16:creationId xmlns:a16="http://schemas.microsoft.com/office/drawing/2014/main" id="{C63234C0-3405-B774-5DD9-0575E3E6F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786" y="2495926"/>
            <a:ext cx="2534786" cy="1686785"/>
          </a:xfrm>
          <a:prstGeom prst="rect">
            <a:avLst/>
          </a:prstGeom>
        </p:spPr>
      </p:pic>
      <p:pic>
        <p:nvPicPr>
          <p:cNvPr id="18" name="Imagen 17" descr="Río Quito: $ 498 millones para celda transitoria en Villa Conto">
            <a:extLst>
              <a:ext uri="{FF2B5EF4-FFF2-40B4-BE49-F238E27FC236}">
                <a16:creationId xmlns:a16="http://schemas.microsoft.com/office/drawing/2014/main" id="{BC4CF9A4-E38E-DB95-AC81-3664988286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757" r="12744"/>
          <a:stretch>
            <a:fillRect/>
          </a:stretch>
        </p:blipFill>
        <p:spPr>
          <a:xfrm>
            <a:off x="1051811" y="4745825"/>
            <a:ext cx="2554039" cy="1714153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B48A25FC-8CE9-1E62-688C-B0A4188B0EA9}"/>
              </a:ext>
            </a:extLst>
          </p:cNvPr>
          <p:cNvSpPr/>
          <p:nvPr/>
        </p:nvSpPr>
        <p:spPr>
          <a:xfrm>
            <a:off x="1386532" y="4324451"/>
            <a:ext cx="20313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b="1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Alcaldía de Río Quito </a:t>
            </a:r>
          </a:p>
          <a:p>
            <a:pPr algn="ctr"/>
            <a:r>
              <a:rPr lang="es-MX" sz="12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Chocó</a:t>
            </a:r>
          </a:p>
        </p:txBody>
      </p:sp>
      <p:pic>
        <p:nvPicPr>
          <p:cNvPr id="20" name="Imagen 19" descr="Parroquia San Pedro Alejandrino en el municipio de Alejandría, Antioquia,  conocida por su arquitectura de piedra y su ubicación en el parque  principal. Se encuentra en el municipio de Alejandría, conocido como &quot;">
            <a:extLst>
              <a:ext uri="{FF2B5EF4-FFF2-40B4-BE49-F238E27FC236}">
                <a16:creationId xmlns:a16="http://schemas.microsoft.com/office/drawing/2014/main" id="{F8F07130-DA86-A182-6C80-83E400A9AB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6691" y="4755449"/>
            <a:ext cx="2466975" cy="1714154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3D11D378-4DA8-4A6E-A0EB-6C4496006066}"/>
              </a:ext>
            </a:extLst>
          </p:cNvPr>
          <p:cNvSpPr/>
          <p:nvPr/>
        </p:nvSpPr>
        <p:spPr>
          <a:xfrm>
            <a:off x="4921198" y="4305201"/>
            <a:ext cx="20313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200" b="1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Alcaldía de Alejandría</a:t>
            </a:r>
          </a:p>
          <a:p>
            <a:pPr algn="ctr"/>
            <a:r>
              <a:rPr lang="es-MX" sz="1200" spc="-15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Antioquia</a:t>
            </a:r>
          </a:p>
        </p:txBody>
      </p:sp>
      <p:sp>
        <p:nvSpPr>
          <p:cNvPr id="22" name="CuadroTexto 4">
            <a:extLst>
              <a:ext uri="{FF2B5EF4-FFF2-40B4-BE49-F238E27FC236}">
                <a16:creationId xmlns:a16="http://schemas.microsoft.com/office/drawing/2014/main" id="{BA3E3A94-0BDA-5843-D4AD-C7FB3496D3BB}"/>
              </a:ext>
            </a:extLst>
          </p:cNvPr>
          <p:cNvSpPr txBox="1"/>
          <p:nvPr/>
        </p:nvSpPr>
        <p:spPr>
          <a:xfrm>
            <a:off x="19394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Entidades beneficiadas</a:t>
            </a:r>
          </a:p>
        </p:txBody>
      </p:sp>
      <p:pic>
        <p:nvPicPr>
          <p:cNvPr id="23" name="Gráfico 22">
            <a:extLst>
              <a:ext uri="{FF2B5EF4-FFF2-40B4-BE49-F238E27FC236}">
                <a16:creationId xmlns:a16="http://schemas.microsoft.com/office/drawing/2014/main" id="{318E4757-70F6-D79D-6576-1CAC316E0C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99668" y="2406314"/>
            <a:ext cx="1220361" cy="1220361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F7E5B1A1-2CFF-C45C-6D74-E58D79D620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855" y="3715354"/>
            <a:ext cx="1089100" cy="1089098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535D0F62-29F7-29D1-14D6-C0FFF996E0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13033" y="5015824"/>
            <a:ext cx="1091229" cy="108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99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35F7BCA8-2678-662A-58D0-2F0A2D2301B3}"/>
              </a:ext>
            </a:extLst>
          </p:cNvPr>
          <p:cNvSpPr/>
          <p:nvPr/>
        </p:nvSpPr>
        <p:spPr>
          <a:xfrm>
            <a:off x="1959931" y="2066167"/>
            <a:ext cx="1457037" cy="148555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0EEA8EA9-4C3D-04B3-10B2-0AB613D801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9198" y="2620192"/>
            <a:ext cx="1476868" cy="148555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E50E2BD-BD4F-CF9A-C5E4-80756D24C463}"/>
              </a:ext>
            </a:extLst>
          </p:cNvPr>
          <p:cNvSpPr txBox="1"/>
          <p:nvPr/>
        </p:nvSpPr>
        <p:spPr>
          <a:xfrm>
            <a:off x="1539198" y="4105748"/>
            <a:ext cx="1569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Atención</a:t>
            </a:r>
          </a:p>
          <a:p>
            <a:pPr algn="ctr"/>
            <a:r>
              <a:rPr lang="es-MX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Ciudadana</a:t>
            </a:r>
            <a:endParaRPr lang="es-CO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8E46480A-D0A5-AA3C-071C-C373934C8E69}"/>
              </a:ext>
            </a:extLst>
          </p:cNvPr>
          <p:cNvCxnSpPr>
            <a:cxnSpLocks/>
          </p:cNvCxnSpPr>
          <p:nvPr/>
        </p:nvCxnSpPr>
        <p:spPr>
          <a:xfrm flipV="1">
            <a:off x="3747885" y="1588020"/>
            <a:ext cx="0" cy="409069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Gráfico 5">
            <a:extLst>
              <a:ext uri="{FF2B5EF4-FFF2-40B4-BE49-F238E27FC236}">
                <a16:creationId xmlns:a16="http://schemas.microsoft.com/office/drawing/2014/main" id="{A3358B77-591E-9372-C740-81027F9BD7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27080" y="2352994"/>
            <a:ext cx="486000" cy="486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63FAB01-5DCE-639E-2333-A4A368A2F773}"/>
              </a:ext>
            </a:extLst>
          </p:cNvPr>
          <p:cNvSpPr txBox="1"/>
          <p:nvPr/>
        </p:nvSpPr>
        <p:spPr>
          <a:xfrm>
            <a:off x="4841508" y="2377329"/>
            <a:ext cx="1814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6195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trámites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BAFDF701-C754-A8FE-0EB2-654D0F6660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27079" y="3042584"/>
            <a:ext cx="486000" cy="48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C9B7C671-42C9-3E74-73D0-4BA94F5438EB}"/>
              </a:ext>
            </a:extLst>
          </p:cNvPr>
          <p:cNvSpPr txBox="1"/>
          <p:nvPr/>
        </p:nvSpPr>
        <p:spPr>
          <a:xfrm>
            <a:off x="4841508" y="3024623"/>
            <a:ext cx="19014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40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puntos móviles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8A340FE1-1325-332C-618B-F3F53F6A05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45079" y="3764234"/>
            <a:ext cx="468000" cy="468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3F5C288-A358-12AF-C94A-CCEA084D0D16}"/>
              </a:ext>
            </a:extLst>
          </p:cNvPr>
          <p:cNvSpPr txBox="1"/>
          <p:nvPr/>
        </p:nvSpPr>
        <p:spPr>
          <a:xfrm>
            <a:off x="4841508" y="3746253"/>
            <a:ext cx="2464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3155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RUT gestionados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67D9B959-86A7-464D-B160-7AB0AC6132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45079" y="4467884"/>
            <a:ext cx="468000" cy="4680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E393B51-0E34-CC3A-BB0B-5B171AFAEE03}"/>
              </a:ext>
            </a:extLst>
          </p:cNvPr>
          <p:cNvSpPr txBox="1"/>
          <p:nvPr/>
        </p:nvSpPr>
        <p:spPr>
          <a:xfrm>
            <a:off x="4854307" y="4467884"/>
            <a:ext cx="2877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1299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Usuarios capacitados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FF19311-60E8-3756-AA19-C5E44E329979}"/>
              </a:ext>
            </a:extLst>
          </p:cNvPr>
          <p:cNvCxnSpPr>
            <a:cxnSpLocks/>
          </p:cNvCxnSpPr>
          <p:nvPr/>
        </p:nvCxnSpPr>
        <p:spPr>
          <a:xfrm flipV="1">
            <a:off x="8048784" y="1512726"/>
            <a:ext cx="0" cy="409069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2604531F-BF9C-7451-C9B6-D87BA0000F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527978" y="2221814"/>
            <a:ext cx="486000" cy="48600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B04B48FB-DD00-646A-0D69-695161C5FE24}"/>
              </a:ext>
            </a:extLst>
          </p:cNvPr>
          <p:cNvSpPr txBox="1"/>
          <p:nvPr/>
        </p:nvSpPr>
        <p:spPr>
          <a:xfrm>
            <a:off x="9142406" y="2246149"/>
            <a:ext cx="1821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ferias de servicio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30C54529-0996-17D5-F595-A21675FB17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4541" y="3065723"/>
            <a:ext cx="486000" cy="48600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4BCA296-ABE2-2D66-1B23-0CF34FC919B7}"/>
              </a:ext>
            </a:extLst>
          </p:cNvPr>
          <p:cNvSpPr txBox="1"/>
          <p:nvPr/>
        </p:nvSpPr>
        <p:spPr>
          <a:xfrm>
            <a:off x="9228969" y="3090058"/>
            <a:ext cx="1375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64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trámites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0" name="Gráfico 19">
            <a:extLst>
              <a:ext uri="{FF2B5EF4-FFF2-40B4-BE49-F238E27FC236}">
                <a16:creationId xmlns:a16="http://schemas.microsoft.com/office/drawing/2014/main" id="{16D221F8-01B6-E3F8-D894-0ABF48ABF9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32541" y="3933967"/>
            <a:ext cx="468000" cy="46800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FFD2C7CA-6926-B18D-1FAC-1C61DA1448D4}"/>
              </a:ext>
            </a:extLst>
          </p:cNvPr>
          <p:cNvSpPr txBox="1"/>
          <p:nvPr/>
        </p:nvSpPr>
        <p:spPr>
          <a:xfrm>
            <a:off x="9241769" y="3933967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99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Usuarios capacitados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CuadroTexto 4">
            <a:extLst>
              <a:ext uri="{FF2B5EF4-FFF2-40B4-BE49-F238E27FC236}">
                <a16:creationId xmlns:a16="http://schemas.microsoft.com/office/drawing/2014/main" id="{E8A3565F-D512-C760-9DC0-3DD9381E6D83}"/>
              </a:ext>
            </a:extLst>
          </p:cNvPr>
          <p:cNvSpPr txBox="1"/>
          <p:nvPr/>
        </p:nvSpPr>
        <p:spPr>
          <a:xfrm>
            <a:off x="19394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Participación Ciudadana 2025</a:t>
            </a:r>
          </a:p>
        </p:txBody>
      </p:sp>
    </p:spTree>
    <p:extLst>
      <p:ext uri="{BB962C8B-B14F-4D97-AF65-F5344CB8AC3E}">
        <p14:creationId xmlns:p14="http://schemas.microsoft.com/office/powerpoint/2010/main" val="3776299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FBAE0-2554-3061-B458-A912D109E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DFF4A675-439C-5D9E-6B14-D972754CA889}"/>
              </a:ext>
            </a:extLst>
          </p:cNvPr>
          <p:cNvSpPr/>
          <p:nvPr/>
        </p:nvSpPr>
        <p:spPr>
          <a:xfrm>
            <a:off x="1959931" y="2066167"/>
            <a:ext cx="1457037" cy="148555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1B6383B-AFD5-EE44-F7BE-25E698A445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9198" y="2620192"/>
            <a:ext cx="1476868" cy="148555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1C4D28D-F57F-5AA7-96B3-460BBF1EDF03}"/>
              </a:ext>
            </a:extLst>
          </p:cNvPr>
          <p:cNvSpPr txBox="1"/>
          <p:nvPr/>
        </p:nvSpPr>
        <p:spPr>
          <a:xfrm>
            <a:off x="1539198" y="4105748"/>
            <a:ext cx="1569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Atención</a:t>
            </a:r>
          </a:p>
          <a:p>
            <a:pPr algn="ctr"/>
            <a:r>
              <a:rPr lang="es-MX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Ciudadana</a:t>
            </a:r>
            <a:endParaRPr lang="es-CO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EB7A0E1E-D85C-B759-4504-3FED25056801}"/>
              </a:ext>
            </a:extLst>
          </p:cNvPr>
          <p:cNvCxnSpPr>
            <a:cxnSpLocks/>
          </p:cNvCxnSpPr>
          <p:nvPr/>
        </p:nvCxnSpPr>
        <p:spPr>
          <a:xfrm flipV="1">
            <a:off x="3747885" y="1588020"/>
            <a:ext cx="0" cy="409069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Gráfico 5">
            <a:extLst>
              <a:ext uri="{FF2B5EF4-FFF2-40B4-BE49-F238E27FC236}">
                <a16:creationId xmlns:a16="http://schemas.microsoft.com/office/drawing/2014/main" id="{9D05DDAD-C5D6-2DB4-3A18-D82B0BA9FE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27080" y="2352994"/>
            <a:ext cx="486000" cy="486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19EF729-B4B2-F9F2-CF42-67C65A35BB14}"/>
              </a:ext>
            </a:extLst>
          </p:cNvPr>
          <p:cNvSpPr txBox="1"/>
          <p:nvPr/>
        </p:nvSpPr>
        <p:spPr>
          <a:xfrm>
            <a:off x="4841508" y="2377329"/>
            <a:ext cx="1814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4642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trámites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CF95E762-6E1A-25F3-A961-D8C667092C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27079" y="3042584"/>
            <a:ext cx="486000" cy="48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1FFBBE3-6387-4A16-828B-1DB9B9DA454E}"/>
              </a:ext>
            </a:extLst>
          </p:cNvPr>
          <p:cNvSpPr txBox="1"/>
          <p:nvPr/>
        </p:nvSpPr>
        <p:spPr>
          <a:xfrm>
            <a:off x="4841508" y="3024623"/>
            <a:ext cx="19014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puntos móviles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558DC12-020C-DC36-6B0B-7ABE00A3A0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45079" y="3764234"/>
            <a:ext cx="468000" cy="468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FA3EF46-03B7-3309-A64E-4C32B974856D}"/>
              </a:ext>
            </a:extLst>
          </p:cNvPr>
          <p:cNvSpPr txBox="1"/>
          <p:nvPr/>
        </p:nvSpPr>
        <p:spPr>
          <a:xfrm>
            <a:off x="4841508" y="3746253"/>
            <a:ext cx="2244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672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RUT gestionados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287B8A7C-75BC-A709-4463-C048325268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45079" y="4467884"/>
            <a:ext cx="468000" cy="4680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5FE0D58-19DB-B117-F79F-16CB20642723}"/>
              </a:ext>
            </a:extLst>
          </p:cNvPr>
          <p:cNvSpPr txBox="1"/>
          <p:nvPr/>
        </p:nvSpPr>
        <p:spPr>
          <a:xfrm>
            <a:off x="4854307" y="4467884"/>
            <a:ext cx="2577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339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Usuarios capacitados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93A6837D-E8FE-9F77-F774-78FA3CF8953B}"/>
              </a:ext>
            </a:extLst>
          </p:cNvPr>
          <p:cNvCxnSpPr>
            <a:cxnSpLocks/>
          </p:cNvCxnSpPr>
          <p:nvPr/>
        </p:nvCxnSpPr>
        <p:spPr>
          <a:xfrm flipV="1">
            <a:off x="8048784" y="1512726"/>
            <a:ext cx="0" cy="409069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Imagen 15">
            <a:extLst>
              <a:ext uri="{FF2B5EF4-FFF2-40B4-BE49-F238E27FC236}">
                <a16:creationId xmlns:a16="http://schemas.microsoft.com/office/drawing/2014/main" id="{CC20A5E1-3047-51F5-5D1A-55DCF5825E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527978" y="2221814"/>
            <a:ext cx="486000" cy="48600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5EB4DD02-625F-89F3-27D6-C7102F8D16A1}"/>
              </a:ext>
            </a:extLst>
          </p:cNvPr>
          <p:cNvSpPr txBox="1"/>
          <p:nvPr/>
        </p:nvSpPr>
        <p:spPr>
          <a:xfrm>
            <a:off x="9142406" y="2246149"/>
            <a:ext cx="1821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ferias de servicio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8A38CFDC-7DBB-7871-7E38-9C739787AF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4541" y="3065723"/>
            <a:ext cx="486000" cy="48600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04F17029-5FDA-0F22-F0D5-1B91DE6A8309}"/>
              </a:ext>
            </a:extLst>
          </p:cNvPr>
          <p:cNvSpPr txBox="1"/>
          <p:nvPr/>
        </p:nvSpPr>
        <p:spPr>
          <a:xfrm>
            <a:off x="9228969" y="3090058"/>
            <a:ext cx="1595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123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trámites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0" name="Gráfico 19">
            <a:extLst>
              <a:ext uri="{FF2B5EF4-FFF2-40B4-BE49-F238E27FC236}">
                <a16:creationId xmlns:a16="http://schemas.microsoft.com/office/drawing/2014/main" id="{E20A0084-17F7-2815-57C3-00387DE8D4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32541" y="3933967"/>
            <a:ext cx="468000" cy="46800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EA814827-3407-FA05-5677-5510974E0815}"/>
              </a:ext>
            </a:extLst>
          </p:cNvPr>
          <p:cNvSpPr txBox="1"/>
          <p:nvPr/>
        </p:nvSpPr>
        <p:spPr>
          <a:xfrm>
            <a:off x="9241769" y="3933967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</a:t>
            </a:r>
            <a:r>
              <a:rPr lang="es-MX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MX" sz="1200" dirty="0">
                <a:latin typeface="Verdana" panose="020B0604030504040204" pitchFamily="34" charset="0"/>
                <a:ea typeface="Verdana" panose="020B0604030504040204" pitchFamily="34" charset="0"/>
              </a:rPr>
              <a:t>Usuarios capacitados</a:t>
            </a:r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CuadroTexto 4">
            <a:extLst>
              <a:ext uri="{FF2B5EF4-FFF2-40B4-BE49-F238E27FC236}">
                <a16:creationId xmlns:a16="http://schemas.microsoft.com/office/drawing/2014/main" id="{F9B175C7-C2A6-44BD-4238-0E5B3D029AA0}"/>
              </a:ext>
            </a:extLst>
          </p:cNvPr>
          <p:cNvSpPr txBox="1"/>
          <p:nvPr/>
        </p:nvSpPr>
        <p:spPr>
          <a:xfrm>
            <a:off x="19394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Participación Ciudadana ene – </a:t>
            </a:r>
            <a:r>
              <a:rPr lang="es-MX" sz="2000" b="1" dirty="0" err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may</a:t>
            </a: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919042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4">
            <a:extLst>
              <a:ext uri="{FF2B5EF4-FFF2-40B4-BE49-F238E27FC236}">
                <a16:creationId xmlns:a16="http://schemas.microsoft.com/office/drawing/2014/main" id="{D528B91D-A507-5EE6-52A4-FCE24AD66A09}"/>
              </a:ext>
            </a:extLst>
          </p:cNvPr>
          <p:cNvSpPr txBox="1"/>
          <p:nvPr/>
        </p:nvSpPr>
        <p:spPr>
          <a:xfrm>
            <a:off x="19394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Ejecución Presupuestal 2025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7EE4217B-3EC7-A38C-40CF-D063C8BE0D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3275589"/>
              </p:ext>
            </p:extLst>
          </p:nvPr>
        </p:nvGraphicFramePr>
        <p:xfrm>
          <a:off x="332789" y="2159232"/>
          <a:ext cx="5909424" cy="3426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6376E60E-6915-49B3-29C4-E08C3784EF91}"/>
              </a:ext>
            </a:extLst>
          </p:cNvPr>
          <p:cNvSpPr txBox="1"/>
          <p:nvPr/>
        </p:nvSpPr>
        <p:spPr>
          <a:xfrm>
            <a:off x="6072167" y="2403385"/>
            <a:ext cx="5432428" cy="31827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0" tIns="360000" rIns="360000" bIns="360000">
            <a:spAutoFit/>
          </a:bodyPr>
          <a:lstStyle/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Servicio de aseo y cafetería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Servicio de transporte terrestre especial para funcionarios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Suministro de combustible para vehículos oficiales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Mantenimiento de vehículos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Servicio de fumigación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Viáticos de comisión de servicios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Servicios Públicos (Energía, aseo y alcantarillado)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Arrendamiento Sede Centro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Impuesto predial y alumbrado público</a:t>
            </a:r>
          </a:p>
        </p:txBody>
      </p:sp>
    </p:spTree>
    <p:extLst>
      <p:ext uri="{BB962C8B-B14F-4D97-AF65-F5344CB8AC3E}">
        <p14:creationId xmlns:p14="http://schemas.microsoft.com/office/powerpoint/2010/main" val="4203524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5EEECAAB-DE71-9754-2FBB-016861EC60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1234860"/>
              </p:ext>
            </p:extLst>
          </p:nvPr>
        </p:nvGraphicFramePr>
        <p:xfrm>
          <a:off x="2162999" y="1937149"/>
          <a:ext cx="7611979" cy="4175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4">
            <a:extLst>
              <a:ext uri="{FF2B5EF4-FFF2-40B4-BE49-F238E27FC236}">
                <a16:creationId xmlns:a16="http://schemas.microsoft.com/office/drawing/2014/main" id="{1BFCE55C-C3A3-50A5-68FE-8795CEC86450}"/>
              </a:ext>
            </a:extLst>
          </p:cNvPr>
          <p:cNvSpPr txBox="1"/>
          <p:nvPr/>
        </p:nvSpPr>
        <p:spPr>
          <a:xfrm>
            <a:off x="19394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Relación PAA - Contratado</a:t>
            </a:r>
          </a:p>
        </p:txBody>
      </p:sp>
    </p:spTree>
    <p:extLst>
      <p:ext uri="{BB962C8B-B14F-4D97-AF65-F5344CB8AC3E}">
        <p14:creationId xmlns:p14="http://schemas.microsoft.com/office/powerpoint/2010/main" val="502337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AAA9806-B6EE-6937-9EB2-1C137BDF0C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912871"/>
              </p:ext>
            </p:extLst>
          </p:nvPr>
        </p:nvGraphicFramePr>
        <p:xfrm>
          <a:off x="1012371" y="1611087"/>
          <a:ext cx="8980715" cy="45974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903721DA-6101-C6D0-16A7-423BBB9A0580}"/>
              </a:ext>
            </a:extLst>
          </p:cNvPr>
          <p:cNvSpPr txBox="1"/>
          <p:nvPr/>
        </p:nvSpPr>
        <p:spPr>
          <a:xfrm>
            <a:off x="3147103" y="6208580"/>
            <a:ext cx="91563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contrato de aseo y cafetería incluye $177.835.746 vigencia futura correspondiente a servicio enero a julio 2026  </a:t>
            </a:r>
            <a:endParaRPr lang="es-CO" sz="12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C43E94F-C574-A261-349B-E952E98E5341}"/>
              </a:ext>
            </a:extLst>
          </p:cNvPr>
          <p:cNvSpPr txBox="1"/>
          <p:nvPr/>
        </p:nvSpPr>
        <p:spPr>
          <a:xfrm>
            <a:off x="19394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Ejecución Contractual 2025</a:t>
            </a:r>
          </a:p>
        </p:txBody>
      </p:sp>
    </p:spTree>
    <p:extLst>
      <p:ext uri="{BB962C8B-B14F-4D97-AF65-F5344CB8AC3E}">
        <p14:creationId xmlns:p14="http://schemas.microsoft.com/office/powerpoint/2010/main" val="17823076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E97D0DE-195D-FD6B-6A67-26366D7DA1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1112664"/>
              </p:ext>
            </p:extLst>
          </p:nvPr>
        </p:nvGraphicFramePr>
        <p:xfrm>
          <a:off x="1012371" y="1698171"/>
          <a:ext cx="9154885" cy="4757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1A73664F-EF8E-C7F1-31F1-F54CBAC2886C}"/>
              </a:ext>
            </a:extLst>
          </p:cNvPr>
          <p:cNvSpPr txBox="1"/>
          <p:nvPr/>
        </p:nvSpPr>
        <p:spPr>
          <a:xfrm>
            <a:off x="1939467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Ejecución Contractual 2026</a:t>
            </a:r>
          </a:p>
        </p:txBody>
      </p:sp>
    </p:spTree>
    <p:extLst>
      <p:ext uri="{BB962C8B-B14F-4D97-AF65-F5344CB8AC3E}">
        <p14:creationId xmlns:p14="http://schemas.microsoft.com/office/powerpoint/2010/main" val="1090246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C228F08-3F28-4CB6-874A-E5D4E42BD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1214"/>
            <a:ext cx="12192000" cy="8667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FCE8173-2899-1424-4037-D962FA515478}"/>
              </a:ext>
            </a:extLst>
          </p:cNvPr>
          <p:cNvSpPr/>
          <p:nvPr/>
        </p:nvSpPr>
        <p:spPr>
          <a:xfrm>
            <a:off x="0" y="0"/>
            <a:ext cx="12192000" cy="6093069"/>
          </a:xfrm>
          <a:prstGeom prst="rect">
            <a:avLst/>
          </a:prstGeom>
          <a:solidFill>
            <a:srgbClr val="2529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16EA68B-AA6E-5B41-D836-7AB02CB00248}"/>
              </a:ext>
            </a:extLst>
          </p:cNvPr>
          <p:cNvSpPr txBox="1"/>
          <p:nvPr/>
        </p:nvSpPr>
        <p:spPr>
          <a:xfrm>
            <a:off x="1" y="3913992"/>
            <a:ext cx="12191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i="0">
                <a:solidFill>
                  <a:srgbClr val="97E56D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Gracias</a:t>
            </a:r>
            <a:endParaRPr lang="es-ES_tradnl" sz="4400" b="1">
              <a:solidFill>
                <a:srgbClr val="97E56D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2A8080-563A-A51E-BD72-63CBB7695670}"/>
              </a:ext>
            </a:extLst>
          </p:cNvPr>
          <p:cNvSpPr txBox="1"/>
          <p:nvPr/>
        </p:nvSpPr>
        <p:spPr>
          <a:xfrm>
            <a:off x="-1" y="491566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</a:t>
            </a:r>
            <a:r>
              <a:rPr lang="es-CO" sz="2400" b="1" dirty="0" err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irección</a:t>
            </a:r>
            <a:r>
              <a:rPr lang="es-CO" sz="24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Seccional de Impuestos y Aduanas </a:t>
            </a:r>
            <a:r>
              <a:rPr lang="es-CO" sz="2400" b="1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 Urabá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CB57E9-A2C3-4ABE-9939-366473797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91" y="557414"/>
            <a:ext cx="995628" cy="810872"/>
          </a:xfrm>
          <a:prstGeom prst="rect">
            <a:avLst/>
          </a:prstGeom>
        </p:spPr>
      </p:pic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8E1D36EF-CD52-E519-B387-F126707BA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82" y="1972889"/>
            <a:ext cx="2135834" cy="209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881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1CFA8-CFC7-C481-EFB8-5B7093341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3472FDF-6FF8-9A24-D2F7-FF8C1F301EB8}"/>
              </a:ext>
            </a:extLst>
          </p:cNvPr>
          <p:cNvSpPr/>
          <p:nvPr/>
        </p:nvSpPr>
        <p:spPr>
          <a:xfrm>
            <a:off x="0" y="6646985"/>
            <a:ext cx="12192000" cy="211015"/>
          </a:xfrm>
          <a:prstGeom prst="rect">
            <a:avLst/>
          </a:prstGeom>
          <a:solidFill>
            <a:srgbClr val="1D21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BCF09EC-684F-B688-D7ED-94ACD12090C5}"/>
              </a:ext>
            </a:extLst>
          </p:cNvPr>
          <p:cNvSpPr txBox="1"/>
          <p:nvPr/>
        </p:nvSpPr>
        <p:spPr>
          <a:xfrm>
            <a:off x="5452355" y="2382493"/>
            <a:ext cx="1542526" cy="6090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1200" b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</a:rPr>
              <a:t>DIAN Centro </a:t>
            </a:r>
            <a:endParaRPr lang="es-MX">
              <a:solidFill>
                <a:schemeClr val="accent1">
                  <a:lumMod val="50000"/>
                </a:schemeClr>
              </a:solidFill>
              <a:latin typeface="Calibri" panose="020F0502020204030204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</a:pPr>
            <a:r>
              <a:rPr lang="es-MX" sz="1200" b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  <a:cs typeface="Calibri"/>
              </a:rPr>
              <a:t>Cra 14 #99a 78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7D4E43D2-606B-1115-CD9C-3CF1CC5E5FA6}"/>
              </a:ext>
            </a:extLst>
          </p:cNvPr>
          <p:cNvCxnSpPr>
            <a:cxnSpLocks/>
          </p:cNvCxnSpPr>
          <p:nvPr/>
        </p:nvCxnSpPr>
        <p:spPr>
          <a:xfrm>
            <a:off x="5070469" y="3881381"/>
            <a:ext cx="354013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BE4ABD03-99F5-371A-C387-D93880547DAA}"/>
              </a:ext>
            </a:extLst>
          </p:cNvPr>
          <p:cNvSpPr txBox="1"/>
          <p:nvPr/>
        </p:nvSpPr>
        <p:spPr>
          <a:xfrm>
            <a:off x="5430210" y="4624453"/>
            <a:ext cx="1989396" cy="116301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200" b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</a:rPr>
              <a:t>DIAN Playa</a:t>
            </a:r>
            <a:endParaRPr lang="es-ES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MX" sz="1200" b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</a:rPr>
              <a:t>Av. La Playa contiguo Aeropuerto Gonzalo Mejía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268829E0-0D90-BB59-961F-4077CA1D1784}"/>
              </a:ext>
            </a:extLst>
          </p:cNvPr>
          <p:cNvCxnSpPr>
            <a:cxnSpLocks/>
          </p:cNvCxnSpPr>
          <p:nvPr/>
        </p:nvCxnSpPr>
        <p:spPr>
          <a:xfrm flipV="1">
            <a:off x="5070469" y="1727174"/>
            <a:ext cx="0" cy="409069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F15B85F-3E26-1F17-7080-69106E300F00}"/>
              </a:ext>
            </a:extLst>
          </p:cNvPr>
          <p:cNvSpPr txBox="1"/>
          <p:nvPr/>
        </p:nvSpPr>
        <p:spPr>
          <a:xfrm>
            <a:off x="7318783" y="2086836"/>
            <a:ext cx="3473452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just">
              <a:buFont typeface="Arial"/>
              <a:buChar char="•"/>
            </a:pPr>
            <a:r>
              <a:rPr lang="es-MX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División de Servicio al Ciudadano</a:t>
            </a:r>
            <a:endParaRPr lang="es-MX" sz="120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Arial"/>
              <a:buChar char="•"/>
            </a:pPr>
            <a:r>
              <a:rPr lang="es-MX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División de Operación Aduanera </a:t>
            </a:r>
            <a:endParaRPr lang="es-MX" sz="120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Arial"/>
              <a:buChar char="•"/>
            </a:pPr>
            <a:r>
              <a:rPr lang="es-MX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GIT Acciones de control Aduanero</a:t>
            </a:r>
          </a:p>
          <a:p>
            <a:pPr marL="171450" indent="-171450" algn="just">
              <a:buFont typeface="Arial"/>
              <a:buChar char="•"/>
            </a:pPr>
            <a:r>
              <a:rPr lang="es-MX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Documentación (Administrativa y Financiera)</a:t>
            </a:r>
          </a:p>
          <a:p>
            <a:pPr marL="171450" indent="-171450" algn="just">
              <a:buFont typeface="Arial"/>
              <a:buChar char="•"/>
            </a:pPr>
            <a:r>
              <a:rPr lang="es-MX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Despacho </a:t>
            </a:r>
            <a:endParaRPr lang="es-MX" sz="120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C04171E-A5FF-EFA5-8B80-1CA45D532660}"/>
              </a:ext>
            </a:extLst>
          </p:cNvPr>
          <p:cNvSpPr txBox="1"/>
          <p:nvPr/>
        </p:nvSpPr>
        <p:spPr>
          <a:xfrm>
            <a:off x="7411468" y="4698128"/>
            <a:ext cx="3473448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s-MX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Verdana"/>
              </a:rPr>
              <a:t>Despacho (Gestión Jurídica -</a:t>
            </a:r>
            <a:r>
              <a:rPr lang="es-MX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Verdana"/>
                <a:cs typeface="Calibri"/>
              </a:rPr>
              <a:t>Talento Humano)</a:t>
            </a:r>
          </a:p>
          <a:p>
            <a:pPr marL="171450" indent="-171450">
              <a:buFont typeface="Arial"/>
              <a:buChar char="•"/>
            </a:pPr>
            <a:r>
              <a:rPr lang="es-MX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Verdana"/>
                <a:cs typeface="Calibri"/>
              </a:rPr>
              <a:t>División de Fiscalización y Liquidación Aduanera y Cambiaria </a:t>
            </a:r>
          </a:p>
          <a:p>
            <a:pPr marL="171450" indent="-171450">
              <a:buFont typeface="Arial"/>
              <a:buChar char="•"/>
            </a:pPr>
            <a:r>
              <a:rPr lang="es-MX" sz="12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Verdana"/>
                <a:cs typeface="Calibri"/>
              </a:rPr>
              <a:t>División Administrativa y Financiera </a:t>
            </a:r>
            <a:endParaRPr lang="es-MX" sz="120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Imagen 14" descr="Edificio con letrero en la banqueta&#10;&#10;El contenido generado por IA puede ser incorrecto.">
            <a:extLst>
              <a:ext uri="{FF2B5EF4-FFF2-40B4-BE49-F238E27FC236}">
                <a16:creationId xmlns:a16="http://schemas.microsoft.com/office/drawing/2014/main" id="{707758F9-BA26-AA39-6213-0C5D62340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87" y="1559133"/>
            <a:ext cx="3814344" cy="225770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D37B516-38AC-3B9B-0AD1-E183E559D4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67" r="7267"/>
          <a:stretch>
            <a:fillRect/>
          </a:stretch>
        </p:blipFill>
        <p:spPr>
          <a:xfrm>
            <a:off x="721876" y="4000209"/>
            <a:ext cx="3814344" cy="2593754"/>
          </a:xfrm>
          <a:prstGeom prst="rect">
            <a:avLst/>
          </a:prstGeom>
        </p:spPr>
      </p:pic>
      <p:sp>
        <p:nvSpPr>
          <p:cNvPr id="17" name="CuadroTexto 4">
            <a:extLst>
              <a:ext uri="{FF2B5EF4-FFF2-40B4-BE49-F238E27FC236}">
                <a16:creationId xmlns:a16="http://schemas.microsoft.com/office/drawing/2014/main" id="{1D62B7E7-4C2D-8FF8-3626-3B47D4A9FB75}"/>
              </a:ext>
            </a:extLst>
          </p:cNvPr>
          <p:cNvSpPr txBox="1"/>
          <p:nvPr/>
        </p:nvSpPr>
        <p:spPr>
          <a:xfrm>
            <a:off x="1882782" y="1067693"/>
            <a:ext cx="717272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Distrito Portuario, Logístico, Industrial, Turístico y Comercial</a:t>
            </a:r>
          </a:p>
          <a:p>
            <a:pPr algn="ctr"/>
            <a:r>
              <a:rPr lang="es-MX" sz="2000" b="1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 Turbo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01FD2F5-43A8-D43B-2B51-A3644E3F91A5}"/>
              </a:ext>
            </a:extLst>
          </p:cNvPr>
          <p:cNvSpPr txBox="1"/>
          <p:nvPr/>
        </p:nvSpPr>
        <p:spPr>
          <a:xfrm>
            <a:off x="9857448" y="3400336"/>
            <a:ext cx="13869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102</a:t>
            </a:r>
          </a:p>
          <a:p>
            <a:pPr algn="ctr"/>
            <a:r>
              <a:rPr lang="es-MX" sz="1600" dirty="0"/>
              <a:t>funcionarios</a:t>
            </a:r>
            <a:endParaRPr lang="es-CO" sz="1600" dirty="0"/>
          </a:p>
        </p:txBody>
      </p:sp>
      <p:pic>
        <p:nvPicPr>
          <p:cNvPr id="3" name="Gráfico 10">
            <a:extLst>
              <a:ext uri="{FF2B5EF4-FFF2-40B4-BE49-F238E27FC236}">
                <a16:creationId xmlns:a16="http://schemas.microsoft.com/office/drawing/2014/main" id="{AE21F910-0B11-7EBC-66E8-4CD9235CE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94623" y="3285426"/>
            <a:ext cx="1062825" cy="106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54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09B8228E-275E-28E1-73FA-70CA0BE8B9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" t="7428" r="27725" b="7572"/>
          <a:stretch>
            <a:fillRect/>
          </a:stretch>
        </p:blipFill>
        <p:spPr>
          <a:xfrm>
            <a:off x="4580233" y="5472920"/>
            <a:ext cx="2881768" cy="95430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6FE2E80-90C6-57E2-D723-8CF3BAF44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4" y="3746296"/>
            <a:ext cx="1506978" cy="146707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4F23E42-B46E-78A5-830D-73004DEF3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443" y="1972257"/>
            <a:ext cx="1469641" cy="14820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2E1F7CF-0520-E3A4-9CE7-C76B47A250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9005" y="1954290"/>
            <a:ext cx="1496803" cy="147471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800D5349-45C2-88DF-753F-4AC99C9CA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305" y="3634822"/>
            <a:ext cx="1492603" cy="155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F8D836C-5467-80B6-BB32-1AEF2F3E78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4187" y="1924557"/>
            <a:ext cx="1367882" cy="132612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74814A1-5532-51BB-740E-5C8949C1A454}"/>
              </a:ext>
            </a:extLst>
          </p:cNvPr>
          <p:cNvSpPr txBox="1"/>
          <p:nvPr/>
        </p:nvSpPr>
        <p:spPr>
          <a:xfrm>
            <a:off x="1981813" y="4162469"/>
            <a:ext cx="167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Policía Fiscal y Aduanera </a:t>
            </a:r>
            <a:endParaRPr lang="es-ES" sz="1200" b="1" i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F714FEC-FE79-4575-EF9A-165362B5046F}"/>
              </a:ext>
            </a:extLst>
          </p:cNvPr>
          <p:cNvSpPr txBox="1"/>
          <p:nvPr/>
        </p:nvSpPr>
        <p:spPr>
          <a:xfrm>
            <a:off x="1742320" y="2069306"/>
            <a:ext cx="23011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Departamento de Policía de Urabá</a:t>
            </a:r>
          </a:p>
          <a:p>
            <a:pPr algn="ctr"/>
            <a:endParaRPr lang="es-ES" sz="1200" b="1" i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200" b="1" i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Estación de Policía de Turbo</a:t>
            </a:r>
          </a:p>
          <a:p>
            <a:pPr algn="ctr"/>
            <a:endParaRPr lang="es-ES" sz="1200" b="1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200" b="1" i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Antinarcóticos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4BB1FA5-8358-8C2C-CFB2-7C49B08113BC}"/>
              </a:ext>
            </a:extLst>
          </p:cNvPr>
          <p:cNvSpPr txBox="1"/>
          <p:nvPr/>
        </p:nvSpPr>
        <p:spPr>
          <a:xfrm>
            <a:off x="5857857" y="2195442"/>
            <a:ext cx="2250816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12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Armada Nacional de Colombia</a:t>
            </a:r>
          </a:p>
          <a:p>
            <a:pPr algn="ctr"/>
            <a:endParaRPr lang="es-ES" sz="1200" b="1" i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2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Guardacostas Urabá</a:t>
            </a:r>
          </a:p>
          <a:p>
            <a:pPr algn="ctr"/>
            <a:endParaRPr lang="es-ES" sz="1200" b="1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  <a:p>
            <a:pPr algn="ctr"/>
            <a:r>
              <a:rPr lang="es-ES" sz="12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Guardacostas Coveñas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F39A4E8-C8C0-2552-2A68-0B7DC69AD8CB}"/>
              </a:ext>
            </a:extLst>
          </p:cNvPr>
          <p:cNvSpPr txBox="1"/>
          <p:nvPr/>
        </p:nvSpPr>
        <p:spPr>
          <a:xfrm>
            <a:off x="6076969" y="4064352"/>
            <a:ext cx="1670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Dirección General Marítima</a:t>
            </a:r>
            <a:endParaRPr lang="es-ES" sz="1200" b="1" i="0">
              <a:solidFill>
                <a:srgbClr val="00206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3391C97-99AD-65F6-A5B9-E715795CD634}"/>
              </a:ext>
            </a:extLst>
          </p:cNvPr>
          <p:cNvSpPr txBox="1"/>
          <p:nvPr/>
        </p:nvSpPr>
        <p:spPr>
          <a:xfrm>
            <a:off x="9880731" y="2264455"/>
            <a:ext cx="167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Brigada 17</a:t>
            </a:r>
          </a:p>
          <a:p>
            <a:pPr algn="ctr"/>
            <a:r>
              <a:rPr lang="es-ES" sz="1200" b="1" i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Ejército Nacional de Colombia</a:t>
            </a:r>
          </a:p>
        </p:txBody>
      </p:sp>
      <p:pic>
        <p:nvPicPr>
          <p:cNvPr id="15" name="Graphic 6">
            <a:extLst>
              <a:ext uri="{FF2B5EF4-FFF2-40B4-BE49-F238E27FC236}">
                <a16:creationId xmlns:a16="http://schemas.microsoft.com/office/drawing/2014/main" id="{77FD0CBD-C4D4-DF13-7306-20E0342DF5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63963" y="3836820"/>
            <a:ext cx="2122250" cy="722464"/>
          </a:xfrm>
          <a:prstGeom prst="rect">
            <a:avLst/>
          </a:prstGeom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4341A0AE-6E1B-222B-A7D8-3FA22E2208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81836" y="5339510"/>
            <a:ext cx="2371947" cy="893176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B0362459-4F58-4561-3B85-88CA7D6EA0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3535" y="5339510"/>
            <a:ext cx="2443449" cy="119920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2493B7AE-325B-D4C2-6058-B7792E0298E1}"/>
              </a:ext>
            </a:extLst>
          </p:cNvPr>
          <p:cNvSpPr txBox="1"/>
          <p:nvPr/>
        </p:nvSpPr>
        <p:spPr>
          <a:xfrm>
            <a:off x="1875260" y="1079109"/>
            <a:ext cx="7322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i="0">
                <a:solidFill>
                  <a:srgbClr val="002060"/>
                </a:solidFill>
                <a:effectLst/>
                <a:latin typeface="Aptos" panose="020B0004020202020204" pitchFamily="34" charset="0"/>
                <a:cs typeface="Arial" panose="020B0604020202020204" pitchFamily="34" charset="0"/>
              </a:rPr>
              <a:t>Aliados</a:t>
            </a:r>
            <a:endParaRPr lang="es-ES_tradnl" sz="2000" b="1">
              <a:solidFill>
                <a:srgbClr val="00206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85F88C3A-E932-BE3B-A8D2-C445E291C965}"/>
              </a:ext>
            </a:extLst>
          </p:cNvPr>
          <p:cNvCxnSpPr>
            <a:cxnSpLocks/>
          </p:cNvCxnSpPr>
          <p:nvPr/>
        </p:nvCxnSpPr>
        <p:spPr>
          <a:xfrm flipV="1">
            <a:off x="4043493" y="1945823"/>
            <a:ext cx="0" cy="458568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52D3524E-BA4C-69BA-80D6-4D615FC5A246}"/>
              </a:ext>
            </a:extLst>
          </p:cNvPr>
          <p:cNvCxnSpPr>
            <a:cxnSpLocks/>
          </p:cNvCxnSpPr>
          <p:nvPr/>
        </p:nvCxnSpPr>
        <p:spPr>
          <a:xfrm flipH="1" flipV="1">
            <a:off x="8108674" y="1972257"/>
            <a:ext cx="128661" cy="455925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9E003A4-93CF-1ED6-2B13-E099600C6B42}"/>
              </a:ext>
            </a:extLst>
          </p:cNvPr>
          <p:cNvCxnSpPr>
            <a:cxnSpLocks/>
          </p:cNvCxnSpPr>
          <p:nvPr/>
        </p:nvCxnSpPr>
        <p:spPr>
          <a:xfrm flipV="1">
            <a:off x="378319" y="3530009"/>
            <a:ext cx="11285597" cy="10481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5C5EA5D4-145F-BBD8-7A80-5AA6F10D3A33}"/>
              </a:ext>
            </a:extLst>
          </p:cNvPr>
          <p:cNvCxnSpPr>
            <a:cxnSpLocks/>
          </p:cNvCxnSpPr>
          <p:nvPr/>
        </p:nvCxnSpPr>
        <p:spPr>
          <a:xfrm flipV="1">
            <a:off x="265728" y="5234697"/>
            <a:ext cx="11285597" cy="10481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120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5CA09CB8-CE72-126A-ABB1-AD7B717CF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23" y="1862854"/>
            <a:ext cx="3624431" cy="218598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B641514-4319-4266-C9E7-1BA409C7BE06}"/>
              </a:ext>
            </a:extLst>
          </p:cNvPr>
          <p:cNvSpPr txBox="1"/>
          <p:nvPr/>
        </p:nvSpPr>
        <p:spPr>
          <a:xfrm>
            <a:off x="450653" y="2270466"/>
            <a:ext cx="387581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INFRAESTRUCTURA CLAVE</a:t>
            </a:r>
          </a:p>
          <a:p>
            <a:r>
              <a:rPr lang="es-CO" sz="28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es-CO" sz="16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2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Depósitos Habilitados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Zungo - Carepa (UNIBAN-</a:t>
            </a:r>
            <a:r>
              <a:rPr lang="es-CO" sz="120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Banalogistic</a:t>
            </a:r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Nueva Colonia - Turbo (UNIBAN-</a:t>
            </a:r>
            <a:r>
              <a:rPr lang="es-CO" sz="120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Banalogistic</a:t>
            </a:r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  <a:p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Corrugados</a:t>
            </a:r>
          </a:p>
          <a:p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 Puerto Bahía Colombia </a:t>
            </a:r>
          </a:p>
          <a:p>
            <a:endParaRPr lang="es-CO" sz="12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28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 </a:t>
            </a:r>
            <a:r>
              <a:rPr lang="es-CO" sz="12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Muelles Fluviales</a:t>
            </a:r>
            <a:endParaRPr lang="es-CO" sz="1600" b="1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150" indent="-228600">
              <a:buFont typeface="+mj-lt"/>
              <a:buAutoNum type="arabicPeriod"/>
            </a:pP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UNIBAN - Servicios Nueva Colonia - Turbo</a:t>
            </a:r>
          </a:p>
          <a:p>
            <a:pPr marL="57150" indent="-228600">
              <a:buFont typeface="+mj-lt"/>
              <a:buAutoNum type="arabicPeriod"/>
            </a:pPr>
            <a:r>
              <a:rPr lang="es-ES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UNIBAN - Servicios Zungo - Carepa</a:t>
            </a:r>
          </a:p>
          <a:p>
            <a:pPr indent="-171450">
              <a:buFont typeface="Arial" panose="020B0604020202020204" pitchFamily="34" charset="0"/>
              <a:buChar char="•"/>
            </a:pPr>
            <a:endParaRPr lang="es-ES" sz="14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28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CO" sz="14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2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Concesiones Portuarias </a:t>
            </a:r>
          </a:p>
          <a:p>
            <a:r>
              <a:rPr lang="es-CO" sz="12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Marítimas</a:t>
            </a:r>
            <a:endParaRPr lang="es-CO" sz="1400" b="1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7150" indent="-228600">
              <a:buFont typeface="+mj-lt"/>
              <a:buAutoNum type="arabicPeriod"/>
            </a:pPr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Puerto Bahía Colombia </a:t>
            </a:r>
          </a:p>
          <a:p>
            <a:pPr marL="57150" indent="-228600">
              <a:buFont typeface="+mj-lt"/>
              <a:buAutoNum type="arabicPeriod"/>
            </a:pPr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Puerto </a:t>
            </a:r>
            <a:r>
              <a:rPr lang="es-CO" sz="1200" err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Pisisí</a:t>
            </a:r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endParaRPr lang="es-CO" sz="1400">
              <a:solidFill>
                <a:schemeClr val="accent1">
                  <a:lumMod val="50000"/>
                </a:schemeClr>
              </a:solidFill>
              <a:latin typeface="Nunito"/>
            </a:endParaRPr>
          </a:p>
          <a:p>
            <a:pPr algn="ctr"/>
            <a:r>
              <a:rPr lang="es-CO" sz="1200" b="1">
                <a:solidFill>
                  <a:schemeClr val="accent5">
                    <a:lumMod val="75000"/>
                  </a:schemeClr>
                </a:solidFill>
                <a:latin typeface="Nunito" pitchFamily="2" charset="0"/>
              </a:rPr>
              <a:t> </a:t>
            </a:r>
          </a:p>
          <a:p>
            <a:pPr algn="ctr"/>
            <a:r>
              <a:rPr lang="es-CO" sz="1200" b="1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unito" pitchFamily="2" charset="0"/>
              </a:rPr>
              <a:t> </a:t>
            </a:r>
          </a:p>
          <a:p>
            <a:endParaRPr lang="es-CO" sz="120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F75E05DC-6BB5-E189-9434-72A11F5B3AED}"/>
              </a:ext>
            </a:extLst>
          </p:cNvPr>
          <p:cNvCxnSpPr>
            <a:cxnSpLocks/>
          </p:cNvCxnSpPr>
          <p:nvPr/>
        </p:nvCxnSpPr>
        <p:spPr>
          <a:xfrm>
            <a:off x="4062267" y="1637999"/>
            <a:ext cx="0" cy="492098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ipse 6">
            <a:extLst>
              <a:ext uri="{FF2B5EF4-FFF2-40B4-BE49-F238E27FC236}">
                <a16:creationId xmlns:a16="http://schemas.microsoft.com/office/drawing/2014/main" id="{82C6DFCD-311F-04CF-32EC-D12D8FB472EA}"/>
              </a:ext>
            </a:extLst>
          </p:cNvPr>
          <p:cNvSpPr/>
          <p:nvPr/>
        </p:nvSpPr>
        <p:spPr>
          <a:xfrm>
            <a:off x="2325756" y="1404000"/>
            <a:ext cx="467999" cy="46799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2897FD75-B097-F853-E5F0-69AAF36037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6760" y="1457642"/>
            <a:ext cx="468000" cy="46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96E44F4-56B3-AF1D-9853-A7B9B1EC42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929" y="1868406"/>
            <a:ext cx="3886195" cy="218598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6E989D7-EBEA-DE10-99F8-23E6F6F933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350" y="4052769"/>
            <a:ext cx="3886774" cy="246888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2500956-55A0-EB59-88A0-BD85C17EF4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22" y="4049803"/>
            <a:ext cx="3655224" cy="247184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036FED5C-AAB7-D446-BEA1-3DECEA09D369}"/>
              </a:ext>
            </a:extLst>
          </p:cNvPr>
          <p:cNvSpPr/>
          <p:nvPr/>
        </p:nvSpPr>
        <p:spPr>
          <a:xfrm>
            <a:off x="4172701" y="1795608"/>
            <a:ext cx="3855981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MX" sz="1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Puerto Bahía Colombia de Urabá (Puerto Antioquia)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E6AB89F-CE64-F3BE-40C6-0C75488CCBE4}"/>
              </a:ext>
            </a:extLst>
          </p:cNvPr>
          <p:cNvSpPr/>
          <p:nvPr/>
        </p:nvSpPr>
        <p:spPr>
          <a:xfrm>
            <a:off x="4226085" y="4124312"/>
            <a:ext cx="3855981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MX" sz="1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Corrugados del Darién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19C38BF-A81F-B9E9-D758-0A8127F05C75}"/>
              </a:ext>
            </a:extLst>
          </p:cNvPr>
          <p:cNvSpPr/>
          <p:nvPr/>
        </p:nvSpPr>
        <p:spPr>
          <a:xfrm>
            <a:off x="6683731" y="1839841"/>
            <a:ext cx="3624432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MX" sz="1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UNIBAN Servicios Nueva Colonia - Turbo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D602399-B3D2-B510-0F84-037F65096BD9}"/>
              </a:ext>
            </a:extLst>
          </p:cNvPr>
          <p:cNvSpPr/>
          <p:nvPr/>
        </p:nvSpPr>
        <p:spPr>
          <a:xfrm>
            <a:off x="6331392" y="4024192"/>
            <a:ext cx="3624432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MX" sz="1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UNIBAN Servicios Zungo - Carepa</a:t>
            </a:r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850E968A-9AFC-0A20-6E46-D0CDA2C43B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577" y="227757"/>
            <a:ext cx="2135834" cy="2096035"/>
          </a:xfrm>
          <a:prstGeom prst="rect">
            <a:avLst/>
          </a:prstGeom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939AA013-2A15-C03A-1773-BE2A5A5B45DC}"/>
              </a:ext>
            </a:extLst>
          </p:cNvPr>
          <p:cNvSpPr txBox="1">
            <a:spLocks/>
          </p:cNvSpPr>
          <p:nvPr/>
        </p:nvSpPr>
        <p:spPr>
          <a:xfrm>
            <a:off x="1956885" y="983954"/>
            <a:ext cx="7079223" cy="46218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25294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sz="2000">
                <a:solidFill>
                  <a:srgbClr val="002060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Usuarios Aduaneros</a:t>
            </a:r>
            <a:endParaRPr lang="es-CO" sz="2000">
              <a:solidFill>
                <a:srgbClr val="002060"/>
              </a:solidFill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874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6273FA3-8E91-CF19-01BD-F4EB924ED50D}"/>
              </a:ext>
            </a:extLst>
          </p:cNvPr>
          <p:cNvSpPr txBox="1"/>
          <p:nvPr/>
        </p:nvSpPr>
        <p:spPr>
          <a:xfrm>
            <a:off x="2159814" y="2580171"/>
            <a:ext cx="314529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ACTORES DE FACILITACIÓN COMERCIO EXTERIOR</a:t>
            </a:r>
          </a:p>
          <a:p>
            <a:pPr algn="ctr"/>
            <a:endParaRPr lang="es-CO" sz="1200" b="1">
              <a:ln w="0"/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sz="2800" b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65</a:t>
            </a:r>
          </a:p>
          <a:p>
            <a:pPr algn="ctr"/>
            <a:r>
              <a:rPr lang="es-CO" sz="12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Agencias Aduaneras</a:t>
            </a:r>
          </a:p>
          <a:p>
            <a:pPr algn="ctr"/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Inscritas en Puerto Antioquia</a:t>
            </a:r>
          </a:p>
          <a:p>
            <a:pPr algn="ctr"/>
            <a:endParaRPr lang="es-CO" sz="12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s-CO" sz="120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sz="28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45</a:t>
            </a:r>
          </a:p>
          <a:p>
            <a:pPr algn="ctr"/>
            <a:r>
              <a:rPr lang="es-CO" sz="1200" b="1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Transportadores y Agentes Marítimos </a:t>
            </a:r>
          </a:p>
          <a:p>
            <a:pPr algn="ctr"/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Inscritas en Puerto Antioquia  </a:t>
            </a:r>
          </a:p>
          <a:p>
            <a:pPr algn="ctr"/>
            <a:r>
              <a:rPr lang="es-CO" sz="1200">
                <a:solidFill>
                  <a:schemeClr val="accent5">
                    <a:lumMod val="75000"/>
                  </a:schemeClr>
                </a:solidFill>
                <a:latin typeface="Nunito" pitchFamily="2" charset="0"/>
              </a:rPr>
              <a:t>  </a:t>
            </a:r>
          </a:p>
          <a:p>
            <a:pPr algn="ctr"/>
            <a:r>
              <a:rPr lang="es-CO" sz="1200" b="1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unito" pitchFamily="2" charset="0"/>
              </a:rPr>
              <a:t> </a:t>
            </a:r>
          </a:p>
          <a:p>
            <a:endParaRPr lang="es-CO" sz="120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31C06B84-A8C5-4DE6-87DF-5276716A50C0}"/>
              </a:ext>
            </a:extLst>
          </p:cNvPr>
          <p:cNvCxnSpPr>
            <a:cxnSpLocks/>
          </p:cNvCxnSpPr>
          <p:nvPr/>
        </p:nvCxnSpPr>
        <p:spPr>
          <a:xfrm>
            <a:off x="5513115" y="1552918"/>
            <a:ext cx="0" cy="492098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extLst>
              <a:ext uri="{FF2B5EF4-FFF2-40B4-BE49-F238E27FC236}">
                <a16:creationId xmlns:a16="http://schemas.microsoft.com/office/drawing/2014/main" id="{8A762949-9033-4D97-18A5-3F221DEA35E3}"/>
              </a:ext>
            </a:extLst>
          </p:cNvPr>
          <p:cNvSpPr/>
          <p:nvPr/>
        </p:nvSpPr>
        <p:spPr>
          <a:xfrm>
            <a:off x="3711946" y="1721066"/>
            <a:ext cx="467999" cy="46799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19EEAC11-A1B2-5338-B4F2-4C4930F99B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56052" y="1861259"/>
            <a:ext cx="511789" cy="5148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24C6E6D-3AB3-DCE7-D7CA-15A7FF353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653" y="3948184"/>
            <a:ext cx="3904485" cy="2525714"/>
          </a:xfrm>
          <a:prstGeom prst="rect">
            <a:avLst/>
          </a:prstGeom>
        </p:spPr>
      </p:pic>
      <p:pic>
        <p:nvPicPr>
          <p:cNvPr id="7" name="Imagen 6" descr="Un barco en un muelle&#10;&#10;El contenido generado por IA puede ser incorrecto.">
            <a:extLst>
              <a:ext uri="{FF2B5EF4-FFF2-40B4-BE49-F238E27FC236}">
                <a16:creationId xmlns:a16="http://schemas.microsoft.com/office/drawing/2014/main" id="{0F519DEA-66F4-F279-E455-E4E96348A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1654" y="1774985"/>
            <a:ext cx="3904489" cy="219627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9C9C2571-16C1-A5A2-601B-F308CBA66B20}"/>
              </a:ext>
            </a:extLst>
          </p:cNvPr>
          <p:cNvSpPr/>
          <p:nvPr/>
        </p:nvSpPr>
        <p:spPr>
          <a:xfrm>
            <a:off x="6017263" y="4133878"/>
            <a:ext cx="3624432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MX" sz="1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UNIBAN Servicios Zungo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B27A551-9452-91F3-B39E-88196DC448D0}"/>
              </a:ext>
            </a:extLst>
          </p:cNvPr>
          <p:cNvSpPr txBox="1"/>
          <p:nvPr/>
        </p:nvSpPr>
        <p:spPr>
          <a:xfrm>
            <a:off x="3547672" y="1837253"/>
            <a:ext cx="609600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s-MX" sz="1000">
                <a:solidFill>
                  <a:srgbClr val="000000"/>
                </a:solidFill>
                <a:latin typeface="Calibri"/>
              </a:rPr>
              <a:t>Puerto Bahía Colombia de </a:t>
            </a:r>
            <a:r>
              <a:rPr lang="es-MX" sz="1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Urabá (Puerto Antioquia) </a:t>
            </a:r>
            <a:endParaRPr lang="es-ES" sz="1000">
              <a:ea typeface="Calibri"/>
              <a:cs typeface="Calibri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15945BE-09FD-0D4C-6A8B-C33DAA65EF26}"/>
              </a:ext>
            </a:extLst>
          </p:cNvPr>
          <p:cNvSpPr txBox="1">
            <a:spLocks/>
          </p:cNvSpPr>
          <p:nvPr/>
        </p:nvSpPr>
        <p:spPr>
          <a:xfrm>
            <a:off x="1956885" y="983954"/>
            <a:ext cx="7079223" cy="46218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25294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sz="2000">
                <a:solidFill>
                  <a:srgbClr val="002060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Usuarios Aduaneros</a:t>
            </a:r>
            <a:endParaRPr lang="es-CO" sz="2000">
              <a:solidFill>
                <a:srgbClr val="002060"/>
              </a:solidFill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42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4B20F19-D117-D8FB-962A-044AB6336FFC}"/>
              </a:ext>
            </a:extLst>
          </p:cNvPr>
          <p:cNvSpPr txBox="1"/>
          <p:nvPr/>
        </p:nvSpPr>
        <p:spPr>
          <a:xfrm>
            <a:off x="6678886" y="2290251"/>
            <a:ext cx="339363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IMPORTACIÓN – EXPORTACIÓN</a:t>
            </a:r>
          </a:p>
          <a:p>
            <a:pPr algn="ctr"/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Banano- Plátano – aguacate</a:t>
            </a:r>
          </a:p>
          <a:p>
            <a:pPr algn="ctr"/>
            <a:r>
              <a:rPr lang="es-CO"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Papel cartón – MP. Plásticos </a:t>
            </a:r>
          </a:p>
          <a:p>
            <a:pPr algn="ctr"/>
            <a:endParaRPr lang="es-CO" sz="1200">
              <a:solidFill>
                <a:schemeClr val="accent1">
                  <a:lumMod val="50000"/>
                </a:schemeClr>
              </a:solidFill>
              <a:latin typeface="Nunito" pitchFamily="2" charset="0"/>
            </a:endParaRPr>
          </a:p>
          <a:p>
            <a:pPr algn="ctr"/>
            <a:r>
              <a:rPr lang="es-CO" sz="1200" b="1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unito" pitchFamily="2" charset="0"/>
              </a:rPr>
              <a:t> </a:t>
            </a:r>
          </a:p>
          <a:p>
            <a:endParaRPr lang="es-CO" sz="120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E7DC32-284C-BA00-3306-A883101B783F}"/>
              </a:ext>
            </a:extLst>
          </p:cNvPr>
          <p:cNvSpPr txBox="1"/>
          <p:nvPr/>
        </p:nvSpPr>
        <p:spPr>
          <a:xfrm>
            <a:off x="6916782" y="3953951"/>
            <a:ext cx="315574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ZONAS FRANCAS</a:t>
            </a:r>
            <a:endParaRPr lang="es-CO" sz="16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s-CO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Zonas francas</a:t>
            </a:r>
          </a:p>
          <a:p>
            <a:endParaRPr lang="es-CO" sz="1600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 ZF Permanente de Urabá</a:t>
            </a:r>
          </a:p>
          <a:p>
            <a:r>
              <a:rPr lang="es-CO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ZF permanente Especial  Puerto Bahía Colombia de Urabá  (Puerto Antioquia)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1200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s-CO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</a:t>
            </a:r>
            <a:r>
              <a:rPr lang="es-CO" sz="1050" dirty="0">
                <a:solidFill>
                  <a:schemeClr val="accent1">
                    <a:lumMod val="50000"/>
                  </a:schemeClr>
                </a:solidFill>
                <a:latin typeface="Nunito" pitchFamily="2" charset="0"/>
              </a:rPr>
              <a:t> </a:t>
            </a:r>
            <a:r>
              <a:rPr lang="es-CO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Usuarios de Zona </a:t>
            </a:r>
          </a:p>
          <a:p>
            <a:r>
              <a:rPr lang="es-CO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Franca calificados  </a:t>
            </a:r>
            <a:endParaRPr lang="es-CO" sz="12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CO" sz="12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s-CO" sz="1200" b="1" dirty="0">
              <a:solidFill>
                <a:schemeClr val="accent1">
                  <a:lumMod val="50000"/>
                </a:schemeClr>
              </a:solidFill>
              <a:latin typeface="Nunito" pitchFamily="2" charset="0"/>
            </a:endParaRPr>
          </a:p>
          <a:p>
            <a:pPr algn="ctr"/>
            <a:r>
              <a:rPr lang="es-CO" sz="12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unito" pitchFamily="2" charset="0"/>
              </a:rPr>
              <a:t> </a:t>
            </a:r>
          </a:p>
          <a:p>
            <a:endParaRPr lang="es-CO" sz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4B72EAD-9AD7-CA4C-73A0-DC61E5103702}"/>
              </a:ext>
            </a:extLst>
          </p:cNvPr>
          <p:cNvSpPr/>
          <p:nvPr/>
        </p:nvSpPr>
        <p:spPr>
          <a:xfrm>
            <a:off x="8295661" y="1381309"/>
            <a:ext cx="467999" cy="46799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A89DB928-7448-F82A-FFC7-3478B4D52E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38589" y="1463297"/>
            <a:ext cx="674232" cy="674232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249BCB75-21B2-A79A-77FC-1A2C108F8AD4}"/>
              </a:ext>
            </a:extLst>
          </p:cNvPr>
          <p:cNvSpPr/>
          <p:nvPr/>
        </p:nvSpPr>
        <p:spPr>
          <a:xfrm>
            <a:off x="8332298" y="3248090"/>
            <a:ext cx="467999" cy="46799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7D43E5D2-F914-2D0D-6D67-45E60F9383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1705" y="3339468"/>
            <a:ext cx="468000" cy="468000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38A2B0F5-22AC-2A21-8D6B-829412D84427}"/>
              </a:ext>
            </a:extLst>
          </p:cNvPr>
          <p:cNvCxnSpPr>
            <a:cxnSpLocks/>
          </p:cNvCxnSpPr>
          <p:nvPr/>
        </p:nvCxnSpPr>
        <p:spPr>
          <a:xfrm>
            <a:off x="5513115" y="1595459"/>
            <a:ext cx="0" cy="492098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1A57B329-A63C-F5AB-25BF-7C7BDD039518}"/>
              </a:ext>
            </a:extLst>
          </p:cNvPr>
          <p:cNvCxnSpPr>
            <a:cxnSpLocks/>
          </p:cNvCxnSpPr>
          <p:nvPr/>
        </p:nvCxnSpPr>
        <p:spPr>
          <a:xfrm>
            <a:off x="6438474" y="1579802"/>
            <a:ext cx="0" cy="492098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11">
            <a:extLst>
              <a:ext uri="{FF2B5EF4-FFF2-40B4-BE49-F238E27FC236}">
                <a16:creationId xmlns:a16="http://schemas.microsoft.com/office/drawing/2014/main" id="{26C05373-EC88-5903-53DB-5E0FD324B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671" y="3881076"/>
            <a:ext cx="4275329" cy="260795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22BCDE8-DA61-9194-C553-414A244CF4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672" y="1485029"/>
            <a:ext cx="4275328" cy="2404872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55F5406-9234-0385-BC56-78B44757C2D9}"/>
              </a:ext>
            </a:extLst>
          </p:cNvPr>
          <p:cNvSpPr/>
          <p:nvPr/>
        </p:nvSpPr>
        <p:spPr>
          <a:xfrm>
            <a:off x="1820670" y="1554942"/>
            <a:ext cx="4275329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MX" sz="1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Puerto Bahía Colombia de Urabá (Puerto Antioquia)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39A16AD-47E1-03C6-7C0B-0DCA1A31E061}"/>
              </a:ext>
            </a:extLst>
          </p:cNvPr>
          <p:cNvSpPr/>
          <p:nvPr/>
        </p:nvSpPr>
        <p:spPr>
          <a:xfrm>
            <a:off x="2360270" y="3901617"/>
            <a:ext cx="3624432" cy="2462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MX" sz="10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Zona Franca de Urabá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432CCBC1-73FF-A598-66FA-B327CC26E8CA}"/>
              </a:ext>
            </a:extLst>
          </p:cNvPr>
          <p:cNvSpPr txBox="1">
            <a:spLocks/>
          </p:cNvSpPr>
          <p:nvPr/>
        </p:nvSpPr>
        <p:spPr>
          <a:xfrm>
            <a:off x="1956885" y="983954"/>
            <a:ext cx="7079223" cy="46218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25294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sz="2000">
                <a:solidFill>
                  <a:srgbClr val="002060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Usuarios Aduaneros</a:t>
            </a:r>
            <a:endParaRPr lang="es-CO" sz="2000">
              <a:solidFill>
                <a:srgbClr val="002060"/>
              </a:solidFill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216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90291E3-4C89-96C2-7351-4EF3E6CDB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06" y="4100894"/>
            <a:ext cx="4213507" cy="226739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1AB0D00-D95E-5E89-9662-C4CC02EC77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90" y="1844836"/>
            <a:ext cx="4171685" cy="2346573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02C9F307-D537-7CB5-ACFE-0967D0DC6FCC}"/>
              </a:ext>
            </a:extLst>
          </p:cNvPr>
          <p:cNvCxnSpPr>
            <a:cxnSpLocks/>
          </p:cNvCxnSpPr>
          <p:nvPr/>
        </p:nvCxnSpPr>
        <p:spPr>
          <a:xfrm flipH="1">
            <a:off x="5391175" y="4100894"/>
            <a:ext cx="5812735" cy="796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5A7F9596-F4DE-01AC-70A7-C6ED374F6648}"/>
              </a:ext>
            </a:extLst>
          </p:cNvPr>
          <p:cNvSpPr txBox="1"/>
          <p:nvPr/>
        </p:nvSpPr>
        <p:spPr>
          <a:xfrm>
            <a:off x="5411876" y="2854559"/>
            <a:ext cx="29163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TIPO DE USUARIO </a:t>
            </a:r>
          </a:p>
          <a:p>
            <a:endParaRPr lang="es-CO" sz="12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 </a:t>
            </a:r>
            <a:r>
              <a:rPr lang="es-CO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Industrial</a:t>
            </a:r>
            <a:r>
              <a:rPr lang="es-CO" sz="12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unito" pitchFamily="2" charset="0"/>
              </a:rPr>
              <a:t> </a:t>
            </a:r>
          </a:p>
          <a:p>
            <a:endParaRPr lang="es-CO" sz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5D209A7-0261-F416-5125-FF6FA0702207}"/>
              </a:ext>
            </a:extLst>
          </p:cNvPr>
          <p:cNvSpPr txBox="1"/>
          <p:nvPr/>
        </p:nvSpPr>
        <p:spPr>
          <a:xfrm>
            <a:off x="5478808" y="4601211"/>
            <a:ext cx="284640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2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s-CO" sz="12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sz="12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TIPOS DE USUARIO </a:t>
            </a:r>
          </a:p>
          <a:p>
            <a:pPr algn="ctr"/>
            <a:r>
              <a:rPr lang="es-CO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 </a:t>
            </a:r>
            <a:r>
              <a:rPr lang="es-CO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Industrial bienes y servicios</a:t>
            </a:r>
          </a:p>
          <a:p>
            <a:pPr algn="ctr"/>
            <a:r>
              <a:rPr lang="es-CO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 </a:t>
            </a:r>
            <a:r>
              <a:rPr lang="es-CO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Industrial de servicios</a:t>
            </a:r>
            <a:endParaRPr lang="es-CO" sz="1200" b="1" dirty="0">
              <a:solidFill>
                <a:schemeClr val="accent1">
                  <a:lumMod val="50000"/>
                </a:schemeClr>
              </a:solidFill>
              <a:latin typeface="Nunito" pitchFamily="2" charset="0"/>
            </a:endParaRPr>
          </a:p>
          <a:p>
            <a:pPr algn="ctr"/>
            <a:r>
              <a:rPr lang="es-CO" sz="12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unito" pitchFamily="2" charset="0"/>
              </a:rPr>
              <a:t> </a:t>
            </a:r>
          </a:p>
          <a:p>
            <a:endParaRPr lang="es-CO" sz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3B88EC5A-ACC2-C379-3DF1-53900464389B}"/>
              </a:ext>
            </a:extLst>
          </p:cNvPr>
          <p:cNvCxnSpPr>
            <a:cxnSpLocks/>
          </p:cNvCxnSpPr>
          <p:nvPr/>
        </p:nvCxnSpPr>
        <p:spPr>
          <a:xfrm>
            <a:off x="5416067" y="1864173"/>
            <a:ext cx="0" cy="451137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7">
            <a:extLst>
              <a:ext uri="{FF2B5EF4-FFF2-40B4-BE49-F238E27FC236}">
                <a16:creationId xmlns:a16="http://schemas.microsoft.com/office/drawing/2014/main" id="{3F60FF52-3CEC-D848-C1D4-43FD43985344}"/>
              </a:ext>
            </a:extLst>
          </p:cNvPr>
          <p:cNvSpPr/>
          <p:nvPr/>
        </p:nvSpPr>
        <p:spPr>
          <a:xfrm>
            <a:off x="6592136" y="2086458"/>
            <a:ext cx="467999" cy="46799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9" name="Picture 6" descr="Puerto Antioquia">
            <a:extLst>
              <a:ext uri="{FF2B5EF4-FFF2-40B4-BE49-F238E27FC236}">
                <a16:creationId xmlns:a16="http://schemas.microsoft.com/office/drawing/2014/main" id="{628084C2-159A-B193-94EC-CD205535AB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" t="22685" b="25253"/>
          <a:stretch/>
        </p:blipFill>
        <p:spPr bwMode="auto">
          <a:xfrm>
            <a:off x="979434" y="3679780"/>
            <a:ext cx="1338670" cy="53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93A985F6-B1C6-8518-98B2-87341ABB6315}"/>
              </a:ext>
            </a:extLst>
          </p:cNvPr>
          <p:cNvSpPr/>
          <p:nvPr/>
        </p:nvSpPr>
        <p:spPr>
          <a:xfrm>
            <a:off x="983632" y="5855458"/>
            <a:ext cx="1338670" cy="58357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Picture 4" descr="Identidad corporativa – Zona Franca de Urabá">
            <a:extLst>
              <a:ext uri="{FF2B5EF4-FFF2-40B4-BE49-F238E27FC236}">
                <a16:creationId xmlns:a16="http://schemas.microsoft.com/office/drawing/2014/main" id="{6258F46E-2FB1-FE97-6102-9F56240CE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44" y="5886711"/>
            <a:ext cx="1286985" cy="45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61EB2360-DC56-EB5A-3399-B3B10FC049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97435" y="2131484"/>
            <a:ext cx="468000" cy="468000"/>
          </a:xfrm>
          <a:prstGeom prst="rect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09ABB106-A815-2A99-BF0A-18319977C0D0}"/>
              </a:ext>
            </a:extLst>
          </p:cNvPr>
          <p:cNvSpPr/>
          <p:nvPr/>
        </p:nvSpPr>
        <p:spPr>
          <a:xfrm>
            <a:off x="6641420" y="4347432"/>
            <a:ext cx="467999" cy="46799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C3F04D62-7107-48BF-F6F9-40834540C9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41964" y="4416702"/>
            <a:ext cx="460047" cy="460047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190011B7-41D1-0DEB-A177-EE172B005BA2}"/>
              </a:ext>
            </a:extLst>
          </p:cNvPr>
          <p:cNvSpPr txBox="1"/>
          <p:nvPr/>
        </p:nvSpPr>
        <p:spPr>
          <a:xfrm>
            <a:off x="9036108" y="4824255"/>
            <a:ext cx="24727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 </a:t>
            </a:r>
            <a:r>
              <a:rPr lang="es-CO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Comercial</a:t>
            </a:r>
          </a:p>
          <a:p>
            <a:pPr algn="ctr"/>
            <a:endParaRPr lang="es-CO" sz="1200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s-CO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 </a:t>
            </a:r>
            <a:r>
              <a:rPr lang="es-CO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Usuarios de Zona </a:t>
            </a:r>
          </a:p>
          <a:p>
            <a:pPr algn="ctr"/>
            <a:r>
              <a:rPr lang="es-CO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Franca calificados  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CB4483B4-A25D-95CD-AD34-156CBC2C693A}"/>
              </a:ext>
            </a:extLst>
          </p:cNvPr>
          <p:cNvSpPr txBox="1">
            <a:spLocks/>
          </p:cNvSpPr>
          <p:nvPr/>
        </p:nvSpPr>
        <p:spPr>
          <a:xfrm>
            <a:off x="1956885" y="983954"/>
            <a:ext cx="7079223" cy="46218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252944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MX" sz="2000">
                <a:solidFill>
                  <a:srgbClr val="002060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Usuarios Aduaneros</a:t>
            </a:r>
            <a:endParaRPr lang="es-CO" sz="2000">
              <a:solidFill>
                <a:srgbClr val="002060"/>
              </a:solidFill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236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3">
            <a:extLst>
              <a:ext uri="{FF2B5EF4-FFF2-40B4-BE49-F238E27FC236}">
                <a16:creationId xmlns:a16="http://schemas.microsoft.com/office/drawing/2014/main" id="{E476D98C-DA1A-77F0-DA23-91C99DF0FDF6}"/>
              </a:ext>
            </a:extLst>
          </p:cNvPr>
          <p:cNvSpPr txBox="1"/>
          <p:nvPr/>
        </p:nvSpPr>
        <p:spPr>
          <a:xfrm>
            <a:off x="451614" y="6397476"/>
            <a:ext cx="39487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05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Fuente:</a:t>
            </a:r>
            <a:r>
              <a:rPr lang="es-CO" sz="105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Tablero  de Comercio exterior. Consulta: </a:t>
            </a:r>
            <a:r>
              <a:rPr lang="es-CO" sz="105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09</a:t>
            </a:r>
            <a:r>
              <a:rPr lang="es-CO" sz="105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/06/2025</a:t>
            </a:r>
            <a:endParaRPr lang="es-CO" sz="105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3FDB141-170A-1A08-6CC3-D6B2CCD369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915272"/>
              </p:ext>
            </p:extLst>
          </p:nvPr>
        </p:nvGraphicFramePr>
        <p:xfrm>
          <a:off x="274296" y="2171784"/>
          <a:ext cx="4995200" cy="208772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99040">
                  <a:extLst>
                    <a:ext uri="{9D8B030D-6E8A-4147-A177-3AD203B41FA5}">
                      <a16:colId xmlns:a16="http://schemas.microsoft.com/office/drawing/2014/main" val="4184259993"/>
                    </a:ext>
                  </a:extLst>
                </a:gridCol>
                <a:gridCol w="999040">
                  <a:extLst>
                    <a:ext uri="{9D8B030D-6E8A-4147-A177-3AD203B41FA5}">
                      <a16:colId xmlns:a16="http://schemas.microsoft.com/office/drawing/2014/main" val="1683810775"/>
                    </a:ext>
                  </a:extLst>
                </a:gridCol>
                <a:gridCol w="999040">
                  <a:extLst>
                    <a:ext uri="{9D8B030D-6E8A-4147-A177-3AD203B41FA5}">
                      <a16:colId xmlns:a16="http://schemas.microsoft.com/office/drawing/2014/main" val="1039310693"/>
                    </a:ext>
                  </a:extLst>
                </a:gridCol>
                <a:gridCol w="999040">
                  <a:extLst>
                    <a:ext uri="{9D8B030D-6E8A-4147-A177-3AD203B41FA5}">
                      <a16:colId xmlns:a16="http://schemas.microsoft.com/office/drawing/2014/main" val="1475433898"/>
                    </a:ext>
                  </a:extLst>
                </a:gridCol>
                <a:gridCol w="999040">
                  <a:extLst>
                    <a:ext uri="{9D8B030D-6E8A-4147-A177-3AD203B41FA5}">
                      <a16:colId xmlns:a16="http://schemas.microsoft.com/office/drawing/2014/main" val="3617582128"/>
                    </a:ext>
                  </a:extLst>
                </a:gridCol>
              </a:tblGrid>
              <a:tr h="352015">
                <a:tc gridSpan="5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Importaciones </a:t>
                      </a:r>
                      <a:endParaRPr lang="es-CO" sz="1200" b="1" u="none" strike="noStrike" kern="12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33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656755"/>
                  </a:ext>
                </a:extLst>
              </a:tr>
              <a:tr h="73849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Año  </a:t>
                      </a:r>
                      <a:endParaRPr lang="es-CO" sz="1200" b="1" u="none" strike="noStrike" kern="12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Valor FOB Millones USD</a:t>
                      </a:r>
                      <a:endParaRPr lang="es-CO" sz="1200" b="1" u="none" strike="noStrike" kern="12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Peso Neto Millones Kilogramos </a:t>
                      </a:r>
                      <a:endParaRPr lang="es-CO" sz="1200" b="1" u="none" strike="noStrike" kern="12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Numero de Registros</a:t>
                      </a:r>
                      <a:endParaRPr lang="es-CO" sz="1200" b="1" u="none" strike="noStrike" kern="12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Valor CIF Millones USD</a:t>
                      </a:r>
                      <a:endParaRPr lang="es-CO" sz="1200" b="1" u="none" strike="noStrike" kern="12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599292"/>
                  </a:ext>
                </a:extLst>
              </a:tr>
              <a:tr h="36855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2024</a:t>
                      </a:r>
                      <a:endParaRPr lang="es-CO" sz="1200" b="1" u="none" strike="noStrike" kern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0" u="none" strike="noStrike" kern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103,61</a:t>
                      </a:r>
                      <a:endParaRPr lang="es-CO" sz="1200" b="0" u="none" strike="noStrike" kern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0" u="none" strike="noStrike" kern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128,22</a:t>
                      </a:r>
                      <a:endParaRPr lang="es-CO" sz="1200" b="0" u="none" strike="noStrike" kern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0" u="none" strike="noStrike" kern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17911</a:t>
                      </a:r>
                      <a:endParaRPr lang="es-CO" sz="1200" b="0" u="none" strike="noStrike" kern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0" u="none" strike="noStrike" kern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117,69</a:t>
                      </a:r>
                      <a:endParaRPr lang="es-CO" sz="1200" b="0" u="none" strike="noStrike" kern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8182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2025</a:t>
                      </a:r>
                      <a:endParaRPr lang="es-CO" sz="1200" b="1" u="none" strike="noStrike" kern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0" u="none" strike="noStrike" kern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134,84</a:t>
                      </a:r>
                      <a:endParaRPr lang="es-CO" sz="1200" b="0" u="none" strike="noStrike" kern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0" u="none" strike="noStrike" kern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164,84</a:t>
                      </a:r>
                      <a:endParaRPr lang="es-CO" sz="1200" b="0" u="none" strike="noStrike" kern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0" u="none" strike="noStrike" kern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13837</a:t>
                      </a:r>
                      <a:endParaRPr lang="es-CO" sz="1200" b="0" u="none" strike="noStrike" kern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0" u="none" strike="noStrike" kern="12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149,45</a:t>
                      </a:r>
                      <a:endParaRPr lang="es-CO" sz="1200" b="0" u="none" strike="noStrike" kern="12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255618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Total </a:t>
                      </a:r>
                      <a:endParaRPr lang="es-CO" sz="1200" b="1" u="none" strike="noStrike" kern="12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238,45</a:t>
                      </a:r>
                      <a:endParaRPr lang="es-CO" sz="1200" b="1" u="none" strike="noStrike" kern="12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293,06</a:t>
                      </a:r>
                      <a:endParaRPr lang="es-CO" sz="1200" b="1" u="none" strike="noStrike" kern="12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31748</a:t>
                      </a:r>
                      <a:endParaRPr lang="es-CO" sz="1200" b="1" u="none" strike="noStrike" kern="12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200" b="1" u="none" strike="noStrike" kern="12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267,14</a:t>
                      </a:r>
                      <a:endParaRPr lang="es-CO" sz="1200" b="1" u="none" strike="noStrike" kern="12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674267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7278DCA7-DC14-0D9E-4E7B-22904F7F77F4}"/>
              </a:ext>
            </a:extLst>
          </p:cNvPr>
          <p:cNvSpPr txBox="1"/>
          <p:nvPr/>
        </p:nvSpPr>
        <p:spPr>
          <a:xfrm>
            <a:off x="248467" y="4462991"/>
            <a:ext cx="5046858" cy="14656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60000" tIns="360000" rIns="360000" bIns="360000">
            <a:spAutoFit/>
          </a:bodyPr>
          <a:lstStyle/>
          <a:p>
            <a:pPr algn="just"/>
            <a:r>
              <a:rPr lang="es-MX" sz="1200">
                <a:latin typeface="Verdana" panose="020B0604030504040204" pitchFamily="34" charset="0"/>
                <a:ea typeface="Verdana" panose="020B0604030504040204" pitchFamily="34" charset="0"/>
              </a:rPr>
              <a:t>La entrada en operación de </a:t>
            </a:r>
            <a:r>
              <a:rPr lang="es-MX" sz="1200" b="1">
                <a:latin typeface="Verdana" panose="020B0604030504040204" pitchFamily="34" charset="0"/>
                <a:ea typeface="Verdana" panose="020B0604030504040204" pitchFamily="34" charset="0"/>
              </a:rPr>
              <a:t>Puerto Antioquia</a:t>
            </a:r>
            <a:r>
              <a:rPr lang="es-MX" sz="1200">
                <a:latin typeface="Verdana" panose="020B0604030504040204" pitchFamily="34" charset="0"/>
                <a:ea typeface="Verdana" panose="020B0604030504040204" pitchFamily="34" charset="0"/>
              </a:rPr>
              <a:t> transformará la participación de Urabá en las importaciones nacionales, escalando del </a:t>
            </a:r>
            <a:r>
              <a:rPr lang="es-MX" sz="1200" b="1">
                <a:latin typeface="Verdana" panose="020B0604030504040204" pitchFamily="34" charset="0"/>
                <a:ea typeface="Verdana" panose="020B0604030504040204" pitchFamily="34" charset="0"/>
              </a:rPr>
              <a:t>0,2% </a:t>
            </a:r>
            <a:r>
              <a:rPr lang="es-MX" sz="1200">
                <a:latin typeface="Verdana" panose="020B0604030504040204" pitchFamily="34" charset="0"/>
                <a:ea typeface="Verdana" panose="020B0604030504040204" pitchFamily="34" charset="0"/>
              </a:rPr>
              <a:t>actual a una proyección del </a:t>
            </a:r>
            <a:r>
              <a:rPr lang="es-MX" sz="1200" b="1">
                <a:latin typeface="Verdana" panose="020B0604030504040204" pitchFamily="34" charset="0"/>
                <a:ea typeface="Verdana" panose="020B0604030504040204" pitchFamily="34" charset="0"/>
              </a:rPr>
              <a:t>23%</a:t>
            </a:r>
            <a:r>
              <a:rPr lang="es-MX" sz="120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s-CO" sz="1200" i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CuadroTexto 4">
            <a:extLst>
              <a:ext uri="{FF2B5EF4-FFF2-40B4-BE49-F238E27FC236}">
                <a16:creationId xmlns:a16="http://schemas.microsoft.com/office/drawing/2014/main" id="{098A24E2-F1DF-DA25-F592-E4BAF58BB0C0}"/>
              </a:ext>
            </a:extLst>
          </p:cNvPr>
          <p:cNvSpPr txBox="1"/>
          <p:nvPr/>
        </p:nvSpPr>
        <p:spPr>
          <a:xfrm>
            <a:off x="1959429" y="1054635"/>
            <a:ext cx="7151914" cy="371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MX" sz="2000" b="1" dirty="0">
                <a:solidFill>
                  <a:srgbClr val="00206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Importaciones</a:t>
            </a:r>
          </a:p>
        </p:txBody>
      </p:sp>
      <p:pic>
        <p:nvPicPr>
          <p:cNvPr id="8" name="Imagen 7" descr="Imagen que contiene Gráfico en cascada&#10;&#10;El contenido generado por IA puede ser incorrecto.">
            <a:extLst>
              <a:ext uri="{FF2B5EF4-FFF2-40B4-BE49-F238E27FC236}">
                <a16:creationId xmlns:a16="http://schemas.microsoft.com/office/drawing/2014/main" id="{1830BBB7-F139-2A4E-4320-B1F62A840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613" y="2253638"/>
            <a:ext cx="6532658" cy="354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737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6733D457392A74999FC1EB10E0CD35A" ma:contentTypeVersion="1" ma:contentTypeDescription="Crear nuevo documento." ma:contentTypeScope="" ma:versionID="66ea0802b38821ad9f64a5391bb25386">
  <xsd:schema xmlns:xsd="http://www.w3.org/2001/XMLSchema" xmlns:xs="http://www.w3.org/2001/XMLSchema" xmlns:p="http://schemas.microsoft.com/office/2006/metadata/properties" xmlns:ns2="2febaad4-4a94-47d8-bd40-dd72d5026160" targetNamespace="http://schemas.microsoft.com/office/2006/metadata/properties" ma:root="true" ma:fieldsID="45d99a13990214a782ddff61e3c1d010" ns2:_="">
    <xsd:import namespace="2febaad4-4a94-47d8-bd40-dd72d5026160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baad4-4a94-47d8-bd40-dd72d502616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7EBAEC-5EAE-4367-8EA8-491EC2CA0452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113340bd-6466-4d25-9dc3-aa015a8c4096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894b2a2d-082a-4704-ae49-8d3f23abefc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AA6F766-A045-48BE-8C8F-5DAA79302500}"/>
</file>

<file path=customXml/itemProps3.xml><?xml version="1.0" encoding="utf-8"?>
<ds:datastoreItem xmlns:ds="http://schemas.openxmlformats.org/officeDocument/2006/customXml" ds:itemID="{4C509263-0F5A-43F7-9D98-984FF13356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Words>1159</Words>
  <Application>Microsoft Office PowerPoint</Application>
  <PresentationFormat>Panorámica</PresentationFormat>
  <Paragraphs>424</Paragraphs>
  <Slides>27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3" baseType="lpstr">
      <vt:lpstr>Aptos</vt:lpstr>
      <vt:lpstr>Arial</vt:lpstr>
      <vt:lpstr>Calibri</vt:lpstr>
      <vt:lpstr>Nunito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Cesar Augusto Barragan Bernal;Comite-TAC-</dc:creator>
  <cp:lastModifiedBy>Oscar Andrés Henao Velásquez</cp:lastModifiedBy>
  <cp:revision>1</cp:revision>
  <dcterms:created xsi:type="dcterms:W3CDTF">2024-03-06T19:42:03Z</dcterms:created>
  <dcterms:modified xsi:type="dcterms:W3CDTF">2026-06-18T16:41:13Z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0x01010096733D457392A74999FC1EB10E0CD35A</vt:lpwstr>
  </property>
  <property fmtid="{D5CDD505-2E9C-101B-9397-08002B2CF9AE}" pid="3" name="MSIP_Label_9238af61-cfb1-43e3-a724-fe68a71eee05_Enabled">
    <vt:lpwstr>true</vt:lpwstr>
  </property>
  <property fmtid="{D5CDD505-2E9C-101B-9397-08002B2CF9AE}" pid="4" name="MSIP_Label_9238af61-cfb1-43e3-a724-fe68a71eee05_SetDate">
    <vt:lpwstr>2025-05-12T15:41:08Z</vt:lpwstr>
  </property>
  <property fmtid="{D5CDD505-2E9C-101B-9397-08002B2CF9AE}" pid="5" name="MSIP_Label_9238af61-cfb1-43e3-a724-fe68a71eee05_Method">
    <vt:lpwstr>Privileged</vt:lpwstr>
  </property>
  <property fmtid="{D5CDD505-2E9C-101B-9397-08002B2CF9AE}" pid="6" name="MSIP_Label_9238af61-cfb1-43e3-a724-fe68a71eee05_Name">
    <vt:lpwstr>Pública</vt:lpwstr>
  </property>
  <property fmtid="{D5CDD505-2E9C-101B-9397-08002B2CF9AE}" pid="7" name="MSIP_Label_9238af61-cfb1-43e3-a724-fe68a71eee05_SiteId">
    <vt:lpwstr>fab26e5a-737a-4438-8ccd-8e465ecf21d8</vt:lpwstr>
  </property>
  <property fmtid="{D5CDD505-2E9C-101B-9397-08002B2CF9AE}" pid="8" name="MSIP_Label_9238af61-cfb1-43e3-a724-fe68a71eee05_ActionId">
    <vt:lpwstr>324c02f8-48df-4854-9b38-d94dbe97b9c6</vt:lpwstr>
  </property>
  <property fmtid="{D5CDD505-2E9C-101B-9397-08002B2CF9AE}" pid="9" name="MSIP_Label_9238af61-cfb1-43e3-a724-fe68a71eee05_ContentBits">
    <vt:lpwstr>2</vt:lpwstr>
  </property>
  <property fmtid="{D5CDD505-2E9C-101B-9397-08002B2CF9AE}" pid="10" name="ClassificationContentMarkingFooterLocations">
    <vt:lpwstr>Tema de Office:3</vt:lpwstr>
  </property>
  <property fmtid="{D5CDD505-2E9C-101B-9397-08002B2CF9AE}" pid="11" name="ClassificationContentMarkingFooterText">
    <vt:lpwstr>Información Pública</vt:lpwstr>
  </property>
</Properties>
</file>