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slides/slide2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3.xml" ContentType="application/vnd.openxmlformats-officedocument.presentationml.slide+xml"/>
  <Override PartName="/ppt/revisionInfo.xml" ContentType="application/vnd.ms-powerpoint.revisioninfo+xml"/>
  <Override PartName="/ppt/notesSlides/notesSlide21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5.xml" ContentType="application/vnd.openxmlformats-officedocument.presentationml.slide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  <p:sldMasterId id="2147483666" r:id="rId2"/>
  </p:sldMasterIdLst>
  <p:notesMasterIdLst>
    <p:notesMasterId r:id="rId28"/>
  </p:notesMasterIdLst>
  <p:sldIdLst>
    <p:sldId id="296" r:id="rId3"/>
    <p:sldId id="297" r:id="rId4"/>
    <p:sldId id="256" r:id="rId5"/>
    <p:sldId id="270" r:id="rId6"/>
    <p:sldId id="263" r:id="rId7"/>
    <p:sldId id="259" r:id="rId8"/>
    <p:sldId id="298" r:id="rId9"/>
    <p:sldId id="257" r:id="rId10"/>
    <p:sldId id="317" r:id="rId11"/>
    <p:sldId id="299" r:id="rId12"/>
    <p:sldId id="300" r:id="rId13"/>
    <p:sldId id="301" r:id="rId14"/>
    <p:sldId id="307" r:id="rId15"/>
    <p:sldId id="316" r:id="rId16"/>
    <p:sldId id="308" r:id="rId17"/>
    <p:sldId id="312" r:id="rId18"/>
    <p:sldId id="313" r:id="rId19"/>
    <p:sldId id="304" r:id="rId20"/>
    <p:sldId id="306" r:id="rId21"/>
    <p:sldId id="305" r:id="rId22"/>
    <p:sldId id="309" r:id="rId23"/>
    <p:sldId id="310" r:id="rId24"/>
    <p:sldId id="319" r:id="rId25"/>
    <p:sldId id="320" r:id="rId26"/>
    <p:sldId id="315" r:id="rId27"/>
  </p:sldIdLst>
  <p:sldSz cx="12192000" cy="6858000"/>
  <p:notesSz cx="6858000" cy="9144000"/>
  <p:embeddedFontLst>
    <p:embeddedFont>
      <p:font typeface="Aptos Bold" panose="020B0004020202020204" pitchFamily="34" charset="0"/>
      <p:bold r:id="rId29"/>
    </p:embeddedFont>
    <p:embeddedFont>
      <p:font typeface="Aptos Narrow" panose="020B0004020202020204" pitchFamily="34" charset="0"/>
      <p:regular r:id="rId30"/>
      <p:bold r:id="rId31"/>
      <p:italic r:id="rId32"/>
      <p:boldItalic r:id="rId33"/>
    </p:embeddedFont>
    <p:embeddedFont>
      <p:font typeface="Didact Gothic" panose="00000500000000000000" pitchFamily="2" charset="0"/>
      <p:regular r:id="rId34"/>
    </p:embeddedFont>
    <p:embeddedFont>
      <p:font typeface="Libre Franklin" pitchFamily="2" charset="0"/>
      <p:regular r:id="rId35"/>
      <p:bold r:id="rId36"/>
      <p:italic r:id="rId37"/>
      <p:boldItalic r:id="rId38"/>
    </p:embeddedFont>
    <p:embeddedFont>
      <p:font typeface="Poppins" panose="00000500000000000000" pitchFamily="2" charset="0"/>
      <p:regular r:id="rId39"/>
      <p:bold r:id="rId40"/>
      <p:italic r:id="rId41"/>
      <p:boldItalic r:id="rId42"/>
    </p:embeddedFont>
    <p:embeddedFont>
      <p:font typeface="Proxima Nova" panose="020B0604020202020204" charset="0"/>
      <p:regular r:id="rId43"/>
      <p:bold r:id="rId44"/>
      <p:italic r:id="rId45"/>
      <p:boldItalic r:id="rId46"/>
    </p:embeddedFont>
    <p:embeddedFont>
      <p:font typeface="Raleway" pitchFamily="2" charset="0"/>
      <p:regular r:id="rId47"/>
      <p:bold r:id="rId48"/>
      <p:italic r:id="rId49"/>
      <p:bold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A"/>
    <a:srgbClr val="000000"/>
    <a:srgbClr val="D0D0C8"/>
    <a:srgbClr val="FFFFFF"/>
    <a:srgbClr val="136589"/>
    <a:srgbClr val="2B2D45"/>
    <a:srgbClr val="556EA1"/>
    <a:srgbClr val="80CE87"/>
    <a:srgbClr val="65AAD2"/>
    <a:srgbClr val="00AE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988787-1EDF-4B4C-BFCC-FFD52F24E6D7}" v="395" dt="2026-06-23T17:09:01.342"/>
  </p1510:revLst>
</p1510:revInfo>
</file>

<file path=ppt/tableStyles.xml><?xml version="1.0" encoding="utf-8"?>
<a:tblStyleLst xmlns:a="http://schemas.openxmlformats.org/drawingml/2006/main" def="{37C96C7D-CC82-4760-B79B-533EB210DC63}">
  <a:tblStyle styleId="{37C96C7D-CC82-4760-B79B-533EB210DC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1" autoAdjust="0"/>
    <p:restoredTop sz="86804" autoAdjust="0"/>
  </p:normalViewPr>
  <p:slideViewPr>
    <p:cSldViewPr snapToGrid="0">
      <p:cViewPr varScale="1">
        <p:scale>
          <a:sx n="92" d="100"/>
          <a:sy n="92" d="100"/>
        </p:scale>
        <p:origin x="12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presProps" Target="presProps.xml"/><Relationship Id="rId63" Type="http://schemas.openxmlformats.org/officeDocument/2006/relationships/customXml" Target="../customXml/item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font" Target="fonts/font25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customXml" Target="../customXml/item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3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59" Type="http://schemas.microsoft.com/office/2016/11/relationships/changesInfo" Target="changesInfos/changesInfo1.xml"/><Relationship Id="rId20" Type="http://schemas.openxmlformats.org/officeDocument/2006/relationships/slide" Target="slides/slide18.xml"/><Relationship Id="rId41" Type="http://schemas.openxmlformats.org/officeDocument/2006/relationships/font" Target="fonts/font13.fntdata"/><Relationship Id="rId54" Type="http://schemas.openxmlformats.org/officeDocument/2006/relationships/font" Target="fonts/font26.fntdata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Relationship Id="rId60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drigo Alberto Ocoro Serrano" userId="23209611-af62-42bb-aa25-971c98d93570" providerId="ADAL" clId="{BF988787-1EDF-4B4C-BFCC-FFD52F24E6D7}"/>
    <pc:docChg chg="undo redo custSel addSld delSld modSld sldOrd modMainMaster">
      <pc:chgData name="Rodrigo Alberto Ocoro Serrano" userId="23209611-af62-42bb-aa25-971c98d93570" providerId="ADAL" clId="{BF988787-1EDF-4B4C-BFCC-FFD52F24E6D7}" dt="2026-06-23T17:50:31.819" v="20271" actId="20577"/>
      <pc:docMkLst>
        <pc:docMk/>
      </pc:docMkLst>
      <pc:sldChg chg="addSp delSp modSp mod ord setBg delAnim modAnim">
        <pc:chgData name="Rodrigo Alberto Ocoro Serrano" userId="23209611-af62-42bb-aa25-971c98d93570" providerId="ADAL" clId="{BF988787-1EDF-4B4C-BFCC-FFD52F24E6D7}" dt="2026-06-19T17:13:03.805" v="17428" actId="20577"/>
        <pc:sldMkLst>
          <pc:docMk/>
          <pc:sldMk cId="0" sldId="256"/>
        </pc:sldMkLst>
        <pc:spChg chg="add mod">
          <ac:chgData name="Rodrigo Alberto Ocoro Serrano" userId="23209611-af62-42bb-aa25-971c98d93570" providerId="ADAL" clId="{BF988787-1EDF-4B4C-BFCC-FFD52F24E6D7}" dt="2026-06-19T16:06:18.111" v="16053" actId="207"/>
          <ac:spMkLst>
            <pc:docMk/>
            <pc:sldMk cId="0" sldId="256"/>
            <ac:spMk id="2" creationId="{2B003AC6-4E64-CF3B-B0B3-1D56422BD0E8}"/>
          </ac:spMkLst>
        </pc:spChg>
        <pc:spChg chg="add mod">
          <ac:chgData name="Rodrigo Alberto Ocoro Serrano" userId="23209611-af62-42bb-aa25-971c98d93570" providerId="ADAL" clId="{BF988787-1EDF-4B4C-BFCC-FFD52F24E6D7}" dt="2026-06-05T19:06:36.628" v="124"/>
          <ac:spMkLst>
            <pc:docMk/>
            <pc:sldMk cId="0" sldId="256"/>
            <ac:spMk id="3" creationId="{EB24D3F9-58C4-097C-8580-9A78F8B85C9A}"/>
          </ac:spMkLst>
        </pc:spChg>
        <pc:spChg chg="add mod ord">
          <ac:chgData name="Rodrigo Alberto Ocoro Serrano" userId="23209611-af62-42bb-aa25-971c98d93570" providerId="ADAL" clId="{BF988787-1EDF-4B4C-BFCC-FFD52F24E6D7}" dt="2026-06-19T14:02:17.876" v="15695" actId="1036"/>
          <ac:spMkLst>
            <pc:docMk/>
            <pc:sldMk cId="0" sldId="256"/>
            <ac:spMk id="6" creationId="{3B5E0E91-9652-D5D7-3D21-ADBF8966C8B6}"/>
          </ac:spMkLst>
        </pc:spChg>
        <pc:spChg chg="add mod ord">
          <ac:chgData name="Rodrigo Alberto Ocoro Serrano" userId="23209611-af62-42bb-aa25-971c98d93570" providerId="ADAL" clId="{BF988787-1EDF-4B4C-BFCC-FFD52F24E6D7}" dt="2026-06-19T16:06:21.076" v="16054" actId="207"/>
          <ac:spMkLst>
            <pc:docMk/>
            <pc:sldMk cId="0" sldId="256"/>
            <ac:spMk id="12" creationId="{228BC281-7EC5-D243-F35E-64D397BD07B2}"/>
          </ac:spMkLst>
        </pc:spChg>
        <pc:spChg chg="add mod ord">
          <ac:chgData name="Rodrigo Alberto Ocoro Serrano" userId="23209611-af62-42bb-aa25-971c98d93570" providerId="ADAL" clId="{BF988787-1EDF-4B4C-BFCC-FFD52F24E6D7}" dt="2026-06-11T21:48:16.121" v="3448" actId="206"/>
          <ac:spMkLst>
            <pc:docMk/>
            <pc:sldMk cId="0" sldId="256"/>
            <ac:spMk id="14" creationId="{17F052F3-3A8B-C988-89A6-A77FE30E75F6}"/>
          </ac:spMkLst>
        </pc:spChg>
        <pc:spChg chg="add mod">
          <ac:chgData name="Rodrigo Alberto Ocoro Serrano" userId="23209611-af62-42bb-aa25-971c98d93570" providerId="ADAL" clId="{BF988787-1EDF-4B4C-BFCC-FFD52F24E6D7}" dt="2026-06-19T16:06:11.845" v="16052" actId="207"/>
          <ac:spMkLst>
            <pc:docMk/>
            <pc:sldMk cId="0" sldId="256"/>
            <ac:spMk id="15" creationId="{B17CCFC4-D9FF-191A-E622-968297EF0335}"/>
          </ac:spMkLst>
        </pc:spChg>
        <pc:spChg chg="add mod">
          <ac:chgData name="Rodrigo Alberto Ocoro Serrano" userId="23209611-af62-42bb-aa25-971c98d93570" providerId="ADAL" clId="{BF988787-1EDF-4B4C-BFCC-FFD52F24E6D7}" dt="2026-06-19T17:13:03.805" v="17428" actId="20577"/>
          <ac:spMkLst>
            <pc:docMk/>
            <pc:sldMk cId="0" sldId="256"/>
            <ac:spMk id="16" creationId="{8416508A-D899-B29E-3601-F0F33C49F497}"/>
          </ac:spMkLst>
        </pc:spChg>
        <pc:spChg chg="mod">
          <ac:chgData name="Rodrigo Alberto Ocoro Serrano" userId="23209611-af62-42bb-aa25-971c98d93570" providerId="ADAL" clId="{BF988787-1EDF-4B4C-BFCC-FFD52F24E6D7}" dt="2026-06-19T16:06:23.099" v="16055" actId="207"/>
          <ac:spMkLst>
            <pc:docMk/>
            <pc:sldMk cId="0" sldId="256"/>
            <ac:spMk id="108" creationId="{00000000-0000-0000-0000-000000000000}"/>
          </ac:spMkLst>
        </pc:spChg>
        <pc:picChg chg="add mod">
          <ac:chgData name="Rodrigo Alberto Ocoro Serrano" userId="23209611-af62-42bb-aa25-971c98d93570" providerId="ADAL" clId="{BF988787-1EDF-4B4C-BFCC-FFD52F24E6D7}" dt="2026-06-05T19:06:36.628" v="124"/>
          <ac:picMkLst>
            <pc:docMk/>
            <pc:sldMk cId="0" sldId="256"/>
            <ac:picMk id="4" creationId="{91AD35E6-2613-25B4-EB0F-2E6F403ADD31}"/>
          </ac:picMkLst>
        </pc:picChg>
        <pc:picChg chg="add mod ord modCrop">
          <ac:chgData name="Rodrigo Alberto Ocoro Serrano" userId="23209611-af62-42bb-aa25-971c98d93570" providerId="ADAL" clId="{BF988787-1EDF-4B4C-BFCC-FFD52F24E6D7}" dt="2026-06-19T14:28:34.624" v="15907" actId="1076"/>
          <ac:picMkLst>
            <pc:docMk/>
            <pc:sldMk cId="0" sldId="256"/>
            <ac:picMk id="7" creationId="{E3C0677D-8379-B8A5-7966-2A1157D19963}"/>
          </ac:picMkLst>
        </pc:picChg>
        <pc:picChg chg="add mod">
          <ac:chgData name="Rodrigo Alberto Ocoro Serrano" userId="23209611-af62-42bb-aa25-971c98d93570" providerId="ADAL" clId="{BF988787-1EDF-4B4C-BFCC-FFD52F24E6D7}" dt="2026-06-11T21:35:07.432" v="3308" actId="166"/>
          <ac:picMkLst>
            <pc:docMk/>
            <pc:sldMk cId="0" sldId="256"/>
            <ac:picMk id="10" creationId="{EA1E9CCD-3E85-AE52-EA8D-5E3634FCA6DA}"/>
          </ac:picMkLst>
        </pc:picChg>
        <pc:picChg chg="add mod modCrop">
          <ac:chgData name="Rodrigo Alberto Ocoro Serrano" userId="23209611-af62-42bb-aa25-971c98d93570" providerId="ADAL" clId="{BF988787-1EDF-4B4C-BFCC-FFD52F24E6D7}" dt="2026-06-11T21:33:33.969" v="3287" actId="14100"/>
          <ac:picMkLst>
            <pc:docMk/>
            <pc:sldMk cId="0" sldId="256"/>
            <ac:picMk id="13" creationId="{FB68FA6C-13DB-25CB-F305-AD37ACA62ADB}"/>
          </ac:picMkLst>
        </pc:picChg>
        <pc:cxnChg chg="add mod">
          <ac:chgData name="Rodrigo Alberto Ocoro Serrano" userId="23209611-af62-42bb-aa25-971c98d93570" providerId="ADAL" clId="{BF988787-1EDF-4B4C-BFCC-FFD52F24E6D7}" dt="2026-06-05T19:06:36.628" v="124"/>
          <ac:cxnSpMkLst>
            <pc:docMk/>
            <pc:sldMk cId="0" sldId="256"/>
            <ac:cxnSpMk id="5" creationId="{80B65422-0810-D582-EFA6-1B72E70854D2}"/>
          </ac:cxnSpMkLst>
        </pc:cxnChg>
        <pc:cxnChg chg="mod">
          <ac:chgData name="Rodrigo Alberto Ocoro Serrano" userId="23209611-af62-42bb-aa25-971c98d93570" providerId="ADAL" clId="{BF988787-1EDF-4B4C-BFCC-FFD52F24E6D7}" dt="2026-06-11T21:53:05.820" v="3555" actId="1037"/>
          <ac:cxnSpMkLst>
            <pc:docMk/>
            <pc:sldMk cId="0" sldId="256"/>
            <ac:cxnSpMk id="110" creationId="{00000000-0000-0000-0000-000000000000}"/>
          </ac:cxnSpMkLst>
        </pc:cxnChg>
      </pc:sldChg>
      <pc:sldChg chg="addSp delSp modSp mod modAnim">
        <pc:chgData name="Rodrigo Alberto Ocoro Serrano" userId="23209611-af62-42bb-aa25-971c98d93570" providerId="ADAL" clId="{BF988787-1EDF-4B4C-BFCC-FFD52F24E6D7}" dt="2026-06-19T16:08:53.915" v="16064" actId="207"/>
        <pc:sldMkLst>
          <pc:docMk/>
          <pc:sldMk cId="0" sldId="257"/>
        </pc:sldMkLst>
        <pc:spChg chg="add mod">
          <ac:chgData name="Rodrigo Alberto Ocoro Serrano" userId="23209611-af62-42bb-aa25-971c98d93570" providerId="ADAL" clId="{BF988787-1EDF-4B4C-BFCC-FFD52F24E6D7}" dt="2026-06-05T19:06:38.049" v="125"/>
          <ac:spMkLst>
            <pc:docMk/>
            <pc:sldMk cId="0" sldId="257"/>
            <ac:spMk id="3" creationId="{6BEF668B-96B2-2185-F3C8-3400BE9ADCCD}"/>
          </ac:spMkLst>
        </pc:spChg>
        <pc:spChg chg="add mod">
          <ac:chgData name="Rodrigo Alberto Ocoro Serrano" userId="23209611-af62-42bb-aa25-971c98d93570" providerId="ADAL" clId="{BF988787-1EDF-4B4C-BFCC-FFD52F24E6D7}" dt="2026-06-19T14:04:58.461" v="15757" actId="404"/>
          <ac:spMkLst>
            <pc:docMk/>
            <pc:sldMk cId="0" sldId="257"/>
            <ac:spMk id="39" creationId="{CD3CBD4C-A4C9-608C-9173-EFC5A61941BB}"/>
          </ac:spMkLst>
        </pc:spChg>
        <pc:spChg chg="add mod">
          <ac:chgData name="Rodrigo Alberto Ocoro Serrano" userId="23209611-af62-42bb-aa25-971c98d93570" providerId="ADAL" clId="{BF988787-1EDF-4B4C-BFCC-FFD52F24E6D7}" dt="2026-06-19T14:04:58.461" v="15757" actId="404"/>
          <ac:spMkLst>
            <pc:docMk/>
            <pc:sldMk cId="0" sldId="257"/>
            <ac:spMk id="40" creationId="{5BCB52B5-59D8-0C06-B7D8-867AE1DDF7DE}"/>
          </ac:spMkLst>
        </pc:spChg>
        <pc:spChg chg="add mod">
          <ac:chgData name="Rodrigo Alberto Ocoro Serrano" userId="23209611-af62-42bb-aa25-971c98d93570" providerId="ADAL" clId="{BF988787-1EDF-4B4C-BFCC-FFD52F24E6D7}" dt="2026-06-19T14:04:58.461" v="15757" actId="404"/>
          <ac:spMkLst>
            <pc:docMk/>
            <pc:sldMk cId="0" sldId="257"/>
            <ac:spMk id="41" creationId="{08FB946B-B814-A509-A0C0-8D7C52451F92}"/>
          </ac:spMkLst>
        </pc:spChg>
        <pc:spChg chg="add mod">
          <ac:chgData name="Rodrigo Alberto Ocoro Serrano" userId="23209611-af62-42bb-aa25-971c98d93570" providerId="ADAL" clId="{BF988787-1EDF-4B4C-BFCC-FFD52F24E6D7}" dt="2026-06-19T14:04:58.461" v="15757" actId="404"/>
          <ac:spMkLst>
            <pc:docMk/>
            <pc:sldMk cId="0" sldId="257"/>
            <ac:spMk id="42" creationId="{5D864CC3-AA4A-49A2-38AD-CE7D0381F7A8}"/>
          </ac:spMkLst>
        </pc:spChg>
        <pc:spChg chg="mod">
          <ac:chgData name="Rodrigo Alberto Ocoro Serrano" userId="23209611-af62-42bb-aa25-971c98d93570" providerId="ADAL" clId="{BF988787-1EDF-4B4C-BFCC-FFD52F24E6D7}" dt="2026-06-12T17:16:48.958" v="6649"/>
          <ac:spMkLst>
            <pc:docMk/>
            <pc:sldMk cId="0" sldId="257"/>
            <ac:spMk id="47" creationId="{844A8157-9F9D-41DD-9D14-CFAD38801B44}"/>
          </ac:spMkLst>
        </pc:spChg>
        <pc:spChg chg="add mod">
          <ac:chgData name="Rodrigo Alberto Ocoro Serrano" userId="23209611-af62-42bb-aa25-971c98d93570" providerId="ADAL" clId="{BF988787-1EDF-4B4C-BFCC-FFD52F24E6D7}" dt="2026-06-12T17:25:01.334" v="6898"/>
          <ac:spMkLst>
            <pc:docMk/>
            <pc:sldMk cId="0" sldId="257"/>
            <ac:spMk id="66" creationId="{7E218CC3-C4B2-0874-6987-F40B2C1F76D9}"/>
          </ac:spMkLst>
        </pc:spChg>
        <pc:spChg chg="add mod">
          <ac:chgData name="Rodrigo Alberto Ocoro Serrano" userId="23209611-af62-42bb-aa25-971c98d93570" providerId="ADAL" clId="{BF988787-1EDF-4B4C-BFCC-FFD52F24E6D7}" dt="2026-06-19T16:08:53.915" v="16064" actId="207"/>
          <ac:spMkLst>
            <pc:docMk/>
            <pc:sldMk cId="0" sldId="257"/>
            <ac:spMk id="67" creationId="{646CB573-6C36-9FAE-8724-4E1BDB373404}"/>
          </ac:spMkLst>
        </pc:spChg>
        <pc:picChg chg="add mod">
          <ac:chgData name="Rodrigo Alberto Ocoro Serrano" userId="23209611-af62-42bb-aa25-971c98d93570" providerId="ADAL" clId="{BF988787-1EDF-4B4C-BFCC-FFD52F24E6D7}" dt="2026-06-04T22:12:37.407" v="47"/>
          <ac:picMkLst>
            <pc:docMk/>
            <pc:sldMk cId="0" sldId="257"/>
            <ac:picMk id="2" creationId="{08A8722C-E1A4-B9CF-545C-6B54E6754F24}"/>
          </ac:picMkLst>
        </pc:picChg>
        <pc:picChg chg="add mod">
          <ac:chgData name="Rodrigo Alberto Ocoro Serrano" userId="23209611-af62-42bb-aa25-971c98d93570" providerId="ADAL" clId="{BF988787-1EDF-4B4C-BFCC-FFD52F24E6D7}" dt="2026-06-05T19:06:38.049" v="125"/>
          <ac:picMkLst>
            <pc:docMk/>
            <pc:sldMk cId="0" sldId="257"/>
            <ac:picMk id="4" creationId="{27B2BF78-0814-DD95-84BF-E8B5C5A7523C}"/>
          </ac:picMkLst>
        </pc:picChg>
        <pc:picChg chg="add mod">
          <ac:chgData name="Rodrigo Alberto Ocoro Serrano" userId="23209611-af62-42bb-aa25-971c98d93570" providerId="ADAL" clId="{BF988787-1EDF-4B4C-BFCC-FFD52F24E6D7}" dt="2026-06-12T17:27:17.124" v="6943" actId="166"/>
          <ac:picMkLst>
            <pc:docMk/>
            <pc:sldMk cId="0" sldId="257"/>
            <ac:picMk id="38" creationId="{71D42135-677A-3A8C-1F75-5AB1F51D22F4}"/>
          </ac:picMkLst>
        </pc:picChg>
        <pc:picChg chg="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49" creationId="{864B1231-C17A-4EDA-A126-3469F9C86E76}"/>
          </ac:picMkLst>
        </pc:picChg>
        <pc:picChg chg="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50" creationId="{DD0C99FD-C97D-1A6E-E75F-A04F2A87DA42}"/>
          </ac:picMkLst>
        </pc:picChg>
        <pc:picChg chg="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55" creationId="{7428A8EC-53E6-B645-4E15-937644524C82}"/>
          </ac:picMkLst>
        </pc:picChg>
        <pc:picChg chg="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56" creationId="{9CD0F63E-D372-E330-487D-0A2AFE78AAFD}"/>
          </ac:picMkLst>
        </pc:picChg>
        <pc:picChg chg="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58" creationId="{D2BBBABF-2EE7-AD6C-B5C5-C14DA295544B}"/>
          </ac:picMkLst>
        </pc:picChg>
        <pc:picChg chg="add 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60" creationId="{3C009DE7-861E-3EE2-104A-41C79DB0D01C}"/>
          </ac:picMkLst>
        </pc:picChg>
        <pc:picChg chg="add 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61" creationId="{36C92C2D-7E2C-E2AE-2C06-78F905A793C8}"/>
          </ac:picMkLst>
        </pc:picChg>
        <pc:picChg chg="add mod">
          <ac:chgData name="Rodrigo Alberto Ocoro Serrano" userId="23209611-af62-42bb-aa25-971c98d93570" providerId="ADAL" clId="{BF988787-1EDF-4B4C-BFCC-FFD52F24E6D7}" dt="2026-06-12T17:16:48.958" v="6649"/>
          <ac:picMkLst>
            <pc:docMk/>
            <pc:sldMk cId="0" sldId="257"/>
            <ac:picMk id="64" creationId="{9DF03CE3-41C4-4939-0FE2-19C6A48C2DF4}"/>
          </ac:picMkLst>
        </pc:picChg>
        <pc:picChg chg="add mod ord">
          <ac:chgData name="Rodrigo Alberto Ocoro Serrano" userId="23209611-af62-42bb-aa25-971c98d93570" providerId="ADAL" clId="{BF988787-1EDF-4B4C-BFCC-FFD52F24E6D7}" dt="2026-06-12T17:18:35.195" v="6688" actId="1037"/>
          <ac:picMkLst>
            <pc:docMk/>
            <pc:sldMk cId="0" sldId="257"/>
            <ac:picMk id="65" creationId="{406581C6-5916-05A1-87BA-6869D3E06220}"/>
          </ac:picMkLst>
        </pc:picChg>
        <pc:cxnChg chg="add mod">
          <ac:chgData name="Rodrigo Alberto Ocoro Serrano" userId="23209611-af62-42bb-aa25-971c98d93570" providerId="ADAL" clId="{BF988787-1EDF-4B4C-BFCC-FFD52F24E6D7}" dt="2026-06-05T19:06:38.049" v="125"/>
          <ac:cxnSpMkLst>
            <pc:docMk/>
            <pc:sldMk cId="0" sldId="257"/>
            <ac:cxnSpMk id="5" creationId="{06E46A2A-14C6-FAD5-6F3B-F544C2FED6F4}"/>
          </ac:cxnSpMkLst>
        </pc:cxnChg>
      </pc:sldChg>
      <pc:sldChg chg="addSp delSp modSp mod">
        <pc:chgData name="Rodrigo Alberto Ocoro Serrano" userId="23209611-af62-42bb-aa25-971c98d93570" providerId="ADAL" clId="{BF988787-1EDF-4B4C-BFCC-FFD52F24E6D7}" dt="2026-06-05T19:06:39.339" v="126"/>
        <pc:sldMkLst>
          <pc:docMk/>
          <pc:sldMk cId="0" sldId="258"/>
        </pc:sldMkLst>
      </pc:sldChg>
      <pc:sldChg chg="addSp delSp modSp mod ord delAnim modAnim">
        <pc:chgData name="Rodrigo Alberto Ocoro Serrano" userId="23209611-af62-42bb-aa25-971c98d93570" providerId="ADAL" clId="{BF988787-1EDF-4B4C-BFCC-FFD52F24E6D7}" dt="2026-06-22T17:41:01.694" v="18504" actId="571"/>
        <pc:sldMkLst>
          <pc:docMk/>
          <pc:sldMk cId="0" sldId="259"/>
        </pc:sldMkLst>
        <pc:spChg chg="add mod">
          <ac:chgData name="Rodrigo Alberto Ocoro Serrano" userId="23209611-af62-42bb-aa25-971c98d93570" providerId="ADAL" clId="{BF988787-1EDF-4B4C-BFCC-FFD52F24E6D7}" dt="2026-06-05T19:06:40.471" v="127"/>
          <ac:spMkLst>
            <pc:docMk/>
            <pc:sldMk cId="0" sldId="259"/>
            <ac:spMk id="2" creationId="{6E284EE9-195D-D62F-28D6-0002D847F42D}"/>
          </ac:spMkLst>
        </pc:spChg>
        <pc:spChg chg="mod">
          <ac:chgData name="Rodrigo Alberto Ocoro Serrano" userId="23209611-af62-42bb-aa25-971c98d93570" providerId="ADAL" clId="{BF988787-1EDF-4B4C-BFCC-FFD52F24E6D7}" dt="2026-06-12T15:20:38.146" v="5844" actId="1037"/>
          <ac:spMkLst>
            <pc:docMk/>
            <pc:sldMk cId="0" sldId="259"/>
            <ac:spMk id="24" creationId="{D2E17FD6-27A8-E94C-C19E-EF6781964E06}"/>
          </ac:spMkLst>
        </pc:spChg>
        <pc:spChg chg="add mod">
          <ac:chgData name="Rodrigo Alberto Ocoro Serrano" userId="23209611-af62-42bb-aa25-971c98d93570" providerId="ADAL" clId="{BF988787-1EDF-4B4C-BFCC-FFD52F24E6D7}" dt="2026-06-12T15:28:09.569" v="6031" actId="1076"/>
          <ac:spMkLst>
            <pc:docMk/>
            <pc:sldMk cId="0" sldId="259"/>
            <ac:spMk id="26" creationId="{AA609BB4-E298-5B32-68D5-4778D616A99A}"/>
          </ac:spMkLst>
        </pc:spChg>
        <pc:spChg chg="add mod">
          <ac:chgData name="Rodrigo Alberto Ocoro Serrano" userId="23209611-af62-42bb-aa25-971c98d93570" providerId="ADAL" clId="{BF988787-1EDF-4B4C-BFCC-FFD52F24E6D7}" dt="2026-06-22T17:31:40.655" v="18139" actId="1035"/>
          <ac:spMkLst>
            <pc:docMk/>
            <pc:sldMk cId="0" sldId="259"/>
            <ac:spMk id="27" creationId="{94E119C9-18FF-B084-88AB-3E8595EF762E}"/>
          </ac:spMkLst>
        </pc:spChg>
        <pc:spChg chg="add mod">
          <ac:chgData name="Rodrigo Alberto Ocoro Serrano" userId="23209611-af62-42bb-aa25-971c98d93570" providerId="ADAL" clId="{BF988787-1EDF-4B4C-BFCC-FFD52F24E6D7}" dt="2026-06-12T15:27:54.225" v="6025" actId="1076"/>
          <ac:spMkLst>
            <pc:docMk/>
            <pc:sldMk cId="0" sldId="259"/>
            <ac:spMk id="28" creationId="{8F5C8CFB-392C-BEEA-D88C-3BC07F23DEA5}"/>
          </ac:spMkLst>
        </pc:spChg>
        <pc:spChg chg="add mod">
          <ac:chgData name="Rodrigo Alberto Ocoro Serrano" userId="23209611-af62-42bb-aa25-971c98d93570" providerId="ADAL" clId="{BF988787-1EDF-4B4C-BFCC-FFD52F24E6D7}" dt="2026-06-22T17:31:40.655" v="18139" actId="1035"/>
          <ac:spMkLst>
            <pc:docMk/>
            <pc:sldMk cId="0" sldId="259"/>
            <ac:spMk id="29" creationId="{198B90A8-36E0-0CA1-42D1-A07567FC95D1}"/>
          </ac:spMkLst>
        </pc:spChg>
        <pc:spChg chg="add mod">
          <ac:chgData name="Rodrigo Alberto Ocoro Serrano" userId="23209611-af62-42bb-aa25-971c98d93570" providerId="ADAL" clId="{BF988787-1EDF-4B4C-BFCC-FFD52F24E6D7}" dt="2026-06-22T17:32:17.787" v="18147" actId="1076"/>
          <ac:spMkLst>
            <pc:docMk/>
            <pc:sldMk cId="0" sldId="259"/>
            <ac:spMk id="30" creationId="{C3C720AF-13B5-4B6E-257C-893011BF0D6D}"/>
          </ac:spMkLst>
        </pc:spChg>
        <pc:spChg chg="add mod">
          <ac:chgData name="Rodrigo Alberto Ocoro Serrano" userId="23209611-af62-42bb-aa25-971c98d93570" providerId="ADAL" clId="{BF988787-1EDF-4B4C-BFCC-FFD52F24E6D7}" dt="2026-06-12T17:20:19.495" v="6728" actId="1076"/>
          <ac:spMkLst>
            <pc:docMk/>
            <pc:sldMk cId="0" sldId="259"/>
            <ac:spMk id="31" creationId="{437F6CF7-8469-071B-5B01-B844E0FCA66B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32" creationId="{FCFFF646-36E1-6682-7D9B-AD36A0F19CD1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33" creationId="{AF28BA80-DFDA-FDB7-BBB9-F53D89BCDD19}"/>
          </ac:spMkLst>
        </pc:spChg>
        <pc:spChg chg="add mod">
          <ac:chgData name="Rodrigo Alberto Ocoro Serrano" userId="23209611-af62-42bb-aa25-971c98d93570" providerId="ADAL" clId="{BF988787-1EDF-4B4C-BFCC-FFD52F24E6D7}" dt="2026-06-12T17:20:33.004" v="6753" actId="1037"/>
          <ac:spMkLst>
            <pc:docMk/>
            <pc:sldMk cId="0" sldId="259"/>
            <ac:spMk id="34" creationId="{D8A6614E-CDF3-6F08-D69C-5A4C1EE3A287}"/>
          </ac:spMkLst>
        </pc:spChg>
        <pc:spChg chg="mod">
          <ac:chgData name="Rodrigo Alberto Ocoro Serrano" userId="23209611-af62-42bb-aa25-971c98d93570" providerId="ADAL" clId="{BF988787-1EDF-4B4C-BFCC-FFD52F24E6D7}" dt="2026-06-12T14:23:50.315" v="5189" actId="1038"/>
          <ac:spMkLst>
            <pc:docMk/>
            <pc:sldMk cId="0" sldId="259"/>
            <ac:spMk id="36" creationId="{51AAE57E-5F1B-157F-A27C-E018868D3B8A}"/>
          </ac:spMkLst>
        </pc:spChg>
        <pc:spChg chg="mod">
          <ac:chgData name="Rodrigo Alberto Ocoro Serrano" userId="23209611-af62-42bb-aa25-971c98d93570" providerId="ADAL" clId="{BF988787-1EDF-4B4C-BFCC-FFD52F24E6D7}" dt="2026-06-12T13:34:16.420" v="4358" actId="13822"/>
          <ac:spMkLst>
            <pc:docMk/>
            <pc:sldMk cId="0" sldId="259"/>
            <ac:spMk id="38" creationId="{FC3128C1-DC7F-3988-BA9C-3DFEB48A6FCB}"/>
          </ac:spMkLst>
        </pc:spChg>
        <pc:spChg chg="mod">
          <ac:chgData name="Rodrigo Alberto Ocoro Serrano" userId="23209611-af62-42bb-aa25-971c98d93570" providerId="ADAL" clId="{BF988787-1EDF-4B4C-BFCC-FFD52F24E6D7}" dt="2026-06-12T13:34:18.363" v="4359"/>
          <ac:spMkLst>
            <pc:docMk/>
            <pc:sldMk cId="0" sldId="259"/>
            <ac:spMk id="40" creationId="{38D1176E-F260-7F2D-F89A-6D81E2A1EFCA}"/>
          </ac:spMkLst>
        </pc:spChg>
        <pc:spChg chg="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41" creationId="{4331522C-72A4-C4F2-5CAB-0E3BC33A1324}"/>
          </ac:spMkLst>
        </pc:spChg>
        <pc:spChg chg="mod">
          <ac:chgData name="Rodrigo Alberto Ocoro Serrano" userId="23209611-af62-42bb-aa25-971c98d93570" providerId="ADAL" clId="{BF988787-1EDF-4B4C-BFCC-FFD52F24E6D7}" dt="2026-06-12T17:20:33.004" v="6753" actId="1037"/>
          <ac:spMkLst>
            <pc:docMk/>
            <pc:sldMk cId="0" sldId="259"/>
            <ac:spMk id="46" creationId="{93216DDE-EFA4-68B5-BB80-7F8D7A3DC872}"/>
          </ac:spMkLst>
        </pc:spChg>
        <pc:spChg chg="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47" creationId="{E22AC322-3E58-3C64-6FBA-F7DA94D22344}"/>
          </ac:spMkLst>
        </pc:spChg>
        <pc:spChg chg="add mod">
          <ac:chgData name="Rodrigo Alberto Ocoro Serrano" userId="23209611-af62-42bb-aa25-971c98d93570" providerId="ADAL" clId="{BF988787-1EDF-4B4C-BFCC-FFD52F24E6D7}" dt="2026-06-22T17:32:21.788" v="18148" actId="1076"/>
          <ac:spMkLst>
            <pc:docMk/>
            <pc:sldMk cId="0" sldId="259"/>
            <ac:spMk id="49" creationId="{82564EB9-A7E5-8157-DAA0-55364C8D0A24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50" creationId="{A59D5D3F-E1E5-318C-E14D-D4F535A3D45A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51" creationId="{53105E12-B475-BBD8-98BF-33863F40E0BD}"/>
          </ac:spMkLst>
        </pc:spChg>
        <pc:spChg chg="add mod">
          <ac:chgData name="Rodrigo Alberto Ocoro Serrano" userId="23209611-af62-42bb-aa25-971c98d93570" providerId="ADAL" clId="{BF988787-1EDF-4B4C-BFCC-FFD52F24E6D7}" dt="2026-06-22T17:32:10.014" v="18145" actId="1076"/>
          <ac:spMkLst>
            <pc:docMk/>
            <pc:sldMk cId="0" sldId="259"/>
            <ac:spMk id="52" creationId="{438E2C28-2020-A0BD-217A-8A1F097BAB11}"/>
          </ac:spMkLst>
        </pc:spChg>
        <pc:spChg chg="mod">
          <ac:chgData name="Rodrigo Alberto Ocoro Serrano" userId="23209611-af62-42bb-aa25-971c98d93570" providerId="ADAL" clId="{BF988787-1EDF-4B4C-BFCC-FFD52F24E6D7}" dt="2026-06-12T14:06:09.077" v="4713" actId="1035"/>
          <ac:spMkLst>
            <pc:docMk/>
            <pc:sldMk cId="0" sldId="259"/>
            <ac:spMk id="178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12T17:20:33.004" v="6753" actId="1037"/>
          <ac:spMkLst>
            <pc:docMk/>
            <pc:sldMk cId="0" sldId="259"/>
            <ac:spMk id="179" creationId="{00000000-0000-0000-0000-000000000000}"/>
          </ac:spMkLst>
        </pc:spChg>
        <pc:spChg chg="add mod">
          <ac:chgData name="Rodrigo Alberto Ocoro Serrano" userId="23209611-af62-42bb-aa25-971c98d93570" providerId="ADAL" clId="{BF988787-1EDF-4B4C-BFCC-FFD52F24E6D7}" dt="2026-06-22T17:32:14.703" v="18146" actId="1076"/>
          <ac:spMkLst>
            <pc:docMk/>
            <pc:sldMk cId="0" sldId="259"/>
            <ac:spMk id="1024" creationId="{4D2AFBB8-6CA3-F5C7-E516-E2272C6BD99D}"/>
          </ac:spMkLst>
        </pc:spChg>
        <pc:spChg chg="add mod">
          <ac:chgData name="Rodrigo Alberto Ocoro Serrano" userId="23209611-af62-42bb-aa25-971c98d93570" providerId="ADAL" clId="{BF988787-1EDF-4B4C-BFCC-FFD52F24E6D7}" dt="2026-06-22T17:33:00.545" v="18262" actId="1038"/>
          <ac:spMkLst>
            <pc:docMk/>
            <pc:sldMk cId="0" sldId="259"/>
            <ac:spMk id="1025" creationId="{BCCD8C8D-D01E-A108-2197-155D3A8FDE07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1027" creationId="{C0102B4C-24C2-B1D4-9DBD-8943853CDB87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1029" creationId="{8F722CFD-3EB1-0ED6-45D8-F42E0789CBEC}"/>
          </ac:spMkLst>
        </pc:spChg>
        <pc:spChg chg="add mod">
          <ac:chgData name="Rodrigo Alberto Ocoro Serrano" userId="23209611-af62-42bb-aa25-971c98d93570" providerId="ADAL" clId="{BF988787-1EDF-4B4C-BFCC-FFD52F24E6D7}" dt="2026-06-12T17:31:11.983" v="6977" actId="1037"/>
          <ac:spMkLst>
            <pc:docMk/>
            <pc:sldMk cId="0" sldId="259"/>
            <ac:spMk id="1030" creationId="{41593C75-51D4-321C-82CE-9698C22C2AB9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1031" creationId="{5420FCCB-66A4-AF7C-1160-4AEE825DBAF8}"/>
          </ac:spMkLst>
        </pc:spChg>
        <pc:spChg chg="add mod">
          <ac:chgData name="Rodrigo Alberto Ocoro Serrano" userId="23209611-af62-42bb-aa25-971c98d93570" providerId="ADAL" clId="{BF988787-1EDF-4B4C-BFCC-FFD52F24E6D7}" dt="2026-06-12T17:33:45.118" v="7016" actId="14100"/>
          <ac:spMkLst>
            <pc:docMk/>
            <pc:sldMk cId="0" sldId="259"/>
            <ac:spMk id="1157" creationId="{5CD982CD-ECCC-ED18-FCB5-F940C92B3A91}"/>
          </ac:spMkLst>
        </pc:spChg>
        <pc:spChg chg="add mod">
          <ac:chgData name="Rodrigo Alberto Ocoro Serrano" userId="23209611-af62-42bb-aa25-971c98d93570" providerId="ADAL" clId="{BF988787-1EDF-4B4C-BFCC-FFD52F24E6D7}" dt="2026-06-22T17:32:53.789" v="18235" actId="1038"/>
          <ac:spMkLst>
            <pc:docMk/>
            <pc:sldMk cId="0" sldId="259"/>
            <ac:spMk id="1160" creationId="{A5828C9A-62F0-D064-4916-8F036D2E7FFA}"/>
          </ac:spMkLst>
        </pc:spChg>
        <pc:spChg chg="add mod">
          <ac:chgData name="Rodrigo Alberto Ocoro Serrano" userId="23209611-af62-42bb-aa25-971c98d93570" providerId="ADAL" clId="{BF988787-1EDF-4B4C-BFCC-FFD52F24E6D7}" dt="2026-06-12T17:35:30.368" v="7112" actId="1036"/>
          <ac:spMkLst>
            <pc:docMk/>
            <pc:sldMk cId="0" sldId="259"/>
            <ac:spMk id="1161" creationId="{DE77F1E2-B350-C88D-7201-192F08515240}"/>
          </ac:spMkLst>
        </pc:spChg>
        <pc:grpChg chg="mod">
          <ac:chgData name="Rodrigo Alberto Ocoro Serrano" userId="23209611-af62-42bb-aa25-971c98d93570" providerId="ADAL" clId="{BF988787-1EDF-4B4C-BFCC-FFD52F24E6D7}" dt="2026-06-12T15:28:02.781" v="6030" actId="1076"/>
          <ac:grpSpMkLst>
            <pc:docMk/>
            <pc:sldMk cId="0" sldId="259"/>
            <ac:grpSpMk id="7" creationId="{BD2365C2-0535-5FAA-1FCE-2CA614F0168B}"/>
          </ac:grpSpMkLst>
        </pc:grpChg>
        <pc:grpChg chg="mod">
          <ac:chgData name="Rodrigo Alberto Ocoro Serrano" userId="23209611-af62-42bb-aa25-971c98d93570" providerId="ADAL" clId="{BF988787-1EDF-4B4C-BFCC-FFD52F24E6D7}" dt="2026-06-12T14:10:57.242" v="4830" actId="1038"/>
          <ac:grpSpMkLst>
            <pc:docMk/>
            <pc:sldMk cId="0" sldId="259"/>
            <ac:grpSpMk id="9" creationId="{34D31977-D36D-11AB-12B8-998DCF51EF46}"/>
          </ac:grpSpMkLst>
        </pc:grpChg>
        <pc:grpChg chg="mod">
          <ac:chgData name="Rodrigo Alberto Ocoro Serrano" userId="23209611-af62-42bb-aa25-971c98d93570" providerId="ADAL" clId="{BF988787-1EDF-4B4C-BFCC-FFD52F24E6D7}" dt="2026-06-12T14:10:51.082" v="4813" actId="1036"/>
          <ac:grpSpMkLst>
            <pc:docMk/>
            <pc:sldMk cId="0" sldId="259"/>
            <ac:grpSpMk id="11" creationId="{0D96DDDC-BD86-7FDC-2A08-FCC0D64EB936}"/>
          </ac:grpSpMkLst>
        </pc:grpChg>
        <pc:grpChg chg="add mod">
          <ac:chgData name="Rodrigo Alberto Ocoro Serrano" userId="23209611-af62-42bb-aa25-971c98d93570" providerId="ADAL" clId="{BF988787-1EDF-4B4C-BFCC-FFD52F24E6D7}" dt="2026-06-12T14:24:29.857" v="5235" actId="1035"/>
          <ac:grpSpMkLst>
            <pc:docMk/>
            <pc:sldMk cId="0" sldId="259"/>
            <ac:grpSpMk id="35" creationId="{82DD0480-9866-76DF-4B3B-538BB5717CF3}"/>
          </ac:grpSpMkLst>
        </pc:grpChg>
        <pc:grpChg chg="add mod">
          <ac:chgData name="Rodrigo Alberto Ocoro Serrano" userId="23209611-af62-42bb-aa25-971c98d93570" providerId="ADAL" clId="{BF988787-1EDF-4B4C-BFCC-FFD52F24E6D7}" dt="2026-06-12T14:24:34.454" v="5253" actId="1035"/>
          <ac:grpSpMkLst>
            <pc:docMk/>
            <pc:sldMk cId="0" sldId="259"/>
            <ac:grpSpMk id="39" creationId="{2277BEE4-B5F7-E09D-5409-40BB7A449204}"/>
          </ac:grpSpMkLst>
        </pc:grpChg>
        <pc:grpChg chg="add mod">
          <ac:chgData name="Rodrigo Alberto Ocoro Serrano" userId="23209611-af62-42bb-aa25-971c98d93570" providerId="ADAL" clId="{BF988787-1EDF-4B4C-BFCC-FFD52F24E6D7}" dt="2026-06-12T14:24:36.811" v="5263" actId="1035"/>
          <ac:grpSpMkLst>
            <pc:docMk/>
            <pc:sldMk cId="0" sldId="259"/>
            <ac:grpSpMk id="45" creationId="{17A55118-5EC4-9092-2309-482907C395DB}"/>
          </ac:grpSpMkLst>
        </pc:grpChg>
        <pc:grpChg chg="mod">
          <ac:chgData name="Rodrigo Alberto Ocoro Serrano" userId="23209611-af62-42bb-aa25-971c98d93570" providerId="ADAL" clId="{BF988787-1EDF-4B4C-BFCC-FFD52F24E6D7}" dt="2026-06-12T14:24:27.463" v="5223" actId="1035"/>
          <ac:grpSpMkLst>
            <pc:docMk/>
            <pc:sldMk cId="0" sldId="259"/>
            <ac:grpSpMk id="177" creationId="{00000000-0000-0000-0000-000000000000}"/>
          </ac:grpSpMkLst>
        </pc:grpChg>
        <pc:graphicFrameChg chg="add del mod ord">
          <ac:chgData name="Rodrigo Alberto Ocoro Serrano" userId="23209611-af62-42bb-aa25-971c98d93570" providerId="ADAL" clId="{BF988787-1EDF-4B4C-BFCC-FFD52F24E6D7}" dt="2026-06-12T14:23:59.606" v="5207" actId="1036"/>
          <ac:graphicFrameMkLst>
            <pc:docMk/>
            <pc:sldMk cId="0" sldId="259"/>
            <ac:graphicFrameMk id="37" creationId="{8D20EB51-352D-4B0A-F501-9A9A29B0F825}"/>
          </ac:graphicFrameMkLst>
        </pc:graphicFrameChg>
        <pc:picChg chg="add mod">
          <ac:chgData name="Rodrigo Alberto Ocoro Serrano" userId="23209611-af62-42bb-aa25-971c98d93570" providerId="ADAL" clId="{BF988787-1EDF-4B4C-BFCC-FFD52F24E6D7}" dt="2026-06-04T22:12:42.584" v="51"/>
          <ac:picMkLst>
            <pc:docMk/>
            <pc:sldMk cId="0" sldId="259"/>
            <ac:picMk id="3" creationId="{8E143928-AC37-44A1-8132-707026CA2F1C}"/>
          </ac:picMkLst>
        </pc:picChg>
        <pc:picChg chg="add mod">
          <ac:chgData name="Rodrigo Alberto Ocoro Serrano" userId="23209611-af62-42bb-aa25-971c98d93570" providerId="ADAL" clId="{BF988787-1EDF-4B4C-BFCC-FFD52F24E6D7}" dt="2026-06-05T19:06:40.471" v="127"/>
          <ac:picMkLst>
            <pc:docMk/>
            <pc:sldMk cId="0" sldId="259"/>
            <ac:picMk id="4" creationId="{34ABC0D4-DC56-E856-AE05-D7D2B856F3C3}"/>
          </ac:picMkLst>
        </pc:picChg>
        <pc:picChg chg="add mod">
          <ac:chgData name="Rodrigo Alberto Ocoro Serrano" userId="23209611-af62-42bb-aa25-971c98d93570" providerId="ADAL" clId="{BF988787-1EDF-4B4C-BFCC-FFD52F24E6D7}" dt="2026-06-22T17:33:49.388" v="18272" actId="1076"/>
          <ac:picMkLst>
            <pc:docMk/>
            <pc:sldMk cId="0" sldId="259"/>
            <ac:picMk id="6" creationId="{CB0AAC3F-B47B-72A3-6A47-B3944E389C4D}"/>
          </ac:picMkLst>
        </pc:picChg>
        <pc:picChg chg="mod">
          <ac:chgData name="Rodrigo Alberto Ocoro Serrano" userId="23209611-af62-42bb-aa25-971c98d93570" providerId="ADAL" clId="{BF988787-1EDF-4B4C-BFCC-FFD52F24E6D7}" dt="2026-06-11T21:59:41.731" v="3695"/>
          <ac:picMkLst>
            <pc:docMk/>
            <pc:sldMk cId="0" sldId="259"/>
            <ac:picMk id="12" creationId="{2BB5F571-E72E-0A37-05B0-17C8549DE208}"/>
          </ac:picMkLst>
        </pc:picChg>
        <pc:picChg chg="mod topLvl">
          <ac:chgData name="Rodrigo Alberto Ocoro Serrano" userId="23209611-af62-42bb-aa25-971c98d93570" providerId="ADAL" clId="{BF988787-1EDF-4B4C-BFCC-FFD52F24E6D7}" dt="2026-06-12T15:20:38.146" v="5844" actId="1037"/>
          <ac:picMkLst>
            <pc:docMk/>
            <pc:sldMk cId="0" sldId="259"/>
            <ac:picMk id="13" creationId="{BDDEA828-8B37-F07D-A32C-2126BEA1858B}"/>
          </ac:picMkLst>
        </pc:picChg>
        <pc:picChg chg="mod topLvl">
          <ac:chgData name="Rodrigo Alberto Ocoro Serrano" userId="23209611-af62-42bb-aa25-971c98d93570" providerId="ADAL" clId="{BF988787-1EDF-4B4C-BFCC-FFD52F24E6D7}" dt="2026-06-12T14:10:37.667" v="4807" actId="165"/>
          <ac:picMkLst>
            <pc:docMk/>
            <pc:sldMk cId="0" sldId="259"/>
            <ac:picMk id="14" creationId="{41698FFE-087C-D8C1-596B-2845CD8C0F52}"/>
          </ac:picMkLst>
        </pc:picChg>
        <pc:picChg chg="mod">
          <ac:chgData name="Rodrigo Alberto Ocoro Serrano" userId="23209611-af62-42bb-aa25-971c98d93570" providerId="ADAL" clId="{BF988787-1EDF-4B4C-BFCC-FFD52F24E6D7}" dt="2026-06-12T14:10:51.082" v="4813" actId="1036"/>
          <ac:picMkLst>
            <pc:docMk/>
            <pc:sldMk cId="0" sldId="259"/>
            <ac:picMk id="15" creationId="{EBBEA511-7687-2856-51E5-DB295B5017F3}"/>
          </ac:picMkLst>
        </pc:picChg>
        <pc:picChg chg="mod">
          <ac:chgData name="Rodrigo Alberto Ocoro Serrano" userId="23209611-af62-42bb-aa25-971c98d93570" providerId="ADAL" clId="{BF988787-1EDF-4B4C-BFCC-FFD52F24E6D7}" dt="2026-06-12T15:20:38.146" v="5844" actId="1037"/>
          <ac:picMkLst>
            <pc:docMk/>
            <pc:sldMk cId="0" sldId="259"/>
            <ac:picMk id="16" creationId="{D6F23296-385F-D56C-1B70-7149330B032F}"/>
          </ac:picMkLst>
        </pc:picChg>
        <pc:picChg chg="mod">
          <ac:chgData name="Rodrigo Alberto Ocoro Serrano" userId="23209611-af62-42bb-aa25-971c98d93570" providerId="ADAL" clId="{BF988787-1EDF-4B4C-BFCC-FFD52F24E6D7}" dt="2026-06-12T14:10:37.667" v="4807" actId="165"/>
          <ac:picMkLst>
            <pc:docMk/>
            <pc:sldMk cId="0" sldId="259"/>
            <ac:picMk id="17" creationId="{A9721CF6-89BB-B3A3-C4A2-EEB5F9027943}"/>
          </ac:picMkLst>
        </pc:picChg>
        <pc:picChg chg="mod">
          <ac:chgData name="Rodrigo Alberto Ocoro Serrano" userId="23209611-af62-42bb-aa25-971c98d93570" providerId="ADAL" clId="{BF988787-1EDF-4B4C-BFCC-FFD52F24E6D7}" dt="2026-06-11T22:09:08.401" v="3908" actId="1076"/>
          <ac:picMkLst>
            <pc:docMk/>
            <pc:sldMk cId="0" sldId="259"/>
            <ac:picMk id="18" creationId="{EA336E1A-A8F4-4889-5663-73A99D404DC9}"/>
          </ac:picMkLst>
        </pc:picChg>
        <pc:picChg chg="mod">
          <ac:chgData name="Rodrigo Alberto Ocoro Serrano" userId="23209611-af62-42bb-aa25-971c98d93570" providerId="ADAL" clId="{BF988787-1EDF-4B4C-BFCC-FFD52F24E6D7}" dt="2026-06-12T14:10:57.242" v="4830" actId="1038"/>
          <ac:picMkLst>
            <pc:docMk/>
            <pc:sldMk cId="0" sldId="259"/>
            <ac:picMk id="19" creationId="{BECFB552-17FB-DBC1-8571-B47A8E8C5E0E}"/>
          </ac:picMkLst>
        </pc:picChg>
        <pc:picChg chg="mod">
          <ac:chgData name="Rodrigo Alberto Ocoro Serrano" userId="23209611-af62-42bb-aa25-971c98d93570" providerId="ADAL" clId="{BF988787-1EDF-4B4C-BFCC-FFD52F24E6D7}" dt="2026-06-12T14:10:57.242" v="4830" actId="1038"/>
          <ac:picMkLst>
            <pc:docMk/>
            <pc:sldMk cId="0" sldId="259"/>
            <ac:picMk id="20" creationId="{F5B5839F-3744-245E-2DA9-F24174D0F738}"/>
          </ac:picMkLst>
        </pc:picChg>
        <pc:picChg chg="mod">
          <ac:chgData name="Rodrigo Alberto Ocoro Serrano" userId="23209611-af62-42bb-aa25-971c98d93570" providerId="ADAL" clId="{BF988787-1EDF-4B4C-BFCC-FFD52F24E6D7}" dt="2026-06-12T14:10:37.667" v="4807" actId="165"/>
          <ac:picMkLst>
            <pc:docMk/>
            <pc:sldMk cId="0" sldId="259"/>
            <ac:picMk id="21" creationId="{E03C0224-1AF7-C082-A5DD-71466BEF42C2}"/>
          </ac:picMkLst>
        </pc:picChg>
        <pc:picChg chg="mod">
          <ac:chgData name="Rodrigo Alberto Ocoro Serrano" userId="23209611-af62-42bb-aa25-971c98d93570" providerId="ADAL" clId="{BF988787-1EDF-4B4C-BFCC-FFD52F24E6D7}" dt="2026-06-12T14:10:37.667" v="4807" actId="165"/>
          <ac:picMkLst>
            <pc:docMk/>
            <pc:sldMk cId="0" sldId="259"/>
            <ac:picMk id="22" creationId="{D33E5C86-EA3D-1F1F-D3EA-79597A283578}"/>
          </ac:picMkLst>
        </pc:picChg>
        <pc:picChg chg="mod">
          <ac:chgData name="Rodrigo Alberto Ocoro Serrano" userId="23209611-af62-42bb-aa25-971c98d93570" providerId="ADAL" clId="{BF988787-1EDF-4B4C-BFCC-FFD52F24E6D7}" dt="2026-06-12T15:20:38.146" v="5844" actId="1037"/>
          <ac:picMkLst>
            <pc:docMk/>
            <pc:sldMk cId="0" sldId="259"/>
            <ac:picMk id="23" creationId="{45D1627B-9587-2002-9CDA-99B26CFDEF21}"/>
          </ac:picMkLst>
        </pc:picChg>
        <pc:picChg chg="add mod">
          <ac:chgData name="Rodrigo Alberto Ocoro Serrano" userId="23209611-af62-42bb-aa25-971c98d93570" providerId="ADAL" clId="{BF988787-1EDF-4B4C-BFCC-FFD52F24E6D7}" dt="2026-06-22T17:33:43.734" v="18270" actId="1076"/>
          <ac:picMkLst>
            <pc:docMk/>
            <pc:sldMk cId="0" sldId="259"/>
            <ac:picMk id="25" creationId="{DA86F780-2773-AF60-3373-CC36CB1B621C}"/>
          </ac:picMkLst>
        </pc:picChg>
        <pc:picChg chg="add mod">
          <ac:chgData name="Rodrigo Alberto Ocoro Serrano" userId="23209611-af62-42bb-aa25-971c98d93570" providerId="ADAL" clId="{BF988787-1EDF-4B4C-BFCC-FFD52F24E6D7}" dt="2026-06-22T17:33:40.603" v="18269" actId="1076"/>
          <ac:picMkLst>
            <pc:docMk/>
            <pc:sldMk cId="0" sldId="259"/>
            <ac:picMk id="42" creationId="{9C75A940-EE65-6E61-557E-F9193964F0C2}"/>
          </ac:picMkLst>
        </pc:picChg>
        <pc:picChg chg="add mod">
          <ac:chgData name="Rodrigo Alberto Ocoro Serrano" userId="23209611-af62-42bb-aa25-971c98d93570" providerId="ADAL" clId="{BF988787-1EDF-4B4C-BFCC-FFD52F24E6D7}" dt="2026-06-22T17:33:47.525" v="18271" actId="1076"/>
          <ac:picMkLst>
            <pc:docMk/>
            <pc:sldMk cId="0" sldId="259"/>
            <ac:picMk id="43" creationId="{73A60A42-7ACA-FE3F-C878-D3B498BBBC7E}"/>
          </ac:picMkLst>
        </pc:picChg>
        <pc:picChg chg="add mod">
          <ac:chgData name="Rodrigo Alberto Ocoro Serrano" userId="23209611-af62-42bb-aa25-971c98d93570" providerId="ADAL" clId="{BF988787-1EDF-4B4C-BFCC-FFD52F24E6D7}" dt="2026-06-22T17:41:01.694" v="18504" actId="571"/>
          <ac:picMkLst>
            <pc:docMk/>
            <pc:sldMk cId="0" sldId="259"/>
            <ac:picMk id="44" creationId="{8B0BDFBD-49FA-204E-6347-66583D6623C8}"/>
          </ac:picMkLst>
        </pc:picChg>
        <pc:picChg chg="add mod">
          <ac:chgData name="Rodrigo Alberto Ocoro Serrano" userId="23209611-af62-42bb-aa25-971c98d93570" providerId="ADAL" clId="{BF988787-1EDF-4B4C-BFCC-FFD52F24E6D7}" dt="2026-06-12T17:01:45.180" v="6297" actId="1038"/>
          <ac:picMkLst>
            <pc:docMk/>
            <pc:sldMk cId="0" sldId="259"/>
            <ac:picMk id="48" creationId="{6EB83F38-45D5-1C9C-B610-2D60AB435DEB}"/>
          </ac:picMkLst>
        </pc:picChg>
        <pc:picChg chg="add mod">
          <ac:chgData name="Rodrigo Alberto Ocoro Serrano" userId="23209611-af62-42bb-aa25-971c98d93570" providerId="ADAL" clId="{BF988787-1EDF-4B4C-BFCC-FFD52F24E6D7}" dt="2026-06-22T17:41:01.694" v="18504" actId="571"/>
          <ac:picMkLst>
            <pc:docMk/>
            <pc:sldMk cId="0" sldId="259"/>
            <ac:picMk id="53" creationId="{38EEFB5B-EBF8-6C14-FA1A-82883B7937AD}"/>
          </ac:picMkLst>
        </pc:picChg>
        <pc:picChg chg="add mod">
          <ac:chgData name="Rodrigo Alberto Ocoro Serrano" userId="23209611-af62-42bb-aa25-971c98d93570" providerId="ADAL" clId="{BF988787-1EDF-4B4C-BFCC-FFD52F24E6D7}" dt="2026-06-22T17:41:01.694" v="18504" actId="571"/>
          <ac:picMkLst>
            <pc:docMk/>
            <pc:sldMk cId="0" sldId="259"/>
            <ac:picMk id="54" creationId="{15A58647-E362-DBE7-422F-371540660F27}"/>
          </ac:picMkLst>
        </pc:picChg>
        <pc:picChg chg="add mod">
          <ac:chgData name="Rodrigo Alberto Ocoro Serrano" userId="23209611-af62-42bb-aa25-971c98d93570" providerId="ADAL" clId="{BF988787-1EDF-4B4C-BFCC-FFD52F24E6D7}" dt="2026-06-12T14:11:04.420" v="4833" actId="1076"/>
          <ac:picMkLst>
            <pc:docMk/>
            <pc:sldMk cId="0" sldId="259"/>
            <ac:picMk id="1035" creationId="{21E46990-CAD3-7897-863E-F120393A7FB3}"/>
          </ac:picMkLst>
        </pc:picChg>
        <pc:picChg chg="add mod">
          <ac:chgData name="Rodrigo Alberto Ocoro Serrano" userId="23209611-af62-42bb-aa25-971c98d93570" providerId="ADAL" clId="{BF988787-1EDF-4B4C-BFCC-FFD52F24E6D7}" dt="2026-06-12T14:10:28.389" v="4804" actId="1076"/>
          <ac:picMkLst>
            <pc:docMk/>
            <pc:sldMk cId="0" sldId="259"/>
            <ac:picMk id="1036" creationId="{0CCB2D40-C97D-1A54-542E-4292A55AB0B3}"/>
          </ac:picMkLst>
        </pc:picChg>
        <pc:picChg chg="add mod ord">
          <ac:chgData name="Rodrigo Alberto Ocoro Serrano" userId="23209611-af62-42bb-aa25-971c98d93570" providerId="ADAL" clId="{BF988787-1EDF-4B4C-BFCC-FFD52F24E6D7}" dt="2026-06-12T17:19:05.862" v="6693" actId="167"/>
          <ac:picMkLst>
            <pc:docMk/>
            <pc:sldMk cId="0" sldId="259"/>
            <ac:picMk id="1152" creationId="{A6A3391A-72D6-E07B-83D3-E011963376B0}"/>
          </ac:picMkLst>
        </pc:picChg>
        <pc:picChg chg="add mod">
          <ac:chgData name="Rodrigo Alberto Ocoro Serrano" userId="23209611-af62-42bb-aa25-971c98d93570" providerId="ADAL" clId="{BF988787-1EDF-4B4C-BFCC-FFD52F24E6D7}" dt="2026-06-12T17:35:49.513" v="7142" actId="1037"/>
          <ac:picMkLst>
            <pc:docMk/>
            <pc:sldMk cId="0" sldId="259"/>
            <ac:picMk id="1155" creationId="{E3F9E62D-F042-CBD1-4A3F-98581E99B364}"/>
          </ac:picMkLst>
        </pc:picChg>
        <pc:picChg chg="add mod">
          <ac:chgData name="Rodrigo Alberto Ocoro Serrano" userId="23209611-af62-42bb-aa25-971c98d93570" providerId="ADAL" clId="{BF988787-1EDF-4B4C-BFCC-FFD52F24E6D7}" dt="2026-06-12T17:35:42.662" v="7130" actId="1038"/>
          <ac:picMkLst>
            <pc:docMk/>
            <pc:sldMk cId="0" sldId="259"/>
            <ac:picMk id="1156" creationId="{04C481E8-78A3-E8E8-5298-388E6FBC10E6}"/>
          </ac:picMkLst>
        </pc:picChg>
        <pc:cxnChg chg="add mod">
          <ac:chgData name="Rodrigo Alberto Ocoro Serrano" userId="23209611-af62-42bb-aa25-971c98d93570" providerId="ADAL" clId="{BF988787-1EDF-4B4C-BFCC-FFD52F24E6D7}" dt="2026-06-05T19:06:40.471" v="127"/>
          <ac:cxnSpMkLst>
            <pc:docMk/>
            <pc:sldMk cId="0" sldId="259"/>
            <ac:cxnSpMk id="5" creationId="{36243CD3-2B02-CECB-EBA8-324E0C43B065}"/>
          </ac:cxnSpMkLst>
        </pc:cxnChg>
      </pc:sldChg>
      <pc:sldChg chg="addSp delSp modSp mod">
        <pc:chgData name="Rodrigo Alberto Ocoro Serrano" userId="23209611-af62-42bb-aa25-971c98d93570" providerId="ADAL" clId="{BF988787-1EDF-4B4C-BFCC-FFD52F24E6D7}" dt="2026-06-05T19:06:41.869" v="128"/>
        <pc:sldMkLst>
          <pc:docMk/>
          <pc:sldMk cId="0" sldId="260"/>
        </pc:sldMkLst>
      </pc:sldChg>
      <pc:sldChg chg="addSp delSp modSp mod">
        <pc:chgData name="Rodrigo Alberto Ocoro Serrano" userId="23209611-af62-42bb-aa25-971c98d93570" providerId="ADAL" clId="{BF988787-1EDF-4B4C-BFCC-FFD52F24E6D7}" dt="2026-06-05T19:06:42.815" v="129"/>
        <pc:sldMkLst>
          <pc:docMk/>
          <pc:sldMk cId="0" sldId="261"/>
        </pc:sldMkLst>
      </pc:sldChg>
      <pc:sldChg chg="addSp delSp modSp mod">
        <pc:chgData name="Rodrigo Alberto Ocoro Serrano" userId="23209611-af62-42bb-aa25-971c98d93570" providerId="ADAL" clId="{BF988787-1EDF-4B4C-BFCC-FFD52F24E6D7}" dt="2026-06-11T21:59:01.060" v="3693" actId="1076"/>
        <pc:sldMkLst>
          <pc:docMk/>
          <pc:sldMk cId="0" sldId="262"/>
        </pc:sldMkLst>
      </pc:sldChg>
      <pc:sldChg chg="addSp delSp modSp mod ord delAnim modAnim">
        <pc:chgData name="Rodrigo Alberto Ocoro Serrano" userId="23209611-af62-42bb-aa25-971c98d93570" providerId="ADAL" clId="{BF988787-1EDF-4B4C-BFCC-FFD52F24E6D7}" dt="2026-06-23T16:11:34.721" v="18980" actId="14100"/>
        <pc:sldMkLst>
          <pc:docMk/>
          <pc:sldMk cId="0" sldId="263"/>
        </pc:sldMkLst>
        <pc:spChg chg="add mod">
          <ac:chgData name="Rodrigo Alberto Ocoro Serrano" userId="23209611-af62-42bb-aa25-971c98d93570" providerId="ADAL" clId="{BF988787-1EDF-4B4C-BFCC-FFD52F24E6D7}" dt="2026-06-19T15:58:28.907" v="15972" actId="1038"/>
          <ac:spMkLst>
            <pc:docMk/>
            <pc:sldMk cId="0" sldId="263"/>
            <ac:spMk id="2" creationId="{8984E16C-8DA0-8508-C8AA-BDF2A8F70633}"/>
          </ac:spMkLst>
        </pc:spChg>
        <pc:spChg chg="add mod">
          <ac:chgData name="Rodrigo Alberto Ocoro Serrano" userId="23209611-af62-42bb-aa25-971c98d93570" providerId="ADAL" clId="{BF988787-1EDF-4B4C-BFCC-FFD52F24E6D7}" dt="2026-06-23T16:05:49.612" v="18861" actId="1076"/>
          <ac:spMkLst>
            <pc:docMk/>
            <pc:sldMk cId="0" sldId="263"/>
            <ac:spMk id="3" creationId="{1AEFADEF-4E36-8E22-C85F-88D4D4F301DA}"/>
          </ac:spMkLst>
        </pc:spChg>
        <pc:spChg chg="add mod">
          <ac:chgData name="Rodrigo Alberto Ocoro Serrano" userId="23209611-af62-42bb-aa25-971c98d93570" providerId="ADAL" clId="{BF988787-1EDF-4B4C-BFCC-FFD52F24E6D7}" dt="2026-06-23T16:05:49.612" v="18861" actId="1076"/>
          <ac:spMkLst>
            <pc:docMk/>
            <pc:sldMk cId="0" sldId="263"/>
            <ac:spMk id="5" creationId="{82E53FC6-D8FB-D992-10D0-6A1FF1A54569}"/>
          </ac:spMkLst>
        </pc:spChg>
        <pc:spChg chg="add mod">
          <ac:chgData name="Rodrigo Alberto Ocoro Serrano" userId="23209611-af62-42bb-aa25-971c98d93570" providerId="ADAL" clId="{BF988787-1EDF-4B4C-BFCC-FFD52F24E6D7}" dt="2026-06-23T16:05:49.612" v="18861" actId="1076"/>
          <ac:spMkLst>
            <pc:docMk/>
            <pc:sldMk cId="0" sldId="263"/>
            <ac:spMk id="6" creationId="{DA7763F0-95E0-7071-7544-9D37651133BC}"/>
          </ac:spMkLst>
        </pc:spChg>
        <pc:spChg chg="add mod">
          <ac:chgData name="Rodrigo Alberto Ocoro Serrano" userId="23209611-af62-42bb-aa25-971c98d93570" providerId="ADAL" clId="{BF988787-1EDF-4B4C-BFCC-FFD52F24E6D7}" dt="2026-06-23T16:05:49.612" v="18861" actId="1076"/>
          <ac:spMkLst>
            <pc:docMk/>
            <pc:sldMk cId="0" sldId="263"/>
            <ac:spMk id="7" creationId="{F0D4BBFB-D7CF-0119-B4E0-570C11CF126B}"/>
          </ac:spMkLst>
        </pc:spChg>
        <pc:spChg chg="add mod">
          <ac:chgData name="Rodrigo Alberto Ocoro Serrano" userId="23209611-af62-42bb-aa25-971c98d93570" providerId="ADAL" clId="{BF988787-1EDF-4B4C-BFCC-FFD52F24E6D7}" dt="2026-06-05T21:33:55.268" v="1373"/>
          <ac:spMkLst>
            <pc:docMk/>
            <pc:sldMk cId="0" sldId="263"/>
            <ac:spMk id="9" creationId="{2E644285-7409-9606-57E4-E24E00054D10}"/>
          </ac:spMkLst>
        </pc:spChg>
        <pc:spChg chg="add mod">
          <ac:chgData name="Rodrigo Alberto Ocoro Serrano" userId="23209611-af62-42bb-aa25-971c98d93570" providerId="ADAL" clId="{BF988787-1EDF-4B4C-BFCC-FFD52F24E6D7}" dt="2026-06-23T16:05:49.612" v="18861" actId="1076"/>
          <ac:spMkLst>
            <pc:docMk/>
            <pc:sldMk cId="0" sldId="263"/>
            <ac:spMk id="13" creationId="{696BC2BF-2214-3563-9785-F229583F3D8C}"/>
          </ac:spMkLst>
        </pc:spChg>
        <pc:spChg chg="add mod">
          <ac:chgData name="Rodrigo Alberto Ocoro Serrano" userId="23209611-af62-42bb-aa25-971c98d93570" providerId="ADAL" clId="{BF988787-1EDF-4B4C-BFCC-FFD52F24E6D7}" dt="2026-06-19T15:59:28.869" v="16008" actId="20577"/>
          <ac:spMkLst>
            <pc:docMk/>
            <pc:sldMk cId="0" sldId="263"/>
            <ac:spMk id="14" creationId="{5C353DAD-8977-53B1-57D5-5062EEDD6422}"/>
          </ac:spMkLst>
        </pc:spChg>
        <pc:spChg chg="add mod">
          <ac:chgData name="Rodrigo Alberto Ocoro Serrano" userId="23209611-af62-42bb-aa25-971c98d93570" providerId="ADAL" clId="{BF988787-1EDF-4B4C-BFCC-FFD52F24E6D7}" dt="2026-06-23T15:59:39.700" v="18833" actId="20577"/>
          <ac:spMkLst>
            <pc:docMk/>
            <pc:sldMk cId="0" sldId="263"/>
            <ac:spMk id="15" creationId="{1EE3F57B-AB4E-83A3-0234-46B19E8746A6}"/>
          </ac:spMkLst>
        </pc:spChg>
        <pc:spChg chg="add mod">
          <ac:chgData name="Rodrigo Alberto Ocoro Serrano" userId="23209611-af62-42bb-aa25-971c98d93570" providerId="ADAL" clId="{BF988787-1EDF-4B4C-BFCC-FFD52F24E6D7}" dt="2026-06-23T16:05:52.204" v="18862" actId="1076"/>
          <ac:spMkLst>
            <pc:docMk/>
            <pc:sldMk cId="0" sldId="263"/>
            <ac:spMk id="17" creationId="{7F1F92B7-4152-D046-4521-5BFE6DB1BFAE}"/>
          </ac:spMkLst>
        </pc:spChg>
        <pc:spChg chg="add mod">
          <ac:chgData name="Rodrigo Alberto Ocoro Serrano" userId="23209611-af62-42bb-aa25-971c98d93570" providerId="ADAL" clId="{BF988787-1EDF-4B4C-BFCC-FFD52F24E6D7}" dt="2026-06-19T14:03:23.430" v="15737" actId="404"/>
          <ac:spMkLst>
            <pc:docMk/>
            <pc:sldMk cId="0" sldId="263"/>
            <ac:spMk id="18" creationId="{F3EC5059-F1B9-BD1C-1EA0-503BB160FBDD}"/>
          </ac:spMkLst>
        </pc:spChg>
        <pc:spChg chg="add mod">
          <ac:chgData name="Rodrigo Alberto Ocoro Serrano" userId="23209611-af62-42bb-aa25-971c98d93570" providerId="ADAL" clId="{BF988787-1EDF-4B4C-BFCC-FFD52F24E6D7}" dt="2026-06-19T14:03:23.430" v="15737" actId="404"/>
          <ac:spMkLst>
            <pc:docMk/>
            <pc:sldMk cId="0" sldId="263"/>
            <ac:spMk id="19" creationId="{1614A848-7276-58BC-423C-C7FE8AFF4F43}"/>
          </ac:spMkLst>
        </pc:spChg>
        <pc:spChg chg="add mod">
          <ac:chgData name="Rodrigo Alberto Ocoro Serrano" userId="23209611-af62-42bb-aa25-971c98d93570" providerId="ADAL" clId="{BF988787-1EDF-4B4C-BFCC-FFD52F24E6D7}" dt="2026-06-19T14:03:23.430" v="15737" actId="404"/>
          <ac:spMkLst>
            <pc:docMk/>
            <pc:sldMk cId="0" sldId="263"/>
            <ac:spMk id="20" creationId="{2F405E90-3AD1-AFFD-B03F-54D89F751F90}"/>
          </ac:spMkLst>
        </pc:spChg>
        <pc:spChg chg="add mod">
          <ac:chgData name="Rodrigo Alberto Ocoro Serrano" userId="23209611-af62-42bb-aa25-971c98d93570" providerId="ADAL" clId="{BF988787-1EDF-4B4C-BFCC-FFD52F24E6D7}" dt="2026-06-19T14:03:23.430" v="15737" actId="404"/>
          <ac:spMkLst>
            <pc:docMk/>
            <pc:sldMk cId="0" sldId="263"/>
            <ac:spMk id="21" creationId="{98C65EC7-4692-CF0D-C480-DF4800EB18A8}"/>
          </ac:spMkLst>
        </pc:spChg>
        <pc:spChg chg="add mod">
          <ac:chgData name="Rodrigo Alberto Ocoro Serrano" userId="23209611-af62-42bb-aa25-971c98d93570" providerId="ADAL" clId="{BF988787-1EDF-4B4C-BFCC-FFD52F24E6D7}" dt="2026-06-23T16:11:34.721" v="18980" actId="14100"/>
          <ac:spMkLst>
            <pc:docMk/>
            <pc:sldMk cId="0" sldId="263"/>
            <ac:spMk id="22" creationId="{FEC33D25-510D-CF23-091A-733CB189963A}"/>
          </ac:spMkLst>
        </pc:spChg>
        <pc:spChg chg="add mod">
          <ac:chgData name="Rodrigo Alberto Ocoro Serrano" userId="23209611-af62-42bb-aa25-971c98d93570" providerId="ADAL" clId="{BF988787-1EDF-4B4C-BFCC-FFD52F24E6D7}" dt="2026-06-19T14:03:23.430" v="15737" actId="404"/>
          <ac:spMkLst>
            <pc:docMk/>
            <pc:sldMk cId="0" sldId="263"/>
            <ac:spMk id="23" creationId="{63DB5A5F-5CEC-8BA0-AC1A-3E3BFF37063A}"/>
          </ac:spMkLst>
        </pc:spChg>
        <pc:spChg chg="add mod">
          <ac:chgData name="Rodrigo Alberto Ocoro Serrano" userId="23209611-af62-42bb-aa25-971c98d93570" providerId="ADAL" clId="{BF988787-1EDF-4B4C-BFCC-FFD52F24E6D7}" dt="2026-06-19T14:03:23.430" v="15737" actId="404"/>
          <ac:spMkLst>
            <pc:docMk/>
            <pc:sldMk cId="0" sldId="263"/>
            <ac:spMk id="24" creationId="{70081003-E8C2-A88C-6414-45906E485EDD}"/>
          </ac:spMkLst>
        </pc:spChg>
        <pc:spChg chg="add mod">
          <ac:chgData name="Rodrigo Alberto Ocoro Serrano" userId="23209611-af62-42bb-aa25-971c98d93570" providerId="ADAL" clId="{BF988787-1EDF-4B4C-BFCC-FFD52F24E6D7}" dt="2026-06-19T14:03:23.430" v="15737" actId="404"/>
          <ac:spMkLst>
            <pc:docMk/>
            <pc:sldMk cId="0" sldId="263"/>
            <ac:spMk id="25" creationId="{76660641-0FD2-3D45-2CFA-257DAE66F662}"/>
          </ac:spMkLst>
        </pc:spChg>
        <pc:spChg chg="add mod">
          <ac:chgData name="Rodrigo Alberto Ocoro Serrano" userId="23209611-af62-42bb-aa25-971c98d93570" providerId="ADAL" clId="{BF988787-1EDF-4B4C-BFCC-FFD52F24E6D7}" dt="2026-06-19T16:08:17.647" v="16059" actId="207"/>
          <ac:spMkLst>
            <pc:docMk/>
            <pc:sldMk cId="0" sldId="263"/>
            <ac:spMk id="27" creationId="{75424BE2-DC9B-D934-D8F9-07C4CDD4F78B}"/>
          </ac:spMkLst>
        </pc:spChg>
        <pc:spChg chg="add mod">
          <ac:chgData name="Rodrigo Alberto Ocoro Serrano" userId="23209611-af62-42bb-aa25-971c98d93570" providerId="ADAL" clId="{BF988787-1EDF-4B4C-BFCC-FFD52F24E6D7}" dt="2026-06-23T16:05:44.828" v="18860" actId="1076"/>
          <ac:spMkLst>
            <pc:docMk/>
            <pc:sldMk cId="0" sldId="263"/>
            <ac:spMk id="28" creationId="{8C9A68C2-F113-88C6-B1B3-2159B05A230E}"/>
          </ac:spMkLst>
        </pc:spChg>
        <pc:spChg chg="add mod">
          <ac:chgData name="Rodrigo Alberto Ocoro Serrano" userId="23209611-af62-42bb-aa25-971c98d93570" providerId="ADAL" clId="{BF988787-1EDF-4B4C-BFCC-FFD52F24E6D7}" dt="2026-06-23T16:05:44.828" v="18860" actId="1076"/>
          <ac:spMkLst>
            <pc:docMk/>
            <pc:sldMk cId="0" sldId="263"/>
            <ac:spMk id="29" creationId="{4984DEA3-2D58-1D7E-16FC-9991D3D78F82}"/>
          </ac:spMkLst>
        </pc:spChg>
        <pc:graphicFrameChg chg="add mod modGraphic">
          <ac:chgData name="Rodrigo Alberto Ocoro Serrano" userId="23209611-af62-42bb-aa25-971c98d93570" providerId="ADAL" clId="{BF988787-1EDF-4B4C-BFCC-FFD52F24E6D7}" dt="2026-06-23T16:05:49.612" v="18861" actId="1076"/>
          <ac:graphicFrameMkLst>
            <pc:docMk/>
            <pc:sldMk cId="0" sldId="263"/>
            <ac:graphicFrameMk id="4" creationId="{4CA43F0D-195C-899E-FA38-93F10EE7E8F4}"/>
          </ac:graphicFrameMkLst>
        </pc:graphicFrameChg>
        <pc:graphicFrameChg chg="add mod ord">
          <ac:chgData name="Rodrigo Alberto Ocoro Serrano" userId="23209611-af62-42bb-aa25-971c98d93570" providerId="ADAL" clId="{BF988787-1EDF-4B4C-BFCC-FFD52F24E6D7}" dt="2026-06-23T16:05:44.828" v="18860" actId="1076"/>
          <ac:graphicFrameMkLst>
            <pc:docMk/>
            <pc:sldMk cId="0" sldId="263"/>
            <ac:graphicFrameMk id="8" creationId="{33BF70A6-C3E9-3ABD-55EE-A106F06C422E}"/>
          </ac:graphicFrameMkLst>
        </pc:graphicFrameChg>
        <pc:graphicFrameChg chg="add mod ord">
          <ac:chgData name="Rodrigo Alberto Ocoro Serrano" userId="23209611-af62-42bb-aa25-971c98d93570" providerId="ADAL" clId="{BF988787-1EDF-4B4C-BFCC-FFD52F24E6D7}" dt="2026-06-19T15:58:16.528" v="15969" actId="1076"/>
          <ac:graphicFrameMkLst>
            <pc:docMk/>
            <pc:sldMk cId="0" sldId="263"/>
            <ac:graphicFrameMk id="16" creationId="{5F8D1894-0F74-F4A5-26C0-A18F5AA847A5}"/>
          </ac:graphicFrameMkLst>
        </pc:graphicFrameChg>
        <pc:graphicFrameChg chg="add mod modGraphic">
          <ac:chgData name="Rodrigo Alberto Ocoro Serrano" userId="23209611-af62-42bb-aa25-971c98d93570" providerId="ADAL" clId="{BF988787-1EDF-4B4C-BFCC-FFD52F24E6D7}" dt="2026-06-19T15:56:47.712" v="15955" actId="207"/>
          <ac:graphicFrameMkLst>
            <pc:docMk/>
            <pc:sldMk cId="0" sldId="263"/>
            <ac:graphicFrameMk id="35" creationId="{5F52EE35-6C36-BE41-71A4-0367AEAC1E94}"/>
          </ac:graphicFrameMkLst>
        </pc:graphicFrameChg>
        <pc:picChg chg="add mod">
          <ac:chgData name="Rodrigo Alberto Ocoro Serrano" userId="23209611-af62-42bb-aa25-971c98d93570" providerId="ADAL" clId="{BF988787-1EDF-4B4C-BFCC-FFD52F24E6D7}" dt="2026-06-05T21:33:55.268" v="1373"/>
          <ac:picMkLst>
            <pc:docMk/>
            <pc:sldMk cId="0" sldId="263"/>
            <ac:picMk id="10" creationId="{0E39024F-E458-640E-9645-F313F93852C4}"/>
          </ac:picMkLst>
        </pc:picChg>
        <pc:picChg chg="add mod">
          <ac:chgData name="Rodrigo Alberto Ocoro Serrano" userId="23209611-af62-42bb-aa25-971c98d93570" providerId="ADAL" clId="{BF988787-1EDF-4B4C-BFCC-FFD52F24E6D7}" dt="2026-06-23T16:05:31.014" v="18855" actId="1076"/>
          <ac:picMkLst>
            <pc:docMk/>
            <pc:sldMk cId="0" sldId="263"/>
            <ac:picMk id="12" creationId="{92E100CA-BB8A-6E8A-72A4-D563E35E45BA}"/>
          </ac:picMkLst>
        </pc:picChg>
        <pc:cxnChg chg="add mod">
          <ac:chgData name="Rodrigo Alberto Ocoro Serrano" userId="23209611-af62-42bb-aa25-971c98d93570" providerId="ADAL" clId="{BF988787-1EDF-4B4C-BFCC-FFD52F24E6D7}" dt="2026-06-05T21:33:55.268" v="1373"/>
          <ac:cxnSpMkLst>
            <pc:docMk/>
            <pc:sldMk cId="0" sldId="263"/>
            <ac:cxnSpMk id="11" creationId="{C6C29790-022A-F853-ED45-8CE9E32FF8F7}"/>
          </ac:cxnSpMkLst>
        </pc:cxnChg>
      </pc:sldChg>
      <pc:sldChg chg="addSp delSp modSp mod">
        <pc:chgData name="Rodrigo Alberto Ocoro Serrano" userId="23209611-af62-42bb-aa25-971c98d93570" providerId="ADAL" clId="{BF988787-1EDF-4B4C-BFCC-FFD52F24E6D7}" dt="2026-06-05T19:06:46.394" v="131"/>
        <pc:sldMkLst>
          <pc:docMk/>
          <pc:sldMk cId="0" sldId="264"/>
        </pc:sldMkLst>
      </pc:sldChg>
      <pc:sldChg chg="addSp delSp modSp mod">
        <pc:chgData name="Rodrigo Alberto Ocoro Serrano" userId="23209611-af62-42bb-aa25-971c98d93570" providerId="ADAL" clId="{BF988787-1EDF-4B4C-BFCC-FFD52F24E6D7}" dt="2026-06-05T19:06:47.353" v="132"/>
        <pc:sldMkLst>
          <pc:docMk/>
          <pc:sldMk cId="0" sldId="265"/>
        </pc:sldMkLst>
      </pc:sldChg>
      <pc:sldChg chg="addSp delSp modSp mod">
        <pc:chgData name="Rodrigo Alberto Ocoro Serrano" userId="23209611-af62-42bb-aa25-971c98d93570" providerId="ADAL" clId="{BF988787-1EDF-4B4C-BFCC-FFD52F24E6D7}" dt="2026-06-05T19:06:48.283" v="133"/>
        <pc:sldMkLst>
          <pc:docMk/>
          <pc:sldMk cId="0" sldId="266"/>
        </pc:sldMkLst>
      </pc:sldChg>
      <pc:sldChg chg="addSp delSp modSp mod ord">
        <pc:chgData name="Rodrigo Alberto Ocoro Serrano" userId="23209611-af62-42bb-aa25-971c98d93570" providerId="ADAL" clId="{BF988787-1EDF-4B4C-BFCC-FFD52F24E6D7}" dt="2026-06-12T20:58:09.431" v="8504"/>
        <pc:sldMkLst>
          <pc:docMk/>
          <pc:sldMk cId="0" sldId="267"/>
        </pc:sldMkLst>
      </pc:sldChg>
      <pc:sldChg chg="addSp delSp modSp mod ord">
        <pc:chgData name="Rodrigo Alberto Ocoro Serrano" userId="23209611-af62-42bb-aa25-971c98d93570" providerId="ADAL" clId="{BF988787-1EDF-4B4C-BFCC-FFD52F24E6D7}" dt="2026-06-12T20:58:07.676" v="8502"/>
        <pc:sldMkLst>
          <pc:docMk/>
          <pc:sldMk cId="0" sldId="268"/>
        </pc:sldMkLst>
      </pc:sldChg>
      <pc:sldChg chg="addSp delSp modSp mod ord">
        <pc:chgData name="Rodrigo Alberto Ocoro Serrano" userId="23209611-af62-42bb-aa25-971c98d93570" providerId="ADAL" clId="{BF988787-1EDF-4B4C-BFCC-FFD52F24E6D7}" dt="2026-06-12T20:58:05.949" v="8500"/>
        <pc:sldMkLst>
          <pc:docMk/>
          <pc:sldMk cId="0" sldId="269"/>
        </pc:sldMkLst>
      </pc:sldChg>
      <pc:sldChg chg="addSp delSp modSp mod ord modAnim">
        <pc:chgData name="Rodrigo Alberto Ocoro Serrano" userId="23209611-af62-42bb-aa25-971c98d93570" providerId="ADAL" clId="{BF988787-1EDF-4B4C-BFCC-FFD52F24E6D7}" dt="2026-06-22T15:53:59.417" v="18116" actId="21"/>
        <pc:sldMkLst>
          <pc:docMk/>
          <pc:sldMk cId="0" sldId="270"/>
        </pc:sldMkLst>
        <pc:spChg chg="add mod">
          <ac:chgData name="Rodrigo Alberto Ocoro Serrano" userId="23209611-af62-42bb-aa25-971c98d93570" providerId="ADAL" clId="{BF988787-1EDF-4B4C-BFCC-FFD52F24E6D7}" dt="2026-06-05T19:06:53.341" v="137"/>
          <ac:spMkLst>
            <pc:docMk/>
            <pc:sldMk cId="0" sldId="270"/>
            <ac:spMk id="2" creationId="{F125E8C5-FC2D-BA04-6DE0-0A8E3E59CB36}"/>
          </ac:spMkLst>
        </pc:spChg>
        <pc:spChg chg="add mod">
          <ac:chgData name="Rodrigo Alberto Ocoro Serrano" userId="23209611-af62-42bb-aa25-971c98d93570" providerId="ADAL" clId="{BF988787-1EDF-4B4C-BFCC-FFD52F24E6D7}" dt="2026-06-05T20:45:14.540" v="1055" actId="1035"/>
          <ac:spMkLst>
            <pc:docMk/>
            <pc:sldMk cId="0" sldId="270"/>
            <ac:spMk id="6" creationId="{F6E4D166-FCD8-E384-2061-D758EF27309A}"/>
          </ac:spMkLst>
        </pc:spChg>
        <pc:spChg chg="add mod">
          <ac:chgData name="Rodrigo Alberto Ocoro Serrano" userId="23209611-af62-42bb-aa25-971c98d93570" providerId="ADAL" clId="{BF988787-1EDF-4B4C-BFCC-FFD52F24E6D7}" dt="2026-06-19T14:02:34.422" v="15699" actId="404"/>
          <ac:spMkLst>
            <pc:docMk/>
            <pc:sldMk cId="0" sldId="270"/>
            <ac:spMk id="23" creationId="{9EE3A2D2-5E7E-07A6-78FC-867E951466DB}"/>
          </ac:spMkLst>
        </pc:spChg>
        <pc:spChg chg="add del mod">
          <ac:chgData name="Rodrigo Alberto Ocoro Serrano" userId="23209611-af62-42bb-aa25-971c98d93570" providerId="ADAL" clId="{BF988787-1EDF-4B4C-BFCC-FFD52F24E6D7}" dt="2026-06-22T15:53:59.417" v="18116" actId="21"/>
          <ac:spMkLst>
            <pc:docMk/>
            <pc:sldMk cId="0" sldId="270"/>
            <ac:spMk id="26" creationId="{8BA0A426-5E3F-DCBE-6235-8E2143548E08}"/>
          </ac:spMkLst>
        </pc:spChg>
        <pc:spChg chg="add mod">
          <ac:chgData name="Rodrigo Alberto Ocoro Serrano" userId="23209611-af62-42bb-aa25-971c98d93570" providerId="ADAL" clId="{BF988787-1EDF-4B4C-BFCC-FFD52F24E6D7}" dt="2026-06-05T20:41:04.820" v="943" actId="1036"/>
          <ac:spMkLst>
            <pc:docMk/>
            <pc:sldMk cId="0" sldId="270"/>
            <ac:spMk id="27" creationId="{43D0B472-C231-B228-B0D1-BA807C0508D2}"/>
          </ac:spMkLst>
        </pc:spChg>
        <pc:spChg chg="add mod">
          <ac:chgData name="Rodrigo Alberto Ocoro Serrano" userId="23209611-af62-42bb-aa25-971c98d93570" providerId="ADAL" clId="{BF988787-1EDF-4B4C-BFCC-FFD52F24E6D7}" dt="2026-06-19T14:02:34.422" v="15699" actId="404"/>
          <ac:spMkLst>
            <pc:docMk/>
            <pc:sldMk cId="0" sldId="270"/>
            <ac:spMk id="30" creationId="{A10D5DBC-FC59-2DA3-8B01-AE5D8FC3E22C}"/>
          </ac:spMkLst>
        </pc:spChg>
        <pc:spChg chg="add mod">
          <ac:chgData name="Rodrigo Alberto Ocoro Serrano" userId="23209611-af62-42bb-aa25-971c98d93570" providerId="ADAL" clId="{BF988787-1EDF-4B4C-BFCC-FFD52F24E6D7}" dt="2026-06-05T21:08:20.772" v="1295" actId="14100"/>
          <ac:spMkLst>
            <pc:docMk/>
            <pc:sldMk cId="0" sldId="270"/>
            <ac:spMk id="588" creationId="{065B0C3F-E181-2065-978A-1801FA5E2F12}"/>
          </ac:spMkLst>
        </pc:spChg>
        <pc:spChg chg="add mod">
          <ac:chgData name="Rodrigo Alberto Ocoro Serrano" userId="23209611-af62-42bb-aa25-971c98d93570" providerId="ADAL" clId="{BF988787-1EDF-4B4C-BFCC-FFD52F24E6D7}" dt="2026-06-05T21:09:19.964" v="1314" actId="1036"/>
          <ac:spMkLst>
            <pc:docMk/>
            <pc:sldMk cId="0" sldId="270"/>
            <ac:spMk id="589" creationId="{5160EA5C-401E-9560-8E21-7B189FA88B69}"/>
          </ac:spMkLst>
        </pc:spChg>
        <pc:spChg chg="mod">
          <ac:chgData name="Rodrigo Alberto Ocoro Serrano" userId="23209611-af62-42bb-aa25-971c98d93570" providerId="ADAL" clId="{BF988787-1EDF-4B4C-BFCC-FFD52F24E6D7}" dt="2026-06-19T14:02:44.570" v="15728" actId="1037"/>
          <ac:spMkLst>
            <pc:docMk/>
            <pc:sldMk cId="0" sldId="270"/>
            <ac:spMk id="640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19T14:02:54.131" v="15733" actId="1076"/>
          <ac:spMkLst>
            <pc:docMk/>
            <pc:sldMk cId="0" sldId="270"/>
            <ac:spMk id="641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19T14:02:40.265" v="15718" actId="1037"/>
          <ac:spMkLst>
            <pc:docMk/>
            <pc:sldMk cId="0" sldId="270"/>
            <ac:spMk id="643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19T14:02:34.422" v="15699" actId="404"/>
          <ac:spMkLst>
            <pc:docMk/>
            <pc:sldMk cId="0" sldId="270"/>
            <ac:spMk id="644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19T14:02:34.422" v="15699" actId="404"/>
          <ac:spMkLst>
            <pc:docMk/>
            <pc:sldMk cId="0" sldId="270"/>
            <ac:spMk id="645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05T20:58:43.123" v="1248" actId="207"/>
          <ac:spMkLst>
            <pc:docMk/>
            <pc:sldMk cId="0" sldId="270"/>
            <ac:spMk id="655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05T20:46:00.229" v="1080" actId="1036"/>
          <ac:spMkLst>
            <pc:docMk/>
            <pc:sldMk cId="0" sldId="270"/>
            <ac:spMk id="656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05T20:46:00.229" v="1080" actId="1036"/>
          <ac:spMkLst>
            <pc:docMk/>
            <pc:sldMk cId="0" sldId="270"/>
            <ac:spMk id="657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05T20:46:00.229" v="1080" actId="1036"/>
          <ac:spMkLst>
            <pc:docMk/>
            <pc:sldMk cId="0" sldId="270"/>
            <ac:spMk id="658" creationId="{00000000-0000-0000-0000-000000000000}"/>
          </ac:spMkLst>
        </pc:spChg>
        <pc:spChg chg="mod">
          <ac:chgData name="Rodrigo Alberto Ocoro Serrano" userId="23209611-af62-42bb-aa25-971c98d93570" providerId="ADAL" clId="{BF988787-1EDF-4B4C-BFCC-FFD52F24E6D7}" dt="2026-06-05T20:43:14.133" v="1014" actId="1076"/>
          <ac:spMkLst>
            <pc:docMk/>
            <pc:sldMk cId="0" sldId="270"/>
            <ac:spMk id="659" creationId="{00000000-0000-0000-0000-000000000000}"/>
          </ac:spMkLst>
        </pc:spChg>
        <pc:picChg chg="add mod">
          <ac:chgData name="Rodrigo Alberto Ocoro Serrano" userId="23209611-af62-42bb-aa25-971c98d93570" providerId="ADAL" clId="{BF988787-1EDF-4B4C-BFCC-FFD52F24E6D7}" dt="2026-06-04T22:14:06.709" v="75"/>
          <ac:picMkLst>
            <pc:docMk/>
            <pc:sldMk cId="0" sldId="270"/>
            <ac:picMk id="3" creationId="{DEA52809-BC9B-ED05-8CBA-FF4A20AC3C91}"/>
          </ac:picMkLst>
        </pc:picChg>
        <pc:picChg chg="add mod">
          <ac:chgData name="Rodrigo Alberto Ocoro Serrano" userId="23209611-af62-42bb-aa25-971c98d93570" providerId="ADAL" clId="{BF988787-1EDF-4B4C-BFCC-FFD52F24E6D7}" dt="2026-06-05T19:06:53.341" v="137"/>
          <ac:picMkLst>
            <pc:docMk/>
            <pc:sldMk cId="0" sldId="270"/>
            <ac:picMk id="4" creationId="{3F25CE73-C896-5301-BA16-270EEED1DE35}"/>
          </ac:picMkLst>
        </pc:picChg>
        <pc:picChg chg="add del mod ord modCrop">
          <ac:chgData name="Rodrigo Alberto Ocoro Serrano" userId="23209611-af62-42bb-aa25-971c98d93570" providerId="ADAL" clId="{BF988787-1EDF-4B4C-BFCC-FFD52F24E6D7}" dt="2026-06-05T20:41:16.733" v="967" actId="478"/>
          <ac:picMkLst>
            <pc:docMk/>
            <pc:sldMk cId="0" sldId="270"/>
            <ac:picMk id="42" creationId="{90D74D8E-63C4-E7A7-A93D-DB7688E538A6}"/>
          </ac:picMkLst>
        </pc:picChg>
        <pc:picChg chg="add del mod modCrop">
          <ac:chgData name="Rodrigo Alberto Ocoro Serrano" userId="23209611-af62-42bb-aa25-971c98d93570" providerId="ADAL" clId="{BF988787-1EDF-4B4C-BFCC-FFD52F24E6D7}" dt="2026-06-11T20:01:23.769" v="2644" actId="21"/>
          <ac:picMkLst>
            <pc:docMk/>
            <pc:sldMk cId="0" sldId="270"/>
            <ac:picMk id="579" creationId="{3453DA06-9832-702E-B7AD-17D43F40FAED}"/>
          </ac:picMkLst>
        </pc:picChg>
        <pc:cxnChg chg="add mod">
          <ac:chgData name="Rodrigo Alberto Ocoro Serrano" userId="23209611-af62-42bb-aa25-971c98d93570" providerId="ADAL" clId="{BF988787-1EDF-4B4C-BFCC-FFD52F24E6D7}" dt="2026-06-05T19:06:53.341" v="137"/>
          <ac:cxnSpMkLst>
            <pc:docMk/>
            <pc:sldMk cId="0" sldId="270"/>
            <ac:cxnSpMk id="5" creationId="{96FDEBBD-6F23-DEDD-80C8-509CFE95A1FC}"/>
          </ac:cxnSpMkLst>
        </pc:cxnChg>
        <pc:cxnChg chg="add mod">
          <ac:chgData name="Rodrigo Alberto Ocoro Serrano" userId="23209611-af62-42bb-aa25-971c98d93570" providerId="ADAL" clId="{BF988787-1EDF-4B4C-BFCC-FFD52F24E6D7}" dt="2026-06-05T20:42:53.815" v="1009" actId="14100"/>
          <ac:cxnSpMkLst>
            <pc:docMk/>
            <pc:sldMk cId="0" sldId="270"/>
            <ac:cxnSpMk id="31" creationId="{A93F4508-4A8D-4CF4-94C1-B9CD5B5B1C88}"/>
          </ac:cxnSpMkLst>
        </pc:cxnChg>
        <pc:cxnChg chg="add mod">
          <ac:chgData name="Rodrigo Alberto Ocoro Serrano" userId="23209611-af62-42bb-aa25-971c98d93570" providerId="ADAL" clId="{BF988787-1EDF-4B4C-BFCC-FFD52F24E6D7}" dt="2026-06-05T20:47:40.630" v="1090" actId="14100"/>
          <ac:cxnSpMkLst>
            <pc:docMk/>
            <pc:sldMk cId="0" sldId="270"/>
            <ac:cxnSpMk id="50" creationId="{0F252316-F48B-20FC-8F1B-EF9704E5008E}"/>
          </ac:cxnSpMkLst>
        </pc:cxnChg>
        <pc:cxnChg chg="add mod">
          <ac:chgData name="Rodrigo Alberto Ocoro Serrano" userId="23209611-af62-42bb-aa25-971c98d93570" providerId="ADAL" clId="{BF988787-1EDF-4B4C-BFCC-FFD52F24E6D7}" dt="2026-06-05T20:46:17.620" v="1081" actId="14100"/>
          <ac:cxnSpMkLst>
            <pc:docMk/>
            <pc:sldMk cId="0" sldId="270"/>
            <ac:cxnSpMk id="55" creationId="{BCBC4B8C-3FFC-D4DC-F2A4-2036E2EB3FAC}"/>
          </ac:cxnSpMkLst>
        </pc:cxnChg>
        <pc:cxnChg chg="add mod">
          <ac:chgData name="Rodrigo Alberto Ocoro Serrano" userId="23209611-af62-42bb-aa25-971c98d93570" providerId="ADAL" clId="{BF988787-1EDF-4B4C-BFCC-FFD52F24E6D7}" dt="2026-06-05T20:46:56.995" v="1087" actId="108"/>
          <ac:cxnSpMkLst>
            <pc:docMk/>
            <pc:sldMk cId="0" sldId="270"/>
            <ac:cxnSpMk id="584" creationId="{F8225EE2-F0C3-91E7-8282-4A70589027A4}"/>
          </ac:cxnSpMkLst>
        </pc:cxnChg>
        <pc:cxnChg chg="mod">
          <ac:chgData name="Rodrigo Alberto Ocoro Serrano" userId="23209611-af62-42bb-aa25-971c98d93570" providerId="ADAL" clId="{BF988787-1EDF-4B4C-BFCC-FFD52F24E6D7}" dt="2026-06-05T20:42:05.135" v="982" actId="14100"/>
          <ac:cxnSpMkLst>
            <pc:docMk/>
            <pc:sldMk cId="0" sldId="270"/>
            <ac:cxnSpMk id="623" creationId="{00000000-0000-0000-0000-000000000000}"/>
          </ac:cxnSpMkLst>
        </pc:cxnChg>
        <pc:cxnChg chg="mod">
          <ac:chgData name="Rodrigo Alberto Ocoro Serrano" userId="23209611-af62-42bb-aa25-971c98d93570" providerId="ADAL" clId="{BF988787-1EDF-4B4C-BFCC-FFD52F24E6D7}" dt="2026-06-11T20:28:41.890" v="2777" actId="14100"/>
          <ac:cxnSpMkLst>
            <pc:docMk/>
            <pc:sldMk cId="0" sldId="270"/>
            <ac:cxnSpMk id="629" creationId="{00000000-0000-0000-0000-000000000000}"/>
          </ac:cxnSpMkLst>
        </pc:cxnChg>
        <pc:cxnChg chg="mod">
          <ac:chgData name="Rodrigo Alberto Ocoro Serrano" userId="23209611-af62-42bb-aa25-971c98d93570" providerId="ADAL" clId="{BF988787-1EDF-4B4C-BFCC-FFD52F24E6D7}" dt="2026-06-11T20:28:47.566" v="2778" actId="14100"/>
          <ac:cxnSpMkLst>
            <pc:docMk/>
            <pc:sldMk cId="0" sldId="270"/>
            <ac:cxnSpMk id="631" creationId="{00000000-0000-0000-0000-000000000000}"/>
          </ac:cxnSpMkLst>
        </pc:cxnChg>
      </pc:sldChg>
      <pc:sldChg chg="addSp delSp modSp mod">
        <pc:chgData name="Rodrigo Alberto Ocoro Serrano" userId="23209611-af62-42bb-aa25-971c98d93570" providerId="ADAL" clId="{BF988787-1EDF-4B4C-BFCC-FFD52F24E6D7}" dt="2026-06-05T19:06:54.077" v="138"/>
        <pc:sldMkLst>
          <pc:docMk/>
          <pc:sldMk cId="0" sldId="271"/>
        </pc:sldMkLst>
      </pc:sldChg>
      <pc:sldChg chg="addSp delSp modSp mod">
        <pc:chgData name="Rodrigo Alberto Ocoro Serrano" userId="23209611-af62-42bb-aa25-971c98d93570" providerId="ADAL" clId="{BF988787-1EDF-4B4C-BFCC-FFD52F24E6D7}" dt="2026-06-05T19:06:54.898" v="139"/>
        <pc:sldMkLst>
          <pc:docMk/>
          <pc:sldMk cId="0" sldId="272"/>
        </pc:sldMkLst>
      </pc:sldChg>
      <pc:sldChg chg="addSp delSp modSp del mod">
        <pc:chgData name="Rodrigo Alberto Ocoro Serrano" userId="23209611-af62-42bb-aa25-971c98d93570" providerId="ADAL" clId="{BF988787-1EDF-4B4C-BFCC-FFD52F24E6D7}" dt="2026-06-04T22:19:12.179" v="122" actId="2696"/>
        <pc:sldMkLst>
          <pc:docMk/>
          <pc:sldMk cId="0" sldId="273"/>
        </pc:sldMkLst>
      </pc:sldChg>
      <pc:sldChg chg="addSp delSp modSp mod">
        <pc:chgData name="Rodrigo Alberto Ocoro Serrano" userId="23209611-af62-42bb-aa25-971c98d93570" providerId="ADAL" clId="{BF988787-1EDF-4B4C-BFCC-FFD52F24E6D7}" dt="2026-06-05T19:06:57.062" v="140"/>
        <pc:sldMkLst>
          <pc:docMk/>
          <pc:sldMk cId="0" sldId="274"/>
        </pc:sldMkLst>
      </pc:sldChg>
      <pc:sldChg chg="addSp delSp modSp mod">
        <pc:chgData name="Rodrigo Alberto Ocoro Serrano" userId="23209611-af62-42bb-aa25-971c98d93570" providerId="ADAL" clId="{BF988787-1EDF-4B4C-BFCC-FFD52F24E6D7}" dt="2026-06-05T19:06:59.555" v="141"/>
        <pc:sldMkLst>
          <pc:docMk/>
          <pc:sldMk cId="0" sldId="275"/>
        </pc:sldMkLst>
      </pc:sldChg>
      <pc:sldChg chg="del setBg">
        <pc:chgData name="Rodrigo Alberto Ocoro Serrano" userId="23209611-af62-42bb-aa25-971c98d93570" providerId="ADAL" clId="{BF988787-1EDF-4B4C-BFCC-FFD52F24E6D7}" dt="2026-06-04T22:19:23.239" v="123" actId="2696"/>
        <pc:sldMkLst>
          <pc:docMk/>
          <pc:sldMk cId="0" sldId="276"/>
        </pc:sldMkLst>
      </pc:sldChg>
      <pc:sldChg chg="del setBg">
        <pc:chgData name="Rodrigo Alberto Ocoro Serrano" userId="23209611-af62-42bb-aa25-971c98d93570" providerId="ADAL" clId="{BF988787-1EDF-4B4C-BFCC-FFD52F24E6D7}" dt="2026-06-04T22:19:23.239" v="123" actId="2696"/>
        <pc:sldMkLst>
          <pc:docMk/>
          <pc:sldMk cId="0" sldId="277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78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79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80"/>
        </pc:sldMkLst>
      </pc:sldChg>
      <pc:sldChg chg="addSp delSp mod">
        <pc:chgData name="Rodrigo Alberto Ocoro Serrano" userId="23209611-af62-42bb-aa25-971c98d93570" providerId="ADAL" clId="{BF988787-1EDF-4B4C-BFCC-FFD52F24E6D7}" dt="2026-06-04T22:18:21.439" v="113" actId="21"/>
        <pc:sldMkLst>
          <pc:docMk/>
          <pc:sldMk cId="0" sldId="282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86"/>
        </pc:sldMkLst>
      </pc:sldChg>
      <pc:sldChg chg="modSp mod setBg">
        <pc:chgData name="Rodrigo Alberto Ocoro Serrano" userId="23209611-af62-42bb-aa25-971c98d93570" providerId="ADAL" clId="{BF988787-1EDF-4B4C-BFCC-FFD52F24E6D7}" dt="2026-06-12T14:11:26.196" v="4835" actId="1036"/>
        <pc:sldMkLst>
          <pc:docMk/>
          <pc:sldMk cId="0" sldId="288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89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90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91"/>
        </pc:sldMkLst>
      </pc:sldChg>
      <pc:sldChg chg="setBg">
        <pc:chgData name="Rodrigo Alberto Ocoro Serrano" userId="23209611-af62-42bb-aa25-971c98d93570" providerId="ADAL" clId="{BF988787-1EDF-4B4C-BFCC-FFD52F24E6D7}" dt="2026-06-04T22:17:47.757" v="109"/>
        <pc:sldMkLst>
          <pc:docMk/>
          <pc:sldMk cId="0" sldId="292"/>
        </pc:sldMkLst>
      </pc:sldChg>
      <pc:sldChg chg="addSp delSp modSp mod ord">
        <pc:chgData name="Rodrigo Alberto Ocoro Serrano" userId="23209611-af62-42bb-aa25-971c98d93570" providerId="ADAL" clId="{BF988787-1EDF-4B4C-BFCC-FFD52F24E6D7}" dt="2026-06-23T17:38:34.211" v="20001"/>
        <pc:sldMkLst>
          <pc:docMk/>
          <pc:sldMk cId="2870349976" sldId="296"/>
        </pc:sldMkLst>
        <pc:spChg chg="mod">
          <ac:chgData name="Rodrigo Alberto Ocoro Serrano" userId="23209611-af62-42bb-aa25-971c98d93570" providerId="ADAL" clId="{BF988787-1EDF-4B4C-BFCC-FFD52F24E6D7}" dt="2026-06-18T16:23:38.865" v="14570" actId="1076"/>
          <ac:spMkLst>
            <pc:docMk/>
            <pc:sldMk cId="2870349976" sldId="296"/>
            <ac:spMk id="8" creationId="{816EA68B-AA6E-5B41-D836-7AB02CB00248}"/>
          </ac:spMkLst>
        </pc:spChg>
        <pc:picChg chg="mod">
          <ac:chgData name="Rodrigo Alberto Ocoro Serrano" userId="23209611-af62-42bb-aa25-971c98d93570" providerId="ADAL" clId="{BF988787-1EDF-4B4C-BFCC-FFD52F24E6D7}" dt="2026-06-18T16:23:47.955" v="14572" actId="14100"/>
          <ac:picMkLst>
            <pc:docMk/>
            <pc:sldMk cId="2870349976" sldId="296"/>
            <ac:picMk id="2" creationId="{8E1D36EF-CD52-E519-B387-F126707BADF6}"/>
          </ac:picMkLst>
        </pc:picChg>
        <pc:picChg chg="add mod modCrop">
          <ac:chgData name="Rodrigo Alberto Ocoro Serrano" userId="23209611-af62-42bb-aa25-971c98d93570" providerId="ADAL" clId="{BF988787-1EDF-4B4C-BFCC-FFD52F24E6D7}" dt="2026-06-18T16:28:31.318" v="14581" actId="14100"/>
          <ac:picMkLst>
            <pc:docMk/>
            <pc:sldMk cId="2870349976" sldId="296"/>
            <ac:picMk id="5" creationId="{005B80E6-BA1B-8F3D-36A0-F56FF58C878F}"/>
          </ac:picMkLst>
        </pc:picChg>
        <pc:picChg chg="mod">
          <ac:chgData name="Rodrigo Alberto Ocoro Serrano" userId="23209611-af62-42bb-aa25-971c98d93570" providerId="ADAL" clId="{BF988787-1EDF-4B4C-BFCC-FFD52F24E6D7}" dt="2026-06-18T16:23:52.817" v="14574" actId="1076"/>
          <ac:picMkLst>
            <pc:docMk/>
            <pc:sldMk cId="2870349976" sldId="296"/>
            <ac:picMk id="12" creationId="{A1CB57E9-A2C3-4ABE-9939-366473797048}"/>
          </ac:picMkLst>
        </pc:picChg>
      </pc:sldChg>
      <pc:sldChg chg="modSp mod">
        <pc:chgData name="Rodrigo Alberto Ocoro Serrano" userId="23209611-af62-42bb-aa25-971c98d93570" providerId="ADAL" clId="{BF988787-1EDF-4B4C-BFCC-FFD52F24E6D7}" dt="2026-06-17T19:16:24.106" v="12263" actId="20577"/>
        <pc:sldMkLst>
          <pc:docMk/>
          <pc:sldMk cId="3670939249" sldId="297"/>
        </pc:sldMkLst>
        <pc:spChg chg="mod">
          <ac:chgData name="Rodrigo Alberto Ocoro Serrano" userId="23209611-af62-42bb-aa25-971c98d93570" providerId="ADAL" clId="{BF988787-1EDF-4B4C-BFCC-FFD52F24E6D7}" dt="2026-06-17T19:16:24.106" v="12263" actId="20577"/>
          <ac:spMkLst>
            <pc:docMk/>
            <pc:sldMk cId="3670939249" sldId="297"/>
            <ac:spMk id="5" creationId="{FCA97D09-46CB-E1D9-48AC-84EB3D3CF003}"/>
          </ac:spMkLst>
        </pc:spChg>
        <pc:spChg chg="mod">
          <ac:chgData name="Rodrigo Alberto Ocoro Serrano" userId="23209611-af62-42bb-aa25-971c98d93570" providerId="ADAL" clId="{BF988787-1EDF-4B4C-BFCC-FFD52F24E6D7}" dt="2026-06-12T17:14:02.454" v="6627" actId="14100"/>
          <ac:spMkLst>
            <pc:docMk/>
            <pc:sldMk cId="3670939249" sldId="297"/>
            <ac:spMk id="9" creationId="{982A8080-563A-A51E-BD72-63CBB7695670}"/>
          </ac:spMkLst>
        </pc:spChg>
      </pc:sldChg>
      <pc:sldChg chg="addSp delSp modSp add mod delAnim modAnim">
        <pc:chgData name="Rodrigo Alberto Ocoro Serrano" userId="23209611-af62-42bb-aa25-971c98d93570" providerId="ADAL" clId="{BF988787-1EDF-4B4C-BFCC-FFD52F24E6D7}" dt="2026-06-22T17:35:59.387" v="18355" actId="1037"/>
        <pc:sldMkLst>
          <pc:docMk/>
          <pc:sldMk cId="2161788646" sldId="298"/>
        </pc:sldMkLst>
        <pc:spChg chg="add mod">
          <ac:chgData name="Rodrigo Alberto Ocoro Serrano" userId="23209611-af62-42bb-aa25-971c98d93570" providerId="ADAL" clId="{BF988787-1EDF-4B4C-BFCC-FFD52F24E6D7}" dt="2026-06-19T16:08:46.868" v="16063" actId="207"/>
          <ac:spMkLst>
            <pc:docMk/>
            <pc:sldMk cId="2161788646" sldId="298"/>
            <ac:spMk id="42" creationId="{6544C966-ED26-51BA-AAC0-9D0B62BF8EB1}"/>
          </ac:spMkLst>
        </pc:spChg>
        <pc:spChg chg="add mod">
          <ac:chgData name="Rodrigo Alberto Ocoro Serrano" userId="23209611-af62-42bb-aa25-971c98d93570" providerId="ADAL" clId="{BF988787-1EDF-4B4C-BFCC-FFD52F24E6D7}" dt="2026-06-19T14:05:20.130" v="15761" actId="403"/>
          <ac:spMkLst>
            <pc:docMk/>
            <pc:sldMk cId="2161788646" sldId="298"/>
            <ac:spMk id="44" creationId="{94EBC363-A406-768F-352E-15DFAC42CFFC}"/>
          </ac:spMkLst>
        </pc:spChg>
        <pc:spChg chg="add mod">
          <ac:chgData name="Rodrigo Alberto Ocoro Serrano" userId="23209611-af62-42bb-aa25-971c98d93570" providerId="ADAL" clId="{BF988787-1EDF-4B4C-BFCC-FFD52F24E6D7}" dt="2026-06-19T16:08:46.868" v="16063" actId="207"/>
          <ac:spMkLst>
            <pc:docMk/>
            <pc:sldMk cId="2161788646" sldId="298"/>
            <ac:spMk id="53" creationId="{68989CBF-BF92-9E83-BCC3-A94ACB26DA52}"/>
          </ac:spMkLst>
        </pc:spChg>
        <pc:spChg chg="add mod">
          <ac:chgData name="Rodrigo Alberto Ocoro Serrano" userId="23209611-af62-42bb-aa25-971c98d93570" providerId="ADAL" clId="{BF988787-1EDF-4B4C-BFCC-FFD52F24E6D7}" dt="2026-06-22T17:35:46.479" v="18344" actId="1035"/>
          <ac:spMkLst>
            <pc:docMk/>
            <pc:sldMk cId="2161788646" sldId="298"/>
            <ac:spMk id="56" creationId="{DE05E434-DC00-8D08-6E80-D621CA282905}"/>
          </ac:spMkLst>
        </pc:spChg>
        <pc:spChg chg="add mod">
          <ac:chgData name="Rodrigo Alberto Ocoro Serrano" userId="23209611-af62-42bb-aa25-971c98d93570" providerId="ADAL" clId="{BF988787-1EDF-4B4C-BFCC-FFD52F24E6D7}" dt="2026-06-22T17:35:46.479" v="18344" actId="1035"/>
          <ac:spMkLst>
            <pc:docMk/>
            <pc:sldMk cId="2161788646" sldId="298"/>
            <ac:spMk id="57" creationId="{D0422C3C-2B45-E4DB-FF37-539093C4145C}"/>
          </ac:spMkLst>
        </pc:spChg>
        <pc:spChg chg="add mod">
          <ac:chgData name="Rodrigo Alberto Ocoro Serrano" userId="23209611-af62-42bb-aa25-971c98d93570" providerId="ADAL" clId="{BF988787-1EDF-4B4C-BFCC-FFD52F24E6D7}" dt="2026-06-12T17:24:45.139" v="6896" actId="1038"/>
          <ac:spMkLst>
            <pc:docMk/>
            <pc:sldMk cId="2161788646" sldId="298"/>
            <ac:spMk id="58" creationId="{65D23503-5323-4248-EF24-C3355D6BECC0}"/>
          </ac:spMkLst>
        </pc:spChg>
        <pc:spChg chg="mod">
          <ac:chgData name="Rodrigo Alberto Ocoro Serrano" userId="23209611-af62-42bb-aa25-971c98d93570" providerId="ADAL" clId="{BF988787-1EDF-4B4C-BFCC-FFD52F24E6D7}" dt="2026-06-12T17:08:41.184" v="6482"/>
          <ac:spMkLst>
            <pc:docMk/>
            <pc:sldMk cId="2161788646" sldId="298"/>
            <ac:spMk id="61" creationId="{361DF542-2809-5D91-03D1-967240736AB7}"/>
          </ac:spMkLst>
        </pc:spChg>
        <pc:spChg chg="add mod">
          <ac:chgData name="Rodrigo Alberto Ocoro Serrano" userId="23209611-af62-42bb-aa25-971c98d93570" providerId="ADAL" clId="{BF988787-1EDF-4B4C-BFCC-FFD52F24E6D7}" dt="2026-06-19T14:05:38.943" v="15765" actId="1076"/>
          <ac:spMkLst>
            <pc:docMk/>
            <pc:sldMk cId="2161788646" sldId="298"/>
            <ac:spMk id="149" creationId="{73C1F49D-CE2F-4994-EECF-A409A9DAE32C}"/>
          </ac:spMkLst>
        </pc:spChg>
        <pc:spChg chg="add mod">
          <ac:chgData name="Rodrigo Alberto Ocoro Serrano" userId="23209611-af62-42bb-aa25-971c98d93570" providerId="ADAL" clId="{BF988787-1EDF-4B4C-BFCC-FFD52F24E6D7}" dt="2026-06-19T16:08:46.868" v="16063" actId="207"/>
          <ac:spMkLst>
            <pc:docMk/>
            <pc:sldMk cId="2161788646" sldId="298"/>
            <ac:spMk id="150" creationId="{61029EAB-D106-556C-C690-4BC634D3950C}"/>
          </ac:spMkLst>
        </pc:spChg>
        <pc:spChg chg="mod">
          <ac:chgData name="Rodrigo Alberto Ocoro Serrano" userId="23209611-af62-42bb-aa25-971c98d93570" providerId="ADAL" clId="{BF988787-1EDF-4B4C-BFCC-FFD52F24E6D7}" dt="2026-06-12T17:17:15.465" v="6653" actId="1076"/>
          <ac:spMkLst>
            <pc:docMk/>
            <pc:sldMk cId="2161788646" sldId="298"/>
            <ac:spMk id="1037" creationId="{5BE3D4EB-B782-52CF-0B5E-02FF12B7307F}"/>
          </ac:spMkLst>
        </pc:spChg>
        <pc:spChg chg="mod">
          <ac:chgData name="Rodrigo Alberto Ocoro Serrano" userId="23209611-af62-42bb-aa25-971c98d93570" providerId="ADAL" clId="{BF988787-1EDF-4B4C-BFCC-FFD52F24E6D7}" dt="2026-06-12T17:17:15.465" v="6653" actId="1076"/>
          <ac:spMkLst>
            <pc:docMk/>
            <pc:sldMk cId="2161788646" sldId="298"/>
            <ac:spMk id="1038" creationId="{ED89CB96-248C-0699-1B69-BEA242FA25DB}"/>
          </ac:spMkLst>
        </pc:spChg>
        <pc:spChg chg="mod">
          <ac:chgData name="Rodrigo Alberto Ocoro Serrano" userId="23209611-af62-42bb-aa25-971c98d93570" providerId="ADAL" clId="{BF988787-1EDF-4B4C-BFCC-FFD52F24E6D7}" dt="2026-06-19T14:05:12.703" v="15760" actId="404"/>
          <ac:spMkLst>
            <pc:docMk/>
            <pc:sldMk cId="2161788646" sldId="298"/>
            <ac:spMk id="1040" creationId="{10B6C1F1-D3D2-44E9-1DAF-BE4A70A890E2}"/>
          </ac:spMkLst>
        </pc:spChg>
        <pc:picChg chg="add mod">
          <ac:chgData name="Rodrigo Alberto Ocoro Serrano" userId="23209611-af62-42bb-aa25-971c98d93570" providerId="ADAL" clId="{BF988787-1EDF-4B4C-BFCC-FFD52F24E6D7}" dt="2026-06-12T17:17:15.465" v="6653" actId="1076"/>
          <ac:picMkLst>
            <pc:docMk/>
            <pc:sldMk cId="2161788646" sldId="298"/>
            <ac:picMk id="43" creationId="{91F684EA-43E5-BE8B-0D48-EF3F3B4C98E3}"/>
          </ac:picMkLst>
        </pc:picChg>
        <pc:picChg chg="add mod">
          <ac:chgData name="Rodrigo Alberto Ocoro Serrano" userId="23209611-af62-42bb-aa25-971c98d93570" providerId="ADAL" clId="{BF988787-1EDF-4B4C-BFCC-FFD52F24E6D7}" dt="2026-06-22T17:35:31.602" v="18283" actId="1076"/>
          <ac:picMkLst>
            <pc:docMk/>
            <pc:sldMk cId="2161788646" sldId="298"/>
            <ac:picMk id="55" creationId="{B030C1E1-BB21-8D0E-530E-799946BAD792}"/>
          </ac:picMkLst>
        </pc:picChg>
        <pc:picChg chg="mod">
          <ac:chgData name="Rodrigo Alberto Ocoro Serrano" userId="23209611-af62-42bb-aa25-971c98d93570" providerId="ADAL" clId="{BF988787-1EDF-4B4C-BFCC-FFD52F24E6D7}" dt="2026-06-12T17:08:41.184" v="6482"/>
          <ac:picMkLst>
            <pc:docMk/>
            <pc:sldMk cId="2161788646" sldId="298"/>
            <ac:picMk id="130" creationId="{C31DC96D-4980-81DE-3436-C25A049BF5A4}"/>
          </ac:picMkLst>
        </pc:picChg>
        <pc:picChg chg="mod">
          <ac:chgData name="Rodrigo Alberto Ocoro Serrano" userId="23209611-af62-42bb-aa25-971c98d93570" providerId="ADAL" clId="{BF988787-1EDF-4B4C-BFCC-FFD52F24E6D7}" dt="2026-06-12T17:08:41.184" v="6482"/>
          <ac:picMkLst>
            <pc:docMk/>
            <pc:sldMk cId="2161788646" sldId="298"/>
            <ac:picMk id="131" creationId="{154BDDDE-ADAA-490D-CC3C-B05EE6D9FA2D}"/>
          </ac:picMkLst>
        </pc:picChg>
        <pc:picChg chg="mod">
          <ac:chgData name="Rodrigo Alberto Ocoro Serrano" userId="23209611-af62-42bb-aa25-971c98d93570" providerId="ADAL" clId="{BF988787-1EDF-4B4C-BFCC-FFD52F24E6D7}" dt="2026-06-12T17:08:41.184" v="6482"/>
          <ac:picMkLst>
            <pc:docMk/>
            <pc:sldMk cId="2161788646" sldId="298"/>
            <ac:picMk id="136" creationId="{B6D44E39-97B8-0B57-9B0F-DC179757E9BE}"/>
          </ac:picMkLst>
        </pc:picChg>
        <pc:picChg chg="add mod">
          <ac:chgData name="Rodrigo Alberto Ocoro Serrano" userId="23209611-af62-42bb-aa25-971c98d93570" providerId="ADAL" clId="{BF988787-1EDF-4B4C-BFCC-FFD52F24E6D7}" dt="2026-06-12T17:08:41.184" v="6482"/>
          <ac:picMkLst>
            <pc:docMk/>
            <pc:sldMk cId="2161788646" sldId="298"/>
            <ac:picMk id="138" creationId="{195F348B-CD8A-E272-6762-31D7C335FCEB}"/>
          </ac:picMkLst>
        </pc:picChg>
        <pc:picChg chg="add mod">
          <ac:chgData name="Rodrigo Alberto Ocoro Serrano" userId="23209611-af62-42bb-aa25-971c98d93570" providerId="ADAL" clId="{BF988787-1EDF-4B4C-BFCC-FFD52F24E6D7}" dt="2026-06-12T17:08:41.184" v="6482"/>
          <ac:picMkLst>
            <pc:docMk/>
            <pc:sldMk cId="2161788646" sldId="298"/>
            <ac:picMk id="145" creationId="{70914A9A-BA78-8D89-6E0F-8E6C5E8932F0}"/>
          </ac:picMkLst>
        </pc:picChg>
        <pc:picChg chg="add mod ord">
          <ac:chgData name="Rodrigo Alberto Ocoro Serrano" userId="23209611-af62-42bb-aa25-971c98d93570" providerId="ADAL" clId="{BF988787-1EDF-4B4C-BFCC-FFD52F24E6D7}" dt="2026-06-12T17:18:54.613" v="6692" actId="167"/>
          <ac:picMkLst>
            <pc:docMk/>
            <pc:sldMk cId="2161788646" sldId="298"/>
            <ac:picMk id="148" creationId="{88DC6AC5-05A8-C8E9-E2F1-F7DD07C48A81}"/>
          </ac:picMkLst>
        </pc:picChg>
        <pc:picChg chg="add mod">
          <ac:chgData name="Rodrigo Alberto Ocoro Serrano" userId="23209611-af62-42bb-aa25-971c98d93570" providerId="ADAL" clId="{BF988787-1EDF-4B4C-BFCC-FFD52F24E6D7}" dt="2026-06-22T17:35:59.387" v="18355" actId="1037"/>
          <ac:picMkLst>
            <pc:docMk/>
            <pc:sldMk cId="2161788646" sldId="298"/>
            <ac:picMk id="1026" creationId="{C9020010-13C8-9837-F7DB-AC6122963D87}"/>
          </ac:picMkLst>
        </pc:picChg>
        <pc:picChg chg="mod">
          <ac:chgData name="Rodrigo Alberto Ocoro Serrano" userId="23209611-af62-42bb-aa25-971c98d93570" providerId="ADAL" clId="{BF988787-1EDF-4B4C-BFCC-FFD52F24E6D7}" dt="2026-06-12T17:17:15.465" v="6653" actId="1076"/>
          <ac:picMkLst>
            <pc:docMk/>
            <pc:sldMk cId="2161788646" sldId="298"/>
            <ac:picMk id="1039" creationId="{5F8F9E42-AEDE-54AD-7D84-0A1D13A702CE}"/>
          </ac:picMkLst>
        </pc:picChg>
      </pc:sldChg>
      <pc:sldChg chg="add del">
        <pc:chgData name="Rodrigo Alberto Ocoro Serrano" userId="23209611-af62-42bb-aa25-971c98d93570" providerId="ADAL" clId="{BF988787-1EDF-4B4C-BFCC-FFD52F24E6D7}" dt="2026-06-12T14:19:06.186" v="5027"/>
        <pc:sldMkLst>
          <pc:docMk/>
          <pc:sldMk cId="2278990081" sldId="298"/>
        </pc:sldMkLst>
      </pc:sldChg>
      <pc:sldChg chg="addSp delSp modSp add del mod delAnim modAnim">
        <pc:chgData name="Rodrigo Alberto Ocoro Serrano" userId="23209611-af62-42bb-aa25-971c98d93570" providerId="ADAL" clId="{BF988787-1EDF-4B4C-BFCC-FFD52F24E6D7}" dt="2026-06-12T17:05:59.456" v="6358" actId="2696"/>
        <pc:sldMkLst>
          <pc:docMk/>
          <pc:sldMk cId="1234890938" sldId="299"/>
        </pc:sldMkLst>
      </pc:sldChg>
      <pc:sldChg chg="addSp delSp modSp add mod ord delAnim modAnim">
        <pc:chgData name="Rodrigo Alberto Ocoro Serrano" userId="23209611-af62-42bb-aa25-971c98d93570" providerId="ADAL" clId="{BF988787-1EDF-4B4C-BFCC-FFD52F24E6D7}" dt="2026-06-22T19:38:48.524" v="18505" actId="14100"/>
        <pc:sldMkLst>
          <pc:docMk/>
          <pc:sldMk cId="4065416280" sldId="299"/>
        </pc:sldMkLst>
        <pc:spChg chg="mod">
          <ac:chgData name="Rodrigo Alberto Ocoro Serrano" userId="23209611-af62-42bb-aa25-971c98d93570" providerId="ADAL" clId="{BF988787-1EDF-4B4C-BFCC-FFD52F24E6D7}" dt="2026-06-22T19:38:48.524" v="18505" actId="14100"/>
          <ac:spMkLst>
            <pc:docMk/>
            <pc:sldMk cId="4065416280" sldId="299"/>
            <ac:spMk id="3" creationId="{D8D290BA-52E8-416B-EEC2-FE68249036E8}"/>
          </ac:spMkLst>
        </pc:spChg>
        <pc:spChg chg="add mod">
          <ac:chgData name="Rodrigo Alberto Ocoro Serrano" userId="23209611-af62-42bb-aa25-971c98d93570" providerId="ADAL" clId="{BF988787-1EDF-4B4C-BFCC-FFD52F24E6D7}" dt="2026-06-19T14:05:53.249" v="15769" actId="404"/>
          <ac:spMkLst>
            <pc:docMk/>
            <pc:sldMk cId="4065416280" sldId="299"/>
            <ac:spMk id="7" creationId="{6975B6B6-3738-56E1-81EF-B75F35FEF144}"/>
          </ac:spMkLst>
        </pc:spChg>
        <pc:spChg chg="add mod">
          <ac:chgData name="Rodrigo Alberto Ocoro Serrano" userId="23209611-af62-42bb-aa25-971c98d93570" providerId="ADAL" clId="{BF988787-1EDF-4B4C-BFCC-FFD52F24E6D7}" dt="2026-06-19T16:09:10.431" v="16067" actId="207"/>
          <ac:spMkLst>
            <pc:docMk/>
            <pc:sldMk cId="4065416280" sldId="299"/>
            <ac:spMk id="10" creationId="{7CF8B8B3-12F1-2512-DED3-31A946ED54D8}"/>
          </ac:spMkLst>
        </pc:spChg>
        <pc:spChg chg="add mod">
          <ac:chgData name="Rodrigo Alberto Ocoro Serrano" userId="23209611-af62-42bb-aa25-971c98d93570" providerId="ADAL" clId="{BF988787-1EDF-4B4C-BFCC-FFD52F24E6D7}" dt="2026-06-19T16:09:10.431" v="16067" actId="207"/>
          <ac:spMkLst>
            <pc:docMk/>
            <pc:sldMk cId="4065416280" sldId="299"/>
            <ac:spMk id="12" creationId="{40DD66A9-3178-C042-7211-5ED84B98E193}"/>
          </ac:spMkLst>
        </pc:spChg>
        <pc:spChg chg="add mod">
          <ac:chgData name="Rodrigo Alberto Ocoro Serrano" userId="23209611-af62-42bb-aa25-971c98d93570" providerId="ADAL" clId="{BF988787-1EDF-4B4C-BFCC-FFD52F24E6D7}" dt="2026-06-19T14:05:53.249" v="15769" actId="404"/>
          <ac:spMkLst>
            <pc:docMk/>
            <pc:sldMk cId="4065416280" sldId="299"/>
            <ac:spMk id="14" creationId="{B4C12BCD-ADAC-3705-29FE-0DBD36A94F84}"/>
          </ac:spMkLst>
        </pc:spChg>
        <pc:spChg chg="add mod">
          <ac:chgData name="Rodrigo Alberto Ocoro Serrano" userId="23209611-af62-42bb-aa25-971c98d93570" providerId="ADAL" clId="{BF988787-1EDF-4B4C-BFCC-FFD52F24E6D7}" dt="2026-06-19T16:09:10.431" v="16067" actId="207"/>
          <ac:spMkLst>
            <pc:docMk/>
            <pc:sldMk cId="4065416280" sldId="299"/>
            <ac:spMk id="15" creationId="{6ED284C7-FE2C-EDCA-9716-76CF4CB6D6CC}"/>
          </ac:spMkLst>
        </pc:spChg>
        <pc:spChg chg="add mod">
          <ac:chgData name="Rodrigo Alberto Ocoro Serrano" userId="23209611-af62-42bb-aa25-971c98d93570" providerId="ADAL" clId="{BF988787-1EDF-4B4C-BFCC-FFD52F24E6D7}" dt="2026-06-19T14:05:53.249" v="15769" actId="404"/>
          <ac:spMkLst>
            <pc:docMk/>
            <pc:sldMk cId="4065416280" sldId="299"/>
            <ac:spMk id="16" creationId="{F9F23FF5-5B66-EB02-A8FA-FE9E875F9254}"/>
          </ac:spMkLst>
        </pc:spChg>
        <pc:spChg chg="add mod">
          <ac:chgData name="Rodrigo Alberto Ocoro Serrano" userId="23209611-af62-42bb-aa25-971c98d93570" providerId="ADAL" clId="{BF988787-1EDF-4B4C-BFCC-FFD52F24E6D7}" dt="2026-06-19T16:09:10.431" v="16067" actId="207"/>
          <ac:spMkLst>
            <pc:docMk/>
            <pc:sldMk cId="4065416280" sldId="299"/>
            <ac:spMk id="17" creationId="{89CC596E-C153-3AD1-D7D7-73C3C31D409C}"/>
          </ac:spMkLst>
        </pc:spChg>
        <pc:spChg chg="mod">
          <ac:chgData name="Rodrigo Alberto Ocoro Serrano" userId="23209611-af62-42bb-aa25-971c98d93570" providerId="ADAL" clId="{BF988787-1EDF-4B4C-BFCC-FFD52F24E6D7}" dt="2026-06-19T14:05:53.249" v="15769" actId="404"/>
          <ac:spMkLst>
            <pc:docMk/>
            <pc:sldMk cId="4065416280" sldId="299"/>
            <ac:spMk id="39" creationId="{36F15098-1963-A259-8755-6138B837F2DA}"/>
          </ac:spMkLst>
        </pc:spChg>
        <pc:spChg chg="mod">
          <ac:chgData name="Rodrigo Alberto Ocoro Serrano" userId="23209611-af62-42bb-aa25-971c98d93570" providerId="ADAL" clId="{BF988787-1EDF-4B4C-BFCC-FFD52F24E6D7}" dt="2026-06-19T16:09:10.431" v="16067" actId="207"/>
          <ac:spMkLst>
            <pc:docMk/>
            <pc:sldMk cId="4065416280" sldId="299"/>
            <ac:spMk id="67" creationId="{128416C7-2F51-C1CD-2E0A-4F8F4AE3723B}"/>
          </ac:spMkLst>
        </pc:spChg>
        <pc:picChg chg="add mod">
          <ac:chgData name="Rodrigo Alberto Ocoro Serrano" userId="23209611-af62-42bb-aa25-971c98d93570" providerId="ADAL" clId="{BF988787-1EDF-4B4C-BFCC-FFD52F24E6D7}" dt="2026-06-12T19:26:17.584" v="8026" actId="1076"/>
          <ac:picMkLst>
            <pc:docMk/>
            <pc:sldMk cId="4065416280" sldId="299"/>
            <ac:picMk id="13" creationId="{7A36EC65-99A5-E01C-72E3-5A930752F460}"/>
          </ac:picMkLst>
        </pc:picChg>
      </pc:sldChg>
      <pc:sldChg chg="addSp delSp modSp add mod modAnim">
        <pc:chgData name="Rodrigo Alberto Ocoro Serrano" userId="23209611-af62-42bb-aa25-971c98d93570" providerId="ADAL" clId="{BF988787-1EDF-4B4C-BFCC-FFD52F24E6D7}" dt="2026-06-22T19:53:28.785" v="18511" actId="14100"/>
        <pc:sldMkLst>
          <pc:docMk/>
          <pc:sldMk cId="4294329389" sldId="300"/>
        </pc:sldMkLst>
        <pc:spChg chg="add mod">
          <ac:chgData name="Rodrigo Alberto Ocoro Serrano" userId="23209611-af62-42bb-aa25-971c98d93570" providerId="ADAL" clId="{BF988787-1EDF-4B4C-BFCC-FFD52F24E6D7}" dt="2026-06-22T19:52:19.499" v="18510" actId="1076"/>
          <ac:spMkLst>
            <pc:docMk/>
            <pc:sldMk cId="4294329389" sldId="300"/>
            <ac:spMk id="6" creationId="{6269FAE1-10A6-660E-75C5-F96AE8D9DC83}"/>
          </ac:spMkLst>
        </pc:spChg>
        <pc:spChg chg="add del mod">
          <ac:chgData name="Rodrigo Alberto Ocoro Serrano" userId="23209611-af62-42bb-aa25-971c98d93570" providerId="ADAL" clId="{BF988787-1EDF-4B4C-BFCC-FFD52F24E6D7}" dt="2026-06-19T13:41:53.944" v="14952" actId="2711"/>
          <ac:spMkLst>
            <pc:docMk/>
            <pc:sldMk cId="4294329389" sldId="300"/>
            <ac:spMk id="7" creationId="{221ED127-70F4-7536-2CBD-DAF857DE39B2}"/>
          </ac:spMkLst>
        </pc:spChg>
        <pc:spChg chg="add mod">
          <ac:chgData name="Rodrigo Alberto Ocoro Serrano" userId="23209611-af62-42bb-aa25-971c98d93570" providerId="ADAL" clId="{BF988787-1EDF-4B4C-BFCC-FFD52F24E6D7}" dt="2026-06-19T16:09:20.678" v="16068" actId="207"/>
          <ac:spMkLst>
            <pc:docMk/>
            <pc:sldMk cId="4294329389" sldId="300"/>
            <ac:spMk id="8" creationId="{D6461958-70E7-4298-2398-853A8D4294F0}"/>
          </ac:spMkLst>
        </pc:spChg>
        <pc:spChg chg="add mod">
          <ac:chgData name="Rodrigo Alberto Ocoro Serrano" userId="23209611-af62-42bb-aa25-971c98d93570" providerId="ADAL" clId="{BF988787-1EDF-4B4C-BFCC-FFD52F24E6D7}" dt="2026-06-22T19:53:28.785" v="18511" actId="14100"/>
          <ac:spMkLst>
            <pc:docMk/>
            <pc:sldMk cId="4294329389" sldId="300"/>
            <ac:spMk id="9" creationId="{A6AEDBAC-AF32-2137-E9D9-3670666DFAAA}"/>
          </ac:spMkLst>
        </pc:spChg>
        <pc:spChg chg="add mod">
          <ac:chgData name="Rodrigo Alberto Ocoro Serrano" userId="23209611-af62-42bb-aa25-971c98d93570" providerId="ADAL" clId="{BF988787-1EDF-4B4C-BFCC-FFD52F24E6D7}" dt="2026-06-19T16:09:20.678" v="16068" actId="207"/>
          <ac:spMkLst>
            <pc:docMk/>
            <pc:sldMk cId="4294329389" sldId="300"/>
            <ac:spMk id="10" creationId="{8BE26C29-755D-C7F4-538A-A9F34C877433}"/>
          </ac:spMkLst>
        </pc:spChg>
        <pc:spChg chg="mod">
          <ac:chgData name="Rodrigo Alberto Ocoro Serrano" userId="23209611-af62-42bb-aa25-971c98d93570" providerId="ADAL" clId="{BF988787-1EDF-4B4C-BFCC-FFD52F24E6D7}" dt="2026-06-19T16:09:20.678" v="16068" actId="207"/>
          <ac:spMkLst>
            <pc:docMk/>
            <pc:sldMk cId="4294329389" sldId="300"/>
            <ac:spMk id="67" creationId="{F54D8B39-48DA-5188-2F4F-1BC6109BE4C3}"/>
          </ac:spMkLst>
        </pc:spChg>
        <pc:picChg chg="add mod">
          <ac:chgData name="Rodrigo Alberto Ocoro Serrano" userId="23209611-af62-42bb-aa25-971c98d93570" providerId="ADAL" clId="{BF988787-1EDF-4B4C-BFCC-FFD52F24E6D7}" dt="2026-06-12T19:26:00.176" v="7988" actId="1076"/>
          <ac:picMkLst>
            <pc:docMk/>
            <pc:sldMk cId="4294329389" sldId="300"/>
            <ac:picMk id="5122" creationId="{C41B89F3-EDB8-6296-D646-2B21C9E5E57F}"/>
          </ac:picMkLst>
        </pc:picChg>
      </pc:sldChg>
      <pc:sldChg chg="add del">
        <pc:chgData name="Rodrigo Alberto Ocoro Serrano" userId="23209611-af62-42bb-aa25-971c98d93570" providerId="ADAL" clId="{BF988787-1EDF-4B4C-BFCC-FFD52F24E6D7}" dt="2026-06-12T19:25:06.996" v="7983" actId="47"/>
        <pc:sldMkLst>
          <pc:docMk/>
          <pc:sldMk cId="3597452130" sldId="301"/>
        </pc:sldMkLst>
      </pc:sldChg>
      <pc:sldChg chg="addSp modSp add mod">
        <pc:chgData name="Rodrigo Alberto Ocoro Serrano" userId="23209611-af62-42bb-aa25-971c98d93570" providerId="ADAL" clId="{BF988787-1EDF-4B4C-BFCC-FFD52F24E6D7}" dt="2026-06-23T17:21:42.547" v="19989" actId="1035"/>
        <pc:sldMkLst>
          <pc:docMk/>
          <pc:sldMk cId="4070153442" sldId="301"/>
        </pc:sldMkLst>
        <pc:spChg chg="mod">
          <ac:chgData name="Rodrigo Alberto Ocoro Serrano" userId="23209611-af62-42bb-aa25-971c98d93570" providerId="ADAL" clId="{BF988787-1EDF-4B4C-BFCC-FFD52F24E6D7}" dt="2026-06-23T17:21:42.547" v="19989" actId="1035"/>
          <ac:spMkLst>
            <pc:docMk/>
            <pc:sldMk cId="4070153442" sldId="301"/>
            <ac:spMk id="6" creationId="{8E5E6FC1-0A60-C426-08F4-0C70B5C7EFA7}"/>
          </ac:spMkLst>
        </pc:spChg>
        <pc:spChg chg="mod">
          <ac:chgData name="Rodrigo Alberto Ocoro Serrano" userId="23209611-af62-42bb-aa25-971c98d93570" providerId="ADAL" clId="{BF988787-1EDF-4B4C-BFCC-FFD52F24E6D7}" dt="2026-06-22T20:14:49.671" v="18512" actId="1076"/>
          <ac:spMkLst>
            <pc:docMk/>
            <pc:sldMk cId="4070153442" sldId="301"/>
            <ac:spMk id="7" creationId="{7B96C0E4-0773-157D-825A-8D51286C2E3A}"/>
          </ac:spMkLst>
        </pc:spChg>
        <pc:spChg chg="mod">
          <ac:chgData name="Rodrigo Alberto Ocoro Serrano" userId="23209611-af62-42bb-aa25-971c98d93570" providerId="ADAL" clId="{BF988787-1EDF-4B4C-BFCC-FFD52F24E6D7}" dt="2026-06-22T20:14:49.671" v="18512" actId="1076"/>
          <ac:spMkLst>
            <pc:docMk/>
            <pc:sldMk cId="4070153442" sldId="301"/>
            <ac:spMk id="8" creationId="{F532977D-2F1C-7FC2-01B3-F1171ED2C9A5}"/>
          </ac:spMkLst>
        </pc:spChg>
        <pc:spChg chg="mod">
          <ac:chgData name="Rodrigo Alberto Ocoro Serrano" userId="23209611-af62-42bb-aa25-971c98d93570" providerId="ADAL" clId="{BF988787-1EDF-4B4C-BFCC-FFD52F24E6D7}" dt="2026-06-19T13:42:04.588" v="14953" actId="2711"/>
          <ac:spMkLst>
            <pc:docMk/>
            <pc:sldMk cId="4070153442" sldId="301"/>
            <ac:spMk id="9" creationId="{1FE0227A-9FB3-3545-7E9A-3F31311AAF81}"/>
          </ac:spMkLst>
        </pc:spChg>
        <pc:spChg chg="mod">
          <ac:chgData name="Rodrigo Alberto Ocoro Serrano" userId="23209611-af62-42bb-aa25-971c98d93570" providerId="ADAL" clId="{BF988787-1EDF-4B4C-BFCC-FFD52F24E6D7}" dt="2026-06-22T20:14:49.671" v="18512" actId="1076"/>
          <ac:spMkLst>
            <pc:docMk/>
            <pc:sldMk cId="4070153442" sldId="301"/>
            <ac:spMk id="10" creationId="{46FF2B29-DDC3-159E-F104-80BEC1157964}"/>
          </ac:spMkLst>
        </pc:spChg>
        <pc:spChg chg="add mod">
          <ac:chgData name="Rodrigo Alberto Ocoro Serrano" userId="23209611-af62-42bb-aa25-971c98d93570" providerId="ADAL" clId="{BF988787-1EDF-4B4C-BFCC-FFD52F24E6D7}" dt="2026-06-19T13:42:04.588" v="14953" actId="2711"/>
          <ac:spMkLst>
            <pc:docMk/>
            <pc:sldMk cId="4070153442" sldId="301"/>
            <ac:spMk id="11" creationId="{274FE2B8-41FD-C515-9C84-0FFCEAA6BBD9}"/>
          </ac:spMkLst>
        </pc:spChg>
        <pc:spChg chg="add mod">
          <ac:chgData name="Rodrigo Alberto Ocoro Serrano" userId="23209611-af62-42bb-aa25-971c98d93570" providerId="ADAL" clId="{BF988787-1EDF-4B4C-BFCC-FFD52F24E6D7}" dt="2026-06-19T16:09:27.856" v="16069" actId="207"/>
          <ac:spMkLst>
            <pc:docMk/>
            <pc:sldMk cId="4070153442" sldId="301"/>
            <ac:spMk id="12" creationId="{C7D68B81-D8E2-43DA-9AB0-803A1A1A3F4C}"/>
          </ac:spMkLst>
        </pc:spChg>
        <pc:spChg chg="add mod">
          <ac:chgData name="Rodrigo Alberto Ocoro Serrano" userId="23209611-af62-42bb-aa25-971c98d93570" providerId="ADAL" clId="{BF988787-1EDF-4B4C-BFCC-FFD52F24E6D7}" dt="2026-06-19T13:42:04.588" v="14953" actId="2711"/>
          <ac:spMkLst>
            <pc:docMk/>
            <pc:sldMk cId="4070153442" sldId="301"/>
            <ac:spMk id="13" creationId="{C7DD7CCC-C711-606C-0A3A-8DE231B85184}"/>
          </ac:spMkLst>
        </pc:spChg>
        <pc:spChg chg="add mod">
          <ac:chgData name="Rodrigo Alberto Ocoro Serrano" userId="23209611-af62-42bb-aa25-971c98d93570" providerId="ADAL" clId="{BF988787-1EDF-4B4C-BFCC-FFD52F24E6D7}" dt="2026-06-19T16:09:27.856" v="16069" actId="207"/>
          <ac:spMkLst>
            <pc:docMk/>
            <pc:sldMk cId="4070153442" sldId="301"/>
            <ac:spMk id="14" creationId="{C57BB5B8-5E55-AFB2-7031-59846D7539D1}"/>
          </ac:spMkLst>
        </pc:spChg>
        <pc:spChg chg="mod">
          <ac:chgData name="Rodrigo Alberto Ocoro Serrano" userId="23209611-af62-42bb-aa25-971c98d93570" providerId="ADAL" clId="{BF988787-1EDF-4B4C-BFCC-FFD52F24E6D7}" dt="2026-06-23T17:21:42.547" v="19989" actId="1035"/>
          <ac:spMkLst>
            <pc:docMk/>
            <pc:sldMk cId="4070153442" sldId="301"/>
            <ac:spMk id="67" creationId="{C69AD69E-E4F8-8D6C-AC07-2D5D3E6F90E3}"/>
          </ac:spMkLst>
        </pc:spChg>
      </pc:sldChg>
      <pc:sldChg chg="add ord">
        <pc:chgData name="Rodrigo Alberto Ocoro Serrano" userId="23209611-af62-42bb-aa25-971c98d93570" providerId="ADAL" clId="{BF988787-1EDF-4B4C-BFCC-FFD52F24E6D7}" dt="2026-06-12T20:58:03.304" v="8498"/>
        <pc:sldMkLst>
          <pc:docMk/>
          <pc:sldMk cId="2258180815" sldId="302"/>
        </pc:sldMkLst>
      </pc:sldChg>
      <pc:sldChg chg="addSp delSp modSp new mod ord">
        <pc:chgData name="Rodrigo Alberto Ocoro Serrano" userId="23209611-af62-42bb-aa25-971c98d93570" providerId="ADAL" clId="{BF988787-1EDF-4B4C-BFCC-FFD52F24E6D7}" dt="2026-06-12T20:58:45.196" v="8509"/>
        <pc:sldMkLst>
          <pc:docMk/>
          <pc:sldMk cId="25107477" sldId="303"/>
        </pc:sldMkLst>
      </pc:sldChg>
      <pc:sldChg chg="addSp delSp modSp add mod">
        <pc:chgData name="Rodrigo Alberto Ocoro Serrano" userId="23209611-af62-42bb-aa25-971c98d93570" providerId="ADAL" clId="{BF988787-1EDF-4B4C-BFCC-FFD52F24E6D7}" dt="2026-06-19T16:11:39.577" v="16089" actId="207"/>
        <pc:sldMkLst>
          <pc:docMk/>
          <pc:sldMk cId="4246814297" sldId="304"/>
        </pc:sldMkLst>
        <pc:spChg chg="mod">
          <ac:chgData name="Rodrigo Alberto Ocoro Serrano" userId="23209611-af62-42bb-aa25-971c98d93570" providerId="ADAL" clId="{BF988787-1EDF-4B4C-BFCC-FFD52F24E6D7}" dt="2026-06-19T16:11:39.577" v="16089" actId="207"/>
          <ac:spMkLst>
            <pc:docMk/>
            <pc:sldMk cId="4246814297" sldId="304"/>
            <ac:spMk id="6" creationId="{B42718CA-5156-5056-6673-CE21979AE594}"/>
          </ac:spMkLst>
        </pc:spChg>
        <pc:spChg chg="add mod">
          <ac:chgData name="Rodrigo Alberto Ocoro Serrano" userId="23209611-af62-42bb-aa25-971c98d93570" providerId="ADAL" clId="{BF988787-1EDF-4B4C-BFCC-FFD52F24E6D7}" dt="2026-06-19T16:05:51.984" v="16048" actId="207"/>
          <ac:spMkLst>
            <pc:docMk/>
            <pc:sldMk cId="4246814297" sldId="304"/>
            <ac:spMk id="7" creationId="{D3D301F3-2CA9-DB31-D156-7FCB96132CDB}"/>
          </ac:spMkLst>
        </pc:spChg>
        <pc:spChg chg="mod">
          <ac:chgData name="Rodrigo Alberto Ocoro Serrano" userId="23209611-af62-42bb-aa25-971c98d93570" providerId="ADAL" clId="{BF988787-1EDF-4B4C-BFCC-FFD52F24E6D7}" dt="2026-06-19T13:46:00.101" v="15030" actId="255"/>
          <ac:spMkLst>
            <pc:docMk/>
            <pc:sldMk cId="4246814297" sldId="304"/>
            <ac:spMk id="8" creationId="{CDC8BA94-8409-880C-AB0B-4D9AE1E210FF}"/>
          </ac:spMkLst>
        </pc:spChg>
        <pc:spChg chg="add mod">
          <ac:chgData name="Rodrigo Alberto Ocoro Serrano" userId="23209611-af62-42bb-aa25-971c98d93570" providerId="ADAL" clId="{BF988787-1EDF-4B4C-BFCC-FFD52F24E6D7}" dt="2026-06-19T16:05:51.984" v="16048" actId="207"/>
          <ac:spMkLst>
            <pc:docMk/>
            <pc:sldMk cId="4246814297" sldId="304"/>
            <ac:spMk id="9" creationId="{1E80CA33-96FA-D059-DF05-27A344273964}"/>
          </ac:spMkLst>
        </pc:spChg>
        <pc:spChg chg="mod">
          <ac:chgData name="Rodrigo Alberto Ocoro Serrano" userId="23209611-af62-42bb-aa25-971c98d93570" providerId="ADAL" clId="{BF988787-1EDF-4B4C-BFCC-FFD52F24E6D7}" dt="2026-06-19T16:06:00.324" v="16049" actId="207"/>
          <ac:spMkLst>
            <pc:docMk/>
            <pc:sldMk cId="4246814297" sldId="304"/>
            <ac:spMk id="10" creationId="{5AE85F88-3526-57C0-B9E1-E346D0F4017B}"/>
          </ac:spMkLst>
        </pc:spChg>
        <pc:spChg chg="mod">
          <ac:chgData name="Rodrigo Alberto Ocoro Serrano" userId="23209611-af62-42bb-aa25-971c98d93570" providerId="ADAL" clId="{BF988787-1EDF-4B4C-BFCC-FFD52F24E6D7}" dt="2026-06-19T16:11:39.577" v="16089" actId="207"/>
          <ac:spMkLst>
            <pc:docMk/>
            <pc:sldMk cId="4246814297" sldId="304"/>
            <ac:spMk id="11" creationId="{33296CBD-5543-A9B0-2004-27051A87BF89}"/>
          </ac:spMkLst>
        </pc:spChg>
        <pc:spChg chg="mod">
          <ac:chgData name="Rodrigo Alberto Ocoro Serrano" userId="23209611-af62-42bb-aa25-971c98d93570" providerId="ADAL" clId="{BF988787-1EDF-4B4C-BFCC-FFD52F24E6D7}" dt="2026-06-19T16:05:51.984" v="16048" actId="207"/>
          <ac:spMkLst>
            <pc:docMk/>
            <pc:sldMk cId="4246814297" sldId="304"/>
            <ac:spMk id="15" creationId="{E2E14457-BBE2-6CC2-F15A-4AFBAC7B2508}"/>
          </ac:spMkLst>
        </pc:spChg>
        <pc:spChg chg="mod">
          <ac:chgData name="Rodrigo Alberto Ocoro Serrano" userId="23209611-af62-42bb-aa25-971c98d93570" providerId="ADAL" clId="{BF988787-1EDF-4B4C-BFCC-FFD52F24E6D7}" dt="2026-06-19T16:06:00.324" v="16049" actId="207"/>
          <ac:spMkLst>
            <pc:docMk/>
            <pc:sldMk cId="4246814297" sldId="304"/>
            <ac:spMk id="16" creationId="{123D0209-97AE-2BAD-0118-E7231DE4D773}"/>
          </ac:spMkLst>
        </pc:spChg>
        <pc:spChg chg="mod">
          <ac:chgData name="Rodrigo Alberto Ocoro Serrano" userId="23209611-af62-42bb-aa25-971c98d93570" providerId="ADAL" clId="{BF988787-1EDF-4B4C-BFCC-FFD52F24E6D7}" dt="2026-06-19T13:46:43.752" v="15036" actId="404"/>
          <ac:spMkLst>
            <pc:docMk/>
            <pc:sldMk cId="4246814297" sldId="304"/>
            <ac:spMk id="17" creationId="{C0A3917A-21C3-37EF-9C16-9545691EBD38}"/>
          </ac:spMkLst>
        </pc:spChg>
        <pc:spChg chg="mod">
          <ac:chgData name="Rodrigo Alberto Ocoro Serrano" userId="23209611-af62-42bb-aa25-971c98d93570" providerId="ADAL" clId="{BF988787-1EDF-4B4C-BFCC-FFD52F24E6D7}" dt="2026-06-19T16:11:39.577" v="16089" actId="207"/>
          <ac:spMkLst>
            <pc:docMk/>
            <pc:sldMk cId="4246814297" sldId="304"/>
            <ac:spMk id="19" creationId="{5607BAB2-E3D3-1B8A-C903-78843081EAF0}"/>
          </ac:spMkLst>
        </pc:spChg>
        <pc:spChg chg="mod">
          <ac:chgData name="Rodrigo Alberto Ocoro Serrano" userId="23209611-af62-42bb-aa25-971c98d93570" providerId="ADAL" clId="{BF988787-1EDF-4B4C-BFCC-FFD52F24E6D7}" dt="2026-06-19T13:46:00.101" v="15030" actId="255"/>
          <ac:spMkLst>
            <pc:docMk/>
            <pc:sldMk cId="4246814297" sldId="304"/>
            <ac:spMk id="20" creationId="{685FAC0C-BFA0-61E7-C02A-5BC550A7471D}"/>
          </ac:spMkLst>
        </pc:spChg>
        <pc:spChg chg="mod">
          <ac:chgData name="Rodrigo Alberto Ocoro Serrano" userId="23209611-af62-42bb-aa25-971c98d93570" providerId="ADAL" clId="{BF988787-1EDF-4B4C-BFCC-FFD52F24E6D7}" dt="2026-06-19T16:06:00.324" v="16049" actId="207"/>
          <ac:spMkLst>
            <pc:docMk/>
            <pc:sldMk cId="4246814297" sldId="304"/>
            <ac:spMk id="21" creationId="{8D459F1D-E60C-47B0-0629-0E65636829BA}"/>
          </ac:spMkLst>
        </pc:spChg>
        <pc:spChg chg="add del mod ord">
          <ac:chgData name="Rodrigo Alberto Ocoro Serrano" userId="23209611-af62-42bb-aa25-971c98d93570" providerId="ADAL" clId="{BF988787-1EDF-4B4C-BFCC-FFD52F24E6D7}" dt="2026-06-19T16:11:39.577" v="16089" actId="207"/>
          <ac:spMkLst>
            <pc:docMk/>
            <pc:sldMk cId="4246814297" sldId="304"/>
            <ac:spMk id="22" creationId="{2AFFDC42-F30D-3326-DF73-FE1FF6958D4F}"/>
          </ac:spMkLst>
        </pc:spChg>
        <pc:spChg chg="add mod">
          <ac:chgData name="Rodrigo Alberto Ocoro Serrano" userId="23209611-af62-42bb-aa25-971c98d93570" providerId="ADAL" clId="{BF988787-1EDF-4B4C-BFCC-FFD52F24E6D7}" dt="2026-06-19T16:06:00.324" v="16049" actId="207"/>
          <ac:spMkLst>
            <pc:docMk/>
            <pc:sldMk cId="4246814297" sldId="304"/>
            <ac:spMk id="27" creationId="{C23DA937-6AA9-8CF8-3FC4-1DFB5CA016CF}"/>
          </ac:spMkLst>
        </pc:spChg>
        <pc:spChg chg="add mod">
          <ac:chgData name="Rodrigo Alberto Ocoro Serrano" userId="23209611-af62-42bb-aa25-971c98d93570" providerId="ADAL" clId="{BF988787-1EDF-4B4C-BFCC-FFD52F24E6D7}" dt="2026-06-19T13:46:43.752" v="15036" actId="404"/>
          <ac:spMkLst>
            <pc:docMk/>
            <pc:sldMk cId="4246814297" sldId="304"/>
            <ac:spMk id="28" creationId="{57326F0A-E1EB-0DA0-E2F9-408AD4A30C76}"/>
          </ac:spMkLst>
        </pc:spChg>
        <pc:spChg chg="mod">
          <ac:chgData name="Rodrigo Alberto Ocoro Serrano" userId="23209611-af62-42bb-aa25-971c98d93570" providerId="ADAL" clId="{BF988787-1EDF-4B4C-BFCC-FFD52F24E6D7}" dt="2026-06-16T20:26:01.616" v="10640" actId="1037"/>
          <ac:spMkLst>
            <pc:docMk/>
            <pc:sldMk cId="4246814297" sldId="304"/>
            <ac:spMk id="66" creationId="{6AA41C57-C5C0-0459-9B98-43305505DB16}"/>
          </ac:spMkLst>
        </pc:spChg>
        <pc:spChg chg="mod">
          <ac:chgData name="Rodrigo Alberto Ocoro Serrano" userId="23209611-af62-42bb-aa25-971c98d93570" providerId="ADAL" clId="{BF988787-1EDF-4B4C-BFCC-FFD52F24E6D7}" dt="2026-06-19T16:05:48.850" v="16047" actId="207"/>
          <ac:spMkLst>
            <pc:docMk/>
            <pc:sldMk cId="4246814297" sldId="304"/>
            <ac:spMk id="67" creationId="{8D5C8C11-79A8-BF66-B02C-06D1C2C018A3}"/>
          </ac:spMkLst>
        </pc:spChg>
        <pc:picChg chg="mod">
          <ac:chgData name="Rodrigo Alberto Ocoro Serrano" userId="23209611-af62-42bb-aa25-971c98d93570" providerId="ADAL" clId="{BF988787-1EDF-4B4C-BFCC-FFD52F24E6D7}" dt="2026-06-19T13:46:07.075" v="15032" actId="1076"/>
          <ac:picMkLst>
            <pc:docMk/>
            <pc:sldMk cId="4246814297" sldId="304"/>
            <ac:picMk id="2" creationId="{ABA84F65-FFFD-5773-B299-8BB11DA7FF88}"/>
          </ac:picMkLst>
        </pc:picChg>
        <pc:picChg chg="add mod">
          <ac:chgData name="Rodrigo Alberto Ocoro Serrano" userId="23209611-af62-42bb-aa25-971c98d93570" providerId="ADAL" clId="{BF988787-1EDF-4B4C-BFCC-FFD52F24E6D7}" dt="2026-06-17T20:52:05.701" v="12647" actId="1076"/>
          <ac:picMkLst>
            <pc:docMk/>
            <pc:sldMk cId="4246814297" sldId="304"/>
            <ac:picMk id="1026" creationId="{42B4CB00-EBA0-748A-BBB7-DE70C6199AF9}"/>
          </ac:picMkLst>
        </pc:picChg>
        <pc:cxnChg chg="mod">
          <ac:chgData name="Rodrigo Alberto Ocoro Serrano" userId="23209611-af62-42bb-aa25-971c98d93570" providerId="ADAL" clId="{BF988787-1EDF-4B4C-BFCC-FFD52F24E6D7}" dt="2026-06-16T20:26:09.351" v="10667" actId="1037"/>
          <ac:cxnSpMkLst>
            <pc:docMk/>
            <pc:sldMk cId="4246814297" sldId="304"/>
            <ac:cxnSpMk id="5" creationId="{9B3A41C1-2079-FE7D-AFF9-F37DE32BE0DA}"/>
          </ac:cxnSpMkLst>
        </pc:cxnChg>
        <pc:cxnChg chg="add mod">
          <ac:chgData name="Rodrigo Alberto Ocoro Serrano" userId="23209611-af62-42bb-aa25-971c98d93570" providerId="ADAL" clId="{BF988787-1EDF-4B4C-BFCC-FFD52F24E6D7}" dt="2026-06-16T20:24:41.397" v="10550" actId="1038"/>
          <ac:cxnSpMkLst>
            <pc:docMk/>
            <pc:sldMk cId="4246814297" sldId="304"/>
            <ac:cxnSpMk id="12" creationId="{6E9AFCCD-9698-8B8D-828C-84AA82B5616E}"/>
          </ac:cxnSpMkLst>
        </pc:cxnChg>
        <pc:cxnChg chg="add mod">
          <ac:chgData name="Rodrigo Alberto Ocoro Serrano" userId="23209611-af62-42bb-aa25-971c98d93570" providerId="ADAL" clId="{BF988787-1EDF-4B4C-BFCC-FFD52F24E6D7}" dt="2026-06-17T20:49:42.930" v="12608" actId="1037"/>
          <ac:cxnSpMkLst>
            <pc:docMk/>
            <pc:sldMk cId="4246814297" sldId="304"/>
            <ac:cxnSpMk id="13" creationId="{8ED9C501-5CBC-1423-D582-EC053B41A9C0}"/>
          </ac:cxnSpMkLst>
        </pc:cxnChg>
        <pc:cxnChg chg="add mod">
          <ac:chgData name="Rodrigo Alberto Ocoro Serrano" userId="23209611-af62-42bb-aa25-971c98d93570" providerId="ADAL" clId="{BF988787-1EDF-4B4C-BFCC-FFD52F24E6D7}" dt="2026-06-17T20:53:33.800" v="12704" actId="14100"/>
          <ac:cxnSpMkLst>
            <pc:docMk/>
            <pc:sldMk cId="4246814297" sldId="304"/>
            <ac:cxnSpMk id="14" creationId="{FE6A4BBB-5BF7-1D83-25B2-1AACC20FB929}"/>
          </ac:cxnSpMkLst>
        </pc:cxnChg>
        <pc:cxnChg chg="add mod">
          <ac:chgData name="Rodrigo Alberto Ocoro Serrano" userId="23209611-af62-42bb-aa25-971c98d93570" providerId="ADAL" clId="{BF988787-1EDF-4B4C-BFCC-FFD52F24E6D7}" dt="2026-06-17T20:54:28.752" v="12729" actId="1036"/>
          <ac:cxnSpMkLst>
            <pc:docMk/>
            <pc:sldMk cId="4246814297" sldId="304"/>
            <ac:cxnSpMk id="24" creationId="{A7F218B4-0B57-0B0E-9406-D3B35716EEB0}"/>
          </ac:cxnSpMkLst>
        </pc:cxnChg>
        <pc:cxnChg chg="add mod">
          <ac:chgData name="Rodrigo Alberto Ocoro Serrano" userId="23209611-af62-42bb-aa25-971c98d93570" providerId="ADAL" clId="{BF988787-1EDF-4B4C-BFCC-FFD52F24E6D7}" dt="2026-06-17T20:53:58.064" v="12709" actId="1076"/>
          <ac:cxnSpMkLst>
            <pc:docMk/>
            <pc:sldMk cId="4246814297" sldId="304"/>
            <ac:cxnSpMk id="25" creationId="{14D6C705-6AE3-A86D-3E82-8D95FF1B5BF3}"/>
          </ac:cxnSpMkLst>
        </pc:cxnChg>
        <pc:cxnChg chg="add mod">
          <ac:chgData name="Rodrigo Alberto Ocoro Serrano" userId="23209611-af62-42bb-aa25-971c98d93570" providerId="ADAL" clId="{BF988787-1EDF-4B4C-BFCC-FFD52F24E6D7}" dt="2026-06-17T20:53:58.064" v="12709" actId="1076"/>
          <ac:cxnSpMkLst>
            <pc:docMk/>
            <pc:sldMk cId="4246814297" sldId="304"/>
            <ac:cxnSpMk id="29" creationId="{F0050EDC-FC71-35F1-B2BC-FF414AEC2B67}"/>
          </ac:cxnSpMkLst>
        </pc:cxnChg>
      </pc:sldChg>
      <pc:sldChg chg="addSp delSp modSp add mod">
        <pc:chgData name="Rodrigo Alberto Ocoro Serrano" userId="23209611-af62-42bb-aa25-971c98d93570" providerId="ADAL" clId="{BF988787-1EDF-4B4C-BFCC-FFD52F24E6D7}" dt="2026-06-19T16:04:44.492" v="16040" actId="207"/>
        <pc:sldMkLst>
          <pc:docMk/>
          <pc:sldMk cId="3231547463" sldId="305"/>
        </pc:sldMkLst>
        <pc:spChg chg="mod">
          <ac:chgData name="Rodrigo Alberto Ocoro Serrano" userId="23209611-af62-42bb-aa25-971c98d93570" providerId="ADAL" clId="{BF988787-1EDF-4B4C-BFCC-FFD52F24E6D7}" dt="2026-06-18T15:28:07.810" v="13760" actId="120"/>
          <ac:spMkLst>
            <pc:docMk/>
            <pc:sldMk cId="3231547463" sldId="305"/>
            <ac:spMk id="6" creationId="{8AD2321E-5C92-1454-E648-3723A2CC8E85}"/>
          </ac:spMkLst>
        </pc:spChg>
        <pc:spChg chg="mod">
          <ac:chgData name="Rodrigo Alberto Ocoro Serrano" userId="23209611-af62-42bb-aa25-971c98d93570" providerId="ADAL" clId="{BF988787-1EDF-4B4C-BFCC-FFD52F24E6D7}" dt="2026-06-19T16:03:50.816" v="16028" actId="207"/>
          <ac:spMkLst>
            <pc:docMk/>
            <pc:sldMk cId="3231547463" sldId="305"/>
            <ac:spMk id="8" creationId="{E43B9010-4491-337D-3B51-5D8CEBF76530}"/>
          </ac:spMkLst>
        </pc:spChg>
        <pc:spChg chg="add mod">
          <ac:chgData name="Rodrigo Alberto Ocoro Serrano" userId="23209611-af62-42bb-aa25-971c98d93570" providerId="ADAL" clId="{BF988787-1EDF-4B4C-BFCC-FFD52F24E6D7}" dt="2026-06-19T16:04:39.953" v="16039" actId="207"/>
          <ac:spMkLst>
            <pc:docMk/>
            <pc:sldMk cId="3231547463" sldId="305"/>
            <ac:spMk id="10" creationId="{6CD1DE5C-E0C2-FAE1-DA27-3914897BCAB9}"/>
          </ac:spMkLst>
        </pc:spChg>
        <pc:spChg chg="add mod">
          <ac:chgData name="Rodrigo Alberto Ocoro Serrano" userId="23209611-af62-42bb-aa25-971c98d93570" providerId="ADAL" clId="{BF988787-1EDF-4B4C-BFCC-FFD52F24E6D7}" dt="2026-06-19T16:04:39.953" v="16039" actId="207"/>
          <ac:spMkLst>
            <pc:docMk/>
            <pc:sldMk cId="3231547463" sldId="305"/>
            <ac:spMk id="11" creationId="{0377D499-04F6-A433-9295-624B1C946867}"/>
          </ac:spMkLst>
        </pc:spChg>
        <pc:spChg chg="add mod">
          <ac:chgData name="Rodrigo Alberto Ocoro Serrano" userId="23209611-af62-42bb-aa25-971c98d93570" providerId="ADAL" clId="{BF988787-1EDF-4B4C-BFCC-FFD52F24E6D7}" dt="2026-06-19T16:03:39.436" v="16027" actId="207"/>
          <ac:spMkLst>
            <pc:docMk/>
            <pc:sldMk cId="3231547463" sldId="305"/>
            <ac:spMk id="12" creationId="{B2C32793-294F-AB7D-65DB-8AA3D4ED1638}"/>
          </ac:spMkLst>
        </pc:spChg>
        <pc:spChg chg="add mod">
          <ac:chgData name="Rodrigo Alberto Ocoro Serrano" userId="23209611-af62-42bb-aa25-971c98d93570" providerId="ADAL" clId="{BF988787-1EDF-4B4C-BFCC-FFD52F24E6D7}" dt="2026-06-19T16:04:44.492" v="16040" actId="207"/>
          <ac:spMkLst>
            <pc:docMk/>
            <pc:sldMk cId="3231547463" sldId="305"/>
            <ac:spMk id="14" creationId="{051BFFD6-FEAB-277A-642D-2D3512E325B5}"/>
          </ac:spMkLst>
        </pc:spChg>
        <pc:spChg chg="add mod">
          <ac:chgData name="Rodrigo Alberto Ocoro Serrano" userId="23209611-af62-42bb-aa25-971c98d93570" providerId="ADAL" clId="{BF988787-1EDF-4B4C-BFCC-FFD52F24E6D7}" dt="2026-06-19T16:04:15.471" v="16034" actId="207"/>
          <ac:spMkLst>
            <pc:docMk/>
            <pc:sldMk cId="3231547463" sldId="305"/>
            <ac:spMk id="16" creationId="{624A5C3F-3E40-8810-533C-8FD615429CD7}"/>
          </ac:spMkLst>
        </pc:spChg>
        <pc:spChg chg="add mod">
          <ac:chgData name="Rodrigo Alberto Ocoro Serrano" userId="23209611-af62-42bb-aa25-971c98d93570" providerId="ADAL" clId="{BF988787-1EDF-4B4C-BFCC-FFD52F24E6D7}" dt="2026-06-18T15:28:02.169" v="13758" actId="108"/>
          <ac:spMkLst>
            <pc:docMk/>
            <pc:sldMk cId="3231547463" sldId="305"/>
            <ac:spMk id="17" creationId="{92CFCA31-AE8E-BC2D-373D-26356792BB24}"/>
          </ac:spMkLst>
        </pc:spChg>
        <pc:spChg chg="add mod">
          <ac:chgData name="Rodrigo Alberto Ocoro Serrano" userId="23209611-af62-42bb-aa25-971c98d93570" providerId="ADAL" clId="{BF988787-1EDF-4B4C-BFCC-FFD52F24E6D7}" dt="2026-06-18T15:44:51.221" v="14346" actId="1076"/>
          <ac:spMkLst>
            <pc:docMk/>
            <pc:sldMk cId="3231547463" sldId="305"/>
            <ac:spMk id="19" creationId="{2C5375F1-AE0C-48AB-6B43-FF153FEB40FE}"/>
          </ac:spMkLst>
        </pc:spChg>
        <pc:spChg chg="add mod">
          <ac:chgData name="Rodrigo Alberto Ocoro Serrano" userId="23209611-af62-42bb-aa25-971c98d93570" providerId="ADAL" clId="{BF988787-1EDF-4B4C-BFCC-FFD52F24E6D7}" dt="2026-06-19T16:03:39.436" v="16027" actId="207"/>
          <ac:spMkLst>
            <pc:docMk/>
            <pc:sldMk cId="3231547463" sldId="305"/>
            <ac:spMk id="22" creationId="{CA2A728B-65C4-B867-B81A-35C7B48EC830}"/>
          </ac:spMkLst>
        </pc:spChg>
        <pc:spChg chg="add mod">
          <ac:chgData name="Rodrigo Alberto Ocoro Serrano" userId="23209611-af62-42bb-aa25-971c98d93570" providerId="ADAL" clId="{BF988787-1EDF-4B4C-BFCC-FFD52F24E6D7}" dt="2026-06-19T16:03:39.436" v="16027" actId="207"/>
          <ac:spMkLst>
            <pc:docMk/>
            <pc:sldMk cId="3231547463" sldId="305"/>
            <ac:spMk id="23" creationId="{2DFB8BAC-EA16-88CB-26B4-347398D34162}"/>
          </ac:spMkLst>
        </pc:spChg>
        <pc:spChg chg="mod">
          <ac:chgData name="Rodrigo Alberto Ocoro Serrano" userId="23209611-af62-42bb-aa25-971c98d93570" providerId="ADAL" clId="{BF988787-1EDF-4B4C-BFCC-FFD52F24E6D7}" dt="2026-06-19T13:49:51.678" v="15088" actId="404"/>
          <ac:spMkLst>
            <pc:docMk/>
            <pc:sldMk cId="3231547463" sldId="305"/>
            <ac:spMk id="24" creationId="{B0BD6278-A6CC-3D9F-15C7-79856115776D}"/>
          </ac:spMkLst>
        </pc:spChg>
        <pc:spChg chg="add mod">
          <ac:chgData name="Rodrigo Alberto Ocoro Serrano" userId="23209611-af62-42bb-aa25-971c98d93570" providerId="ADAL" clId="{BF988787-1EDF-4B4C-BFCC-FFD52F24E6D7}" dt="2026-06-19T13:49:51.678" v="15088" actId="404"/>
          <ac:spMkLst>
            <pc:docMk/>
            <pc:sldMk cId="3231547463" sldId="305"/>
            <ac:spMk id="25" creationId="{2D8A619C-D13A-3F8B-CB3D-771ADF16413B}"/>
          </ac:spMkLst>
        </pc:spChg>
        <pc:spChg chg="mod">
          <ac:chgData name="Rodrigo Alberto Ocoro Serrano" userId="23209611-af62-42bb-aa25-971c98d93570" providerId="ADAL" clId="{BF988787-1EDF-4B4C-BFCC-FFD52F24E6D7}" dt="2026-06-19T16:03:50.816" v="16028" actId="207"/>
          <ac:spMkLst>
            <pc:docMk/>
            <pc:sldMk cId="3231547463" sldId="305"/>
            <ac:spMk id="26" creationId="{4F0E4CD0-CA26-0C7F-3736-4F7E1918F53E}"/>
          </ac:spMkLst>
        </pc:spChg>
        <pc:spChg chg="add mod">
          <ac:chgData name="Rodrigo Alberto Ocoro Serrano" userId="23209611-af62-42bb-aa25-971c98d93570" providerId="ADAL" clId="{BF988787-1EDF-4B4C-BFCC-FFD52F24E6D7}" dt="2026-06-19T16:03:39.436" v="16027" actId="207"/>
          <ac:spMkLst>
            <pc:docMk/>
            <pc:sldMk cId="3231547463" sldId="305"/>
            <ac:spMk id="27" creationId="{B7FCC7F3-9F81-AF1D-CD43-2C031AF4548B}"/>
          </ac:spMkLst>
        </pc:spChg>
        <pc:spChg chg="add mod">
          <ac:chgData name="Rodrigo Alberto Ocoro Serrano" userId="23209611-af62-42bb-aa25-971c98d93570" providerId="ADAL" clId="{BF988787-1EDF-4B4C-BFCC-FFD52F24E6D7}" dt="2026-06-19T16:03:39.436" v="16027" actId="207"/>
          <ac:spMkLst>
            <pc:docMk/>
            <pc:sldMk cId="3231547463" sldId="305"/>
            <ac:spMk id="28" creationId="{F1E586FD-6B76-33F2-E5C2-9B330483B32F}"/>
          </ac:spMkLst>
        </pc:spChg>
        <pc:spChg chg="add mod">
          <ac:chgData name="Rodrigo Alberto Ocoro Serrano" userId="23209611-af62-42bb-aa25-971c98d93570" providerId="ADAL" clId="{BF988787-1EDF-4B4C-BFCC-FFD52F24E6D7}" dt="2026-06-18T15:29:05.709" v="13789" actId="1035"/>
          <ac:spMkLst>
            <pc:docMk/>
            <pc:sldMk cId="3231547463" sldId="305"/>
            <ac:spMk id="29" creationId="{7957ABD4-474E-F46D-2AF9-10E064BE71D3}"/>
          </ac:spMkLst>
        </pc:spChg>
        <pc:spChg chg="add mod">
          <ac:chgData name="Rodrigo Alberto Ocoro Serrano" userId="23209611-af62-42bb-aa25-971c98d93570" providerId="ADAL" clId="{BF988787-1EDF-4B4C-BFCC-FFD52F24E6D7}" dt="2026-06-19T13:49:51.678" v="15088" actId="404"/>
          <ac:spMkLst>
            <pc:docMk/>
            <pc:sldMk cId="3231547463" sldId="305"/>
            <ac:spMk id="30" creationId="{58A4ECC1-3921-33F4-F3D2-EC52273ECA20}"/>
          </ac:spMkLst>
        </pc:spChg>
        <pc:spChg chg="add mod">
          <ac:chgData name="Rodrigo Alberto Ocoro Serrano" userId="23209611-af62-42bb-aa25-971c98d93570" providerId="ADAL" clId="{BF988787-1EDF-4B4C-BFCC-FFD52F24E6D7}" dt="2026-06-19T13:49:51.678" v="15088" actId="404"/>
          <ac:spMkLst>
            <pc:docMk/>
            <pc:sldMk cId="3231547463" sldId="305"/>
            <ac:spMk id="32" creationId="{4FA887FB-B6BC-6376-F5D7-546E8868D43F}"/>
          </ac:spMkLst>
        </pc:spChg>
        <pc:spChg chg="add mod">
          <ac:chgData name="Rodrigo Alberto Ocoro Serrano" userId="23209611-af62-42bb-aa25-971c98d93570" providerId="ADAL" clId="{BF988787-1EDF-4B4C-BFCC-FFD52F24E6D7}" dt="2026-06-19T16:03:50.816" v="16028" actId="207"/>
          <ac:spMkLst>
            <pc:docMk/>
            <pc:sldMk cId="3231547463" sldId="305"/>
            <ac:spMk id="33" creationId="{AABB6157-3A54-EB65-337D-E9E41056CED9}"/>
          </ac:spMkLst>
        </pc:spChg>
        <pc:spChg chg="add mod">
          <ac:chgData name="Rodrigo Alberto Ocoro Serrano" userId="23209611-af62-42bb-aa25-971c98d93570" providerId="ADAL" clId="{BF988787-1EDF-4B4C-BFCC-FFD52F24E6D7}" dt="2026-06-19T16:04:15.471" v="16034" actId="207"/>
          <ac:spMkLst>
            <pc:docMk/>
            <pc:sldMk cId="3231547463" sldId="305"/>
            <ac:spMk id="35" creationId="{7CDA0CBB-73C9-2BCB-2F23-EBEA4F9D5A3F}"/>
          </ac:spMkLst>
        </pc:spChg>
        <pc:spChg chg="add mod">
          <ac:chgData name="Rodrigo Alberto Ocoro Serrano" userId="23209611-af62-42bb-aa25-971c98d93570" providerId="ADAL" clId="{BF988787-1EDF-4B4C-BFCC-FFD52F24E6D7}" dt="2026-06-19T16:04:15.471" v="16034" actId="207"/>
          <ac:spMkLst>
            <pc:docMk/>
            <pc:sldMk cId="3231547463" sldId="305"/>
            <ac:spMk id="36" creationId="{B4D581B8-5E2D-F89C-CC01-7FB51E63ECEE}"/>
          </ac:spMkLst>
        </pc:spChg>
        <pc:spChg chg="mod">
          <ac:chgData name="Rodrigo Alberto Ocoro Serrano" userId="23209611-af62-42bb-aa25-971c98d93570" providerId="ADAL" clId="{BF988787-1EDF-4B4C-BFCC-FFD52F24E6D7}" dt="2026-06-19T16:04:39.953" v="16039" actId="207"/>
          <ac:spMkLst>
            <pc:docMk/>
            <pc:sldMk cId="3231547463" sldId="305"/>
            <ac:spMk id="40" creationId="{6B48F5FD-4C48-A819-DAF0-7F77C5F2F6EC}"/>
          </ac:spMkLst>
        </pc:spChg>
        <pc:spChg chg="add mod">
          <ac:chgData name="Rodrigo Alberto Ocoro Serrano" userId="23209611-af62-42bb-aa25-971c98d93570" providerId="ADAL" clId="{BF988787-1EDF-4B4C-BFCC-FFD52F24E6D7}" dt="2026-06-19T16:04:39.953" v="16039" actId="207"/>
          <ac:spMkLst>
            <pc:docMk/>
            <pc:sldMk cId="3231547463" sldId="305"/>
            <ac:spMk id="41" creationId="{E31A1314-8C6C-682D-6195-06E816FDE536}"/>
          </ac:spMkLst>
        </pc:spChg>
        <pc:spChg chg="add mod">
          <ac:chgData name="Rodrigo Alberto Ocoro Serrano" userId="23209611-af62-42bb-aa25-971c98d93570" providerId="ADAL" clId="{BF988787-1EDF-4B4C-BFCC-FFD52F24E6D7}" dt="2026-06-19T16:04:44.492" v="16040" actId="207"/>
          <ac:spMkLst>
            <pc:docMk/>
            <pc:sldMk cId="3231547463" sldId="305"/>
            <ac:spMk id="43" creationId="{086A6A4F-4AA9-38AC-4F78-C443CB117A82}"/>
          </ac:spMkLst>
        </pc:spChg>
        <pc:spChg chg="add mod">
          <ac:chgData name="Rodrigo Alberto Ocoro Serrano" userId="23209611-af62-42bb-aa25-971c98d93570" providerId="ADAL" clId="{BF988787-1EDF-4B4C-BFCC-FFD52F24E6D7}" dt="2026-06-19T16:04:15.471" v="16034" actId="207"/>
          <ac:spMkLst>
            <pc:docMk/>
            <pc:sldMk cId="3231547463" sldId="305"/>
            <ac:spMk id="46" creationId="{C10DA663-E8DF-184F-13B5-39F6AEF7D7D5}"/>
          </ac:spMkLst>
        </pc:spChg>
        <pc:spChg chg="add mod">
          <ac:chgData name="Rodrigo Alberto Ocoro Serrano" userId="23209611-af62-42bb-aa25-971c98d93570" providerId="ADAL" clId="{BF988787-1EDF-4B4C-BFCC-FFD52F24E6D7}" dt="2026-06-19T16:04:24.257" v="16035" actId="207"/>
          <ac:spMkLst>
            <pc:docMk/>
            <pc:sldMk cId="3231547463" sldId="305"/>
            <ac:spMk id="47" creationId="{2091878E-5C3A-0A7A-4294-28454BB70F99}"/>
          </ac:spMkLst>
        </pc:spChg>
        <pc:spChg chg="add mod">
          <ac:chgData name="Rodrigo Alberto Ocoro Serrano" userId="23209611-af62-42bb-aa25-971c98d93570" providerId="ADAL" clId="{BF988787-1EDF-4B4C-BFCC-FFD52F24E6D7}" dt="2026-06-19T16:04:31.648" v="16036" actId="207"/>
          <ac:spMkLst>
            <pc:docMk/>
            <pc:sldMk cId="3231547463" sldId="305"/>
            <ac:spMk id="49" creationId="{CAD6ECE1-B24D-D659-9EAC-7AB8E87BDFB0}"/>
          </ac:spMkLst>
        </pc:spChg>
        <pc:spChg chg="add mod">
          <ac:chgData name="Rodrigo Alberto Ocoro Serrano" userId="23209611-af62-42bb-aa25-971c98d93570" providerId="ADAL" clId="{BF988787-1EDF-4B4C-BFCC-FFD52F24E6D7}" dt="2026-06-18T15:45:23.102" v="14358" actId="1038"/>
          <ac:spMkLst>
            <pc:docMk/>
            <pc:sldMk cId="3231547463" sldId="305"/>
            <ac:spMk id="53" creationId="{9934B593-024C-1D47-A489-5F1CCB6EA69B}"/>
          </ac:spMkLst>
        </pc:spChg>
        <pc:spChg chg="add mod">
          <ac:chgData name="Rodrigo Alberto Ocoro Serrano" userId="23209611-af62-42bb-aa25-971c98d93570" providerId="ADAL" clId="{BF988787-1EDF-4B4C-BFCC-FFD52F24E6D7}" dt="2026-06-18T15:45:29.738" v="14360" actId="1076"/>
          <ac:spMkLst>
            <pc:docMk/>
            <pc:sldMk cId="3231547463" sldId="305"/>
            <ac:spMk id="54" creationId="{13EC2463-B0D6-09F1-351F-08954DBDEEBD}"/>
          </ac:spMkLst>
        </pc:spChg>
        <pc:spChg chg="mod">
          <ac:chgData name="Rodrigo Alberto Ocoro Serrano" userId="23209611-af62-42bb-aa25-971c98d93570" providerId="ADAL" clId="{BF988787-1EDF-4B4C-BFCC-FFD52F24E6D7}" dt="2026-06-18T15:44:54.166" v="14347" actId="1076"/>
          <ac:spMkLst>
            <pc:docMk/>
            <pc:sldMk cId="3231547463" sldId="305"/>
            <ac:spMk id="66" creationId="{0A793C74-5C91-E646-6494-5E9C518DBBBF}"/>
          </ac:spMkLst>
        </pc:spChg>
        <pc:cxnChg chg="add mod">
          <ac:chgData name="Rodrigo Alberto Ocoro Serrano" userId="23209611-af62-42bb-aa25-971c98d93570" providerId="ADAL" clId="{BF988787-1EDF-4B4C-BFCC-FFD52F24E6D7}" dt="2026-06-18T15:16:48.487" v="13439" actId="1038"/>
          <ac:cxnSpMkLst>
            <pc:docMk/>
            <pc:sldMk cId="3231547463" sldId="305"/>
            <ac:cxnSpMk id="13" creationId="{B58FB923-2CF4-B68D-81ED-DDE12863D66A}"/>
          </ac:cxnSpMkLst>
        </pc:cxnChg>
        <pc:cxnChg chg="add mod">
          <ac:chgData name="Rodrigo Alberto Ocoro Serrano" userId="23209611-af62-42bb-aa25-971c98d93570" providerId="ADAL" clId="{BF988787-1EDF-4B4C-BFCC-FFD52F24E6D7}" dt="2026-06-16T20:13:49.570" v="10345" actId="1036"/>
          <ac:cxnSpMkLst>
            <pc:docMk/>
            <pc:sldMk cId="3231547463" sldId="305"/>
            <ac:cxnSpMk id="15" creationId="{1669E33C-7979-F43F-8BF5-7D1E3F017FF5}"/>
          </ac:cxnSpMkLst>
        </pc:cxnChg>
        <pc:cxnChg chg="mod">
          <ac:chgData name="Rodrigo Alberto Ocoro Serrano" userId="23209611-af62-42bb-aa25-971c98d93570" providerId="ADAL" clId="{BF988787-1EDF-4B4C-BFCC-FFD52F24E6D7}" dt="2026-06-18T15:39:02.289" v="14143" actId="14100"/>
          <ac:cxnSpMkLst>
            <pc:docMk/>
            <pc:sldMk cId="3231547463" sldId="305"/>
            <ac:cxnSpMk id="42" creationId="{B155FA80-9A38-0742-62A0-3F8E1CF930C4}"/>
          </ac:cxnSpMkLst>
        </pc:cxnChg>
        <pc:cxnChg chg="mod">
          <ac:chgData name="Rodrigo Alberto Ocoro Serrano" userId="23209611-af62-42bb-aa25-971c98d93570" providerId="ADAL" clId="{BF988787-1EDF-4B4C-BFCC-FFD52F24E6D7}" dt="2026-06-18T15:39:07.283" v="14153" actId="14100"/>
          <ac:cxnSpMkLst>
            <pc:docMk/>
            <pc:sldMk cId="3231547463" sldId="305"/>
            <ac:cxnSpMk id="44" creationId="{4A9EB9E8-0D30-98D0-ABE7-018622CEA0AA}"/>
          </ac:cxnSpMkLst>
        </pc:cxnChg>
      </pc:sldChg>
      <pc:sldChg chg="addSp modSp add mod">
        <pc:chgData name="Rodrigo Alberto Ocoro Serrano" userId="23209611-af62-42bb-aa25-971c98d93570" providerId="ADAL" clId="{BF988787-1EDF-4B4C-BFCC-FFD52F24E6D7}" dt="2026-06-19T16:05:26.348" v="16046" actId="207"/>
        <pc:sldMkLst>
          <pc:docMk/>
          <pc:sldMk cId="2273584941" sldId="306"/>
        </pc:sldMkLst>
        <pc:spChg chg="mod">
          <ac:chgData name="Rodrigo Alberto Ocoro Serrano" userId="23209611-af62-42bb-aa25-971c98d93570" providerId="ADAL" clId="{BF988787-1EDF-4B4C-BFCC-FFD52F24E6D7}" dt="2026-06-19T13:50:35.810" v="15112" actId="1076"/>
          <ac:spMkLst>
            <pc:docMk/>
            <pc:sldMk cId="2273584941" sldId="306"/>
            <ac:spMk id="6" creationId="{0C41EB6B-1638-ED4A-C4F5-03F80002A3DA}"/>
          </ac:spMkLst>
        </pc:spChg>
        <pc:spChg chg="mod">
          <ac:chgData name="Rodrigo Alberto Ocoro Serrano" userId="23209611-af62-42bb-aa25-971c98d93570" providerId="ADAL" clId="{BF988787-1EDF-4B4C-BFCC-FFD52F24E6D7}" dt="2026-06-19T16:05:26.348" v="16046" actId="207"/>
          <ac:spMkLst>
            <pc:docMk/>
            <pc:sldMk cId="2273584941" sldId="306"/>
            <ac:spMk id="8" creationId="{42495236-9DA2-F1F8-69B9-D1DB33EDC905}"/>
          </ac:spMkLst>
        </pc:spChg>
        <pc:spChg chg="mod">
          <ac:chgData name="Rodrigo Alberto Ocoro Serrano" userId="23209611-af62-42bb-aa25-971c98d93570" providerId="ADAL" clId="{BF988787-1EDF-4B4C-BFCC-FFD52F24E6D7}" dt="2026-06-19T16:05:22.176" v="16045" actId="207"/>
          <ac:spMkLst>
            <pc:docMk/>
            <pc:sldMk cId="2273584941" sldId="306"/>
            <ac:spMk id="13" creationId="{D262E65A-2074-04FF-092C-098290EFD164}"/>
          </ac:spMkLst>
        </pc:spChg>
        <pc:spChg chg="mod">
          <ac:chgData name="Rodrigo Alberto Ocoro Serrano" userId="23209611-af62-42bb-aa25-971c98d93570" providerId="ADAL" clId="{BF988787-1EDF-4B4C-BFCC-FFD52F24E6D7}" dt="2026-06-19T13:50:38.923" v="15113" actId="1076"/>
          <ac:spMkLst>
            <pc:docMk/>
            <pc:sldMk cId="2273584941" sldId="306"/>
            <ac:spMk id="14" creationId="{6037C368-3D34-6565-A6FE-8FF0A811E348}"/>
          </ac:spMkLst>
        </pc:spChg>
        <pc:spChg chg="mod">
          <ac:chgData name="Rodrigo Alberto Ocoro Serrano" userId="23209611-af62-42bb-aa25-971c98d93570" providerId="ADAL" clId="{BF988787-1EDF-4B4C-BFCC-FFD52F24E6D7}" dt="2026-06-19T16:05:26.348" v="16046" actId="207"/>
          <ac:spMkLst>
            <pc:docMk/>
            <pc:sldMk cId="2273584941" sldId="306"/>
            <ac:spMk id="16" creationId="{39D8B2D1-7F39-BD34-9444-709E2129A663}"/>
          </ac:spMkLst>
        </pc:spChg>
        <pc:spChg chg="mod">
          <ac:chgData name="Rodrigo Alberto Ocoro Serrano" userId="23209611-af62-42bb-aa25-971c98d93570" providerId="ADAL" clId="{BF988787-1EDF-4B4C-BFCC-FFD52F24E6D7}" dt="2026-06-16T20:25:55.018" v="10624" actId="1038"/>
          <ac:spMkLst>
            <pc:docMk/>
            <pc:sldMk cId="2273584941" sldId="306"/>
            <ac:spMk id="66" creationId="{50030C81-2D19-BB29-9D5E-6477300B3E97}"/>
          </ac:spMkLst>
        </pc:spChg>
        <pc:spChg chg="mod">
          <ac:chgData name="Rodrigo Alberto Ocoro Serrano" userId="23209611-af62-42bb-aa25-971c98d93570" providerId="ADAL" clId="{BF988787-1EDF-4B4C-BFCC-FFD52F24E6D7}" dt="2026-06-19T16:05:22.176" v="16045" actId="207"/>
          <ac:spMkLst>
            <pc:docMk/>
            <pc:sldMk cId="2273584941" sldId="306"/>
            <ac:spMk id="67" creationId="{D1C4BE80-3FA1-4D0F-D103-3CEEF3F07825}"/>
          </ac:spMkLst>
        </pc:spChg>
        <pc:graphicFrameChg chg="mod modGraphic">
          <ac:chgData name="Rodrigo Alberto Ocoro Serrano" userId="23209611-af62-42bb-aa25-971c98d93570" providerId="ADAL" clId="{BF988787-1EDF-4B4C-BFCC-FFD52F24E6D7}" dt="2026-06-19T16:05:01.309" v="16042" actId="207"/>
          <ac:graphicFrameMkLst>
            <pc:docMk/>
            <pc:sldMk cId="2273584941" sldId="306"/>
            <ac:graphicFrameMk id="12" creationId="{F6E263B8-3367-3836-A077-ED1B90E78282}"/>
          </ac:graphicFrameMkLst>
        </pc:graphicFrameChg>
        <pc:graphicFrameChg chg="mod modGraphic">
          <ac:chgData name="Rodrigo Alberto Ocoro Serrano" userId="23209611-af62-42bb-aa25-971c98d93570" providerId="ADAL" clId="{BF988787-1EDF-4B4C-BFCC-FFD52F24E6D7}" dt="2026-06-19T16:05:07.185" v="16044" actId="207"/>
          <ac:graphicFrameMkLst>
            <pc:docMk/>
            <pc:sldMk cId="2273584941" sldId="306"/>
            <ac:graphicFrameMk id="17" creationId="{D93A7EDE-731D-2732-B849-C18B206E5AC5}"/>
          </ac:graphicFrameMkLst>
        </pc:graphicFrameChg>
        <pc:cxnChg chg="add mod">
          <ac:chgData name="Rodrigo Alberto Ocoro Serrano" userId="23209611-af62-42bb-aa25-971c98d93570" providerId="ADAL" clId="{BF988787-1EDF-4B4C-BFCC-FFD52F24E6D7}" dt="2026-06-19T13:50:12.032" v="15101" actId="1038"/>
          <ac:cxnSpMkLst>
            <pc:docMk/>
            <pc:sldMk cId="2273584941" sldId="306"/>
            <ac:cxnSpMk id="2" creationId="{85B770C1-0D55-2C52-2E10-2CA98795727E}"/>
          </ac:cxnSpMkLst>
        </pc:cxnChg>
        <pc:cxnChg chg="add mod">
          <ac:chgData name="Rodrigo Alberto Ocoro Serrano" userId="23209611-af62-42bb-aa25-971c98d93570" providerId="ADAL" clId="{BF988787-1EDF-4B4C-BFCC-FFD52F24E6D7}" dt="2026-06-19T13:50:18.121" v="15106" actId="1038"/>
          <ac:cxnSpMkLst>
            <pc:docMk/>
            <pc:sldMk cId="2273584941" sldId="306"/>
            <ac:cxnSpMk id="7" creationId="{CC24934B-058A-9885-4CC3-EAC8F916AD8E}"/>
          </ac:cxnSpMkLst>
        </pc:cxnChg>
      </pc:sldChg>
      <pc:sldChg chg="addSp delSp modSp add mod ord modNotesTx">
        <pc:chgData name="Rodrigo Alberto Ocoro Serrano" userId="23209611-af62-42bb-aa25-971c98d93570" providerId="ADAL" clId="{BF988787-1EDF-4B4C-BFCC-FFD52F24E6D7}" dt="2026-06-23T17:50:31.819" v="20271" actId="20577"/>
        <pc:sldMkLst>
          <pc:docMk/>
          <pc:sldMk cId="1751892744" sldId="307"/>
        </pc:sldMkLst>
        <pc:spChg chg="add del mod">
          <ac:chgData name="Rodrigo Alberto Ocoro Serrano" userId="23209611-af62-42bb-aa25-971c98d93570" providerId="ADAL" clId="{BF988787-1EDF-4B4C-BFCC-FFD52F24E6D7}" dt="2026-06-22T14:04:16.983" v="17525" actId="478"/>
          <ac:spMkLst>
            <pc:docMk/>
            <pc:sldMk cId="1751892744" sldId="307"/>
            <ac:spMk id="10" creationId="{DC7F7FD4-1572-767D-FAC3-61374D4F79BB}"/>
          </ac:spMkLst>
        </pc:spChg>
        <pc:spChg chg="add del mod">
          <ac:chgData name="Rodrigo Alberto Ocoro Serrano" userId="23209611-af62-42bb-aa25-971c98d93570" providerId="ADAL" clId="{BF988787-1EDF-4B4C-BFCC-FFD52F24E6D7}" dt="2026-06-22T14:04:20.548" v="17527" actId="478"/>
          <ac:spMkLst>
            <pc:docMk/>
            <pc:sldMk cId="1751892744" sldId="307"/>
            <ac:spMk id="11" creationId="{89BAC862-C671-7A18-65C1-4087E79AB722}"/>
          </ac:spMkLst>
        </pc:spChg>
        <pc:spChg chg="add del mod">
          <ac:chgData name="Rodrigo Alberto Ocoro Serrano" userId="23209611-af62-42bb-aa25-971c98d93570" providerId="ADAL" clId="{BF988787-1EDF-4B4C-BFCC-FFD52F24E6D7}" dt="2026-06-22T14:25:24.036" v="17743" actId="478"/>
          <ac:spMkLst>
            <pc:docMk/>
            <pc:sldMk cId="1751892744" sldId="307"/>
            <ac:spMk id="15" creationId="{1CE6E8AE-0393-CE2B-8E03-0ED3506A5764}"/>
          </ac:spMkLst>
        </pc:spChg>
        <pc:spChg chg="add del mod">
          <ac:chgData name="Rodrigo Alberto Ocoro Serrano" userId="23209611-af62-42bb-aa25-971c98d93570" providerId="ADAL" clId="{BF988787-1EDF-4B4C-BFCC-FFD52F24E6D7}" dt="2026-06-22T14:11:55.752" v="17537" actId="478"/>
          <ac:spMkLst>
            <pc:docMk/>
            <pc:sldMk cId="1751892744" sldId="307"/>
            <ac:spMk id="16" creationId="{1A84A07B-0F3A-AD4B-B574-8CED939FF411}"/>
          </ac:spMkLst>
        </pc:spChg>
        <pc:spChg chg="add mod">
          <ac:chgData name="Rodrigo Alberto Ocoro Serrano" userId="23209611-af62-42bb-aa25-971c98d93570" providerId="ADAL" clId="{BF988787-1EDF-4B4C-BFCC-FFD52F24E6D7}" dt="2026-06-22T14:29:05.111" v="17865" actId="1037"/>
          <ac:spMkLst>
            <pc:docMk/>
            <pc:sldMk cId="1751892744" sldId="307"/>
            <ac:spMk id="20" creationId="{91AAB6F0-D84F-CE51-9A50-9ACEC57CB43B}"/>
          </ac:spMkLst>
        </pc:spChg>
        <pc:spChg chg="add del mod">
          <ac:chgData name="Rodrigo Alberto Ocoro Serrano" userId="23209611-af62-42bb-aa25-971c98d93570" providerId="ADAL" clId="{BF988787-1EDF-4B4C-BFCC-FFD52F24E6D7}" dt="2026-06-22T14:11:59.181" v="17538" actId="478"/>
          <ac:spMkLst>
            <pc:docMk/>
            <pc:sldMk cId="1751892744" sldId="307"/>
            <ac:spMk id="21" creationId="{BC92F3AF-5B49-3DCF-7106-38804CEB1CB4}"/>
          </ac:spMkLst>
        </pc:spChg>
        <pc:spChg chg="add del mod">
          <ac:chgData name="Rodrigo Alberto Ocoro Serrano" userId="23209611-af62-42bb-aa25-971c98d93570" providerId="ADAL" clId="{BF988787-1EDF-4B4C-BFCC-FFD52F24E6D7}" dt="2026-06-22T14:25:25.818" v="17744" actId="478"/>
          <ac:spMkLst>
            <pc:docMk/>
            <pc:sldMk cId="1751892744" sldId="307"/>
            <ac:spMk id="22" creationId="{D3CC5CE0-8C90-A15B-CCE6-3B63CDC58D6B}"/>
          </ac:spMkLst>
        </pc:spChg>
        <pc:spChg chg="add del mod">
          <ac:chgData name="Rodrigo Alberto Ocoro Serrano" userId="23209611-af62-42bb-aa25-971c98d93570" providerId="ADAL" clId="{BF988787-1EDF-4B4C-BFCC-FFD52F24E6D7}" dt="2026-06-22T14:20:53.152" v="17627" actId="478"/>
          <ac:spMkLst>
            <pc:docMk/>
            <pc:sldMk cId="1751892744" sldId="307"/>
            <ac:spMk id="23" creationId="{E3F809FC-DACB-C367-F461-D74840753110}"/>
          </ac:spMkLst>
        </pc:spChg>
        <pc:spChg chg="add del mod">
          <ac:chgData name="Rodrigo Alberto Ocoro Serrano" userId="23209611-af62-42bb-aa25-971c98d93570" providerId="ADAL" clId="{BF988787-1EDF-4B4C-BFCC-FFD52F24E6D7}" dt="2026-06-22T14:04:39.253" v="17528" actId="478"/>
          <ac:spMkLst>
            <pc:docMk/>
            <pc:sldMk cId="1751892744" sldId="307"/>
            <ac:spMk id="24" creationId="{FD74C759-0BFE-5868-CB85-64F1739C72FF}"/>
          </ac:spMkLst>
        </pc:spChg>
        <pc:spChg chg="add del mod">
          <ac:chgData name="Rodrigo Alberto Ocoro Serrano" userId="23209611-af62-42bb-aa25-971c98d93570" providerId="ADAL" clId="{BF988787-1EDF-4B4C-BFCC-FFD52F24E6D7}" dt="2026-06-22T14:04:52.492" v="17532" actId="478"/>
          <ac:spMkLst>
            <pc:docMk/>
            <pc:sldMk cId="1751892744" sldId="307"/>
            <ac:spMk id="25" creationId="{79981B30-3531-A4F9-566E-52ACC6D7C4D5}"/>
          </ac:spMkLst>
        </pc:spChg>
        <pc:spChg chg="add del mod">
          <ac:chgData name="Rodrigo Alberto Ocoro Serrano" userId="23209611-af62-42bb-aa25-971c98d93570" providerId="ADAL" clId="{BF988787-1EDF-4B4C-BFCC-FFD52F24E6D7}" dt="2026-06-22T14:04:48.623" v="17531" actId="478"/>
          <ac:spMkLst>
            <pc:docMk/>
            <pc:sldMk cId="1751892744" sldId="307"/>
            <ac:spMk id="26" creationId="{0CF4CEFC-F561-6358-6E91-D34082F7E554}"/>
          </ac:spMkLst>
        </pc:spChg>
        <pc:spChg chg="add del mod">
          <ac:chgData name="Rodrigo Alberto Ocoro Serrano" userId="23209611-af62-42bb-aa25-971c98d93570" providerId="ADAL" clId="{BF988787-1EDF-4B4C-BFCC-FFD52F24E6D7}" dt="2026-06-22T14:04:44.194" v="17530" actId="478"/>
          <ac:spMkLst>
            <pc:docMk/>
            <pc:sldMk cId="1751892744" sldId="307"/>
            <ac:spMk id="27" creationId="{C51DF842-C79F-2CCB-E765-82ED432A65E1}"/>
          </ac:spMkLst>
        </pc:spChg>
        <pc:spChg chg="add mod">
          <ac:chgData name="Rodrigo Alberto Ocoro Serrano" userId="23209611-af62-42bb-aa25-971c98d93570" providerId="ADAL" clId="{BF988787-1EDF-4B4C-BFCC-FFD52F24E6D7}" dt="2026-06-23T17:49:05.895" v="20231" actId="404"/>
          <ac:spMkLst>
            <pc:docMk/>
            <pc:sldMk cId="1751892744" sldId="307"/>
            <ac:spMk id="28" creationId="{0EE7F2F2-505C-99B9-DAD8-355224C44F3D}"/>
          </ac:spMkLst>
        </pc:spChg>
        <pc:spChg chg="add mod">
          <ac:chgData name="Rodrigo Alberto Ocoro Serrano" userId="23209611-af62-42bb-aa25-971c98d93570" providerId="ADAL" clId="{BF988787-1EDF-4B4C-BFCC-FFD52F24E6D7}" dt="2026-06-22T14:37:47.461" v="17996" actId="1038"/>
          <ac:spMkLst>
            <pc:docMk/>
            <pc:sldMk cId="1751892744" sldId="307"/>
            <ac:spMk id="29" creationId="{E03EB7B4-57EE-4D38-7ECE-0183B23797A7}"/>
          </ac:spMkLst>
        </pc:spChg>
        <pc:spChg chg="add mod">
          <ac:chgData name="Rodrigo Alberto Ocoro Serrano" userId="23209611-af62-42bb-aa25-971c98d93570" providerId="ADAL" clId="{BF988787-1EDF-4B4C-BFCC-FFD52F24E6D7}" dt="2026-06-22T14:29:23.766" v="17895" actId="164"/>
          <ac:spMkLst>
            <pc:docMk/>
            <pc:sldMk cId="1751892744" sldId="307"/>
            <ac:spMk id="30" creationId="{AD8264A6-AE5B-CA70-5763-D4BC313FB613}"/>
          </ac:spMkLst>
        </pc:spChg>
        <pc:spChg chg="add mod">
          <ac:chgData name="Rodrigo Alberto Ocoro Serrano" userId="23209611-af62-42bb-aa25-971c98d93570" providerId="ADAL" clId="{BF988787-1EDF-4B4C-BFCC-FFD52F24E6D7}" dt="2026-06-22T14:33:59.369" v="17923" actId="14100"/>
          <ac:spMkLst>
            <pc:docMk/>
            <pc:sldMk cId="1751892744" sldId="307"/>
            <ac:spMk id="34" creationId="{F45CF4F7-C470-9D8F-92B9-DC55E3FD9715}"/>
          </ac:spMkLst>
        </pc:spChg>
        <pc:spChg chg="add mod">
          <ac:chgData name="Rodrigo Alberto Ocoro Serrano" userId="23209611-af62-42bb-aa25-971c98d93570" providerId="ADAL" clId="{BF988787-1EDF-4B4C-BFCC-FFD52F24E6D7}" dt="2026-06-22T14:34:04.761" v="17924" actId="207"/>
          <ac:spMkLst>
            <pc:docMk/>
            <pc:sldMk cId="1751892744" sldId="307"/>
            <ac:spMk id="35" creationId="{DB3241B9-3A1C-5821-BA98-742C5A4CACA7}"/>
          </ac:spMkLst>
        </pc:spChg>
        <pc:spChg chg="add mod">
          <ac:chgData name="Rodrigo Alberto Ocoro Serrano" userId="23209611-af62-42bb-aa25-971c98d93570" providerId="ADAL" clId="{BF988787-1EDF-4B4C-BFCC-FFD52F24E6D7}" dt="2026-06-23T17:50:31.819" v="20271" actId="20577"/>
          <ac:spMkLst>
            <pc:docMk/>
            <pc:sldMk cId="1751892744" sldId="307"/>
            <ac:spMk id="39" creationId="{2F169A41-7704-FF72-D4A0-F6E7DABB5A6B}"/>
          </ac:spMkLst>
        </pc:spChg>
        <pc:spChg chg="add del mod">
          <ac:chgData name="Rodrigo Alberto Ocoro Serrano" userId="23209611-af62-42bb-aa25-971c98d93570" providerId="ADAL" clId="{BF988787-1EDF-4B4C-BFCC-FFD52F24E6D7}" dt="2026-06-22T14:33:12.766" v="17898" actId="478"/>
          <ac:spMkLst>
            <pc:docMk/>
            <pc:sldMk cId="1751892744" sldId="307"/>
            <ac:spMk id="40" creationId="{283DB396-523E-4794-05F6-6C16E610EC8E}"/>
          </ac:spMkLst>
        </pc:spChg>
        <pc:spChg chg="mod">
          <ac:chgData name="Rodrigo Alberto Ocoro Serrano" userId="23209611-af62-42bb-aa25-971c98d93570" providerId="ADAL" clId="{BF988787-1EDF-4B4C-BFCC-FFD52F24E6D7}" dt="2026-06-23T17:50:15.213" v="20256" actId="1036"/>
          <ac:spMkLst>
            <pc:docMk/>
            <pc:sldMk cId="1751892744" sldId="307"/>
            <ac:spMk id="66" creationId="{2F878844-9D3F-211E-460A-A401C614E172}"/>
          </ac:spMkLst>
        </pc:spChg>
        <pc:spChg chg="mod">
          <ac:chgData name="Rodrigo Alberto Ocoro Serrano" userId="23209611-af62-42bb-aa25-971c98d93570" providerId="ADAL" clId="{BF988787-1EDF-4B4C-BFCC-FFD52F24E6D7}" dt="2026-06-22T14:29:05.111" v="17865" actId="1037"/>
          <ac:spMkLst>
            <pc:docMk/>
            <pc:sldMk cId="1751892744" sldId="307"/>
            <ac:spMk id="67" creationId="{DADA7822-072E-17A8-2D38-6D3DA15449CE}"/>
          </ac:spMkLst>
        </pc:spChg>
        <pc:grpChg chg="add mod ord">
          <ac:chgData name="Rodrigo Alberto Ocoro Serrano" userId="23209611-af62-42bb-aa25-971c98d93570" providerId="ADAL" clId="{BF988787-1EDF-4B4C-BFCC-FFD52F24E6D7}" dt="2026-06-23T17:50:10.062" v="20251" actId="1035"/>
          <ac:grpSpMkLst>
            <pc:docMk/>
            <pc:sldMk cId="1751892744" sldId="307"/>
            <ac:grpSpMk id="36" creationId="{8479D492-F3A3-527D-CD7A-FD6F29B639A5}"/>
          </ac:grpSpMkLst>
        </pc:grpChg>
        <pc:grpChg chg="add mod">
          <ac:chgData name="Rodrigo Alberto Ocoro Serrano" userId="23209611-af62-42bb-aa25-971c98d93570" providerId="ADAL" clId="{BF988787-1EDF-4B4C-BFCC-FFD52F24E6D7}" dt="2026-06-23T17:50:10.062" v="20251" actId="1035"/>
          <ac:grpSpMkLst>
            <pc:docMk/>
            <pc:sldMk cId="1751892744" sldId="307"/>
            <ac:grpSpMk id="38" creationId="{AB0790B2-DCAF-2B60-8FF3-28AE80E28CD4}"/>
          </ac:grpSpMkLst>
        </pc:grpChg>
        <pc:picChg chg="add mod ord modCrop">
          <ac:chgData name="Rodrigo Alberto Ocoro Serrano" userId="23209611-af62-42bb-aa25-971c98d93570" providerId="ADAL" clId="{BF988787-1EDF-4B4C-BFCC-FFD52F24E6D7}" dt="2026-06-22T14:26:58.362" v="17768" actId="164"/>
          <ac:picMkLst>
            <pc:docMk/>
            <pc:sldMk cId="1751892744" sldId="307"/>
            <ac:picMk id="33" creationId="{3E4E1042-3466-A3E3-5585-E8D855766D7D}"/>
          </ac:picMkLst>
        </pc:picChg>
        <pc:picChg chg="add del mod">
          <ac:chgData name="Rodrigo Alberto Ocoro Serrano" userId="23209611-af62-42bb-aa25-971c98d93570" providerId="ADAL" clId="{BF988787-1EDF-4B4C-BFCC-FFD52F24E6D7}" dt="2026-06-22T14:25:38.570" v="17747" actId="478"/>
          <ac:picMkLst>
            <pc:docMk/>
            <pc:sldMk cId="1751892744" sldId="307"/>
            <ac:picMk id="2050" creationId="{B1A85BCF-3203-7696-D29E-783D81AE3F26}"/>
          </ac:picMkLst>
        </pc:picChg>
        <pc:cxnChg chg="add mod">
          <ac:chgData name="Rodrigo Alberto Ocoro Serrano" userId="23209611-af62-42bb-aa25-971c98d93570" providerId="ADAL" clId="{BF988787-1EDF-4B4C-BFCC-FFD52F24E6D7}" dt="2026-06-22T14:29:09.056" v="17879" actId="1037"/>
          <ac:cxnSpMkLst>
            <pc:docMk/>
            <pc:sldMk cId="1751892744" sldId="307"/>
            <ac:cxnSpMk id="6" creationId="{5CDB7E34-DE6E-6ED3-104D-7B128120E774}"/>
          </ac:cxnSpMkLst>
        </pc:cxnChg>
        <pc:cxnChg chg="add del mod">
          <ac:chgData name="Rodrigo Alberto Ocoro Serrano" userId="23209611-af62-42bb-aa25-971c98d93570" providerId="ADAL" clId="{BF988787-1EDF-4B4C-BFCC-FFD52F24E6D7}" dt="2026-06-22T14:12:01.337" v="17539" actId="478"/>
          <ac:cxnSpMkLst>
            <pc:docMk/>
            <pc:sldMk cId="1751892744" sldId="307"/>
            <ac:cxnSpMk id="7" creationId="{59E574C9-B202-C40B-050E-C56EAE3E2F8F}"/>
          </ac:cxnSpMkLst>
        </pc:cxnChg>
        <pc:cxnChg chg="add del mod">
          <ac:chgData name="Rodrigo Alberto Ocoro Serrano" userId="23209611-af62-42bb-aa25-971c98d93570" providerId="ADAL" clId="{BF988787-1EDF-4B4C-BFCC-FFD52F24E6D7}" dt="2026-06-22T14:04:39.253" v="17528" actId="478"/>
          <ac:cxnSpMkLst>
            <pc:docMk/>
            <pc:sldMk cId="1751892744" sldId="307"/>
            <ac:cxnSpMk id="8" creationId="{4534F72F-10D1-D119-79F0-8C316A035487}"/>
          </ac:cxnSpMkLst>
        </pc:cxnChg>
        <pc:cxnChg chg="add del mod">
          <ac:chgData name="Rodrigo Alberto Ocoro Serrano" userId="23209611-af62-42bb-aa25-971c98d93570" providerId="ADAL" clId="{BF988787-1EDF-4B4C-BFCC-FFD52F24E6D7}" dt="2026-06-22T14:04:39.253" v="17528" actId="478"/>
          <ac:cxnSpMkLst>
            <pc:docMk/>
            <pc:sldMk cId="1751892744" sldId="307"/>
            <ac:cxnSpMk id="9" creationId="{C9D36520-5827-D678-A12B-7EDD1AFDB0D9}"/>
          </ac:cxnSpMkLst>
        </pc:cxnChg>
        <pc:cxnChg chg="add del mod">
          <ac:chgData name="Rodrigo Alberto Ocoro Serrano" userId="23209611-af62-42bb-aa25-971c98d93570" providerId="ADAL" clId="{BF988787-1EDF-4B4C-BFCC-FFD52F24E6D7}" dt="2026-06-22T14:04:39.253" v="17528" actId="478"/>
          <ac:cxnSpMkLst>
            <pc:docMk/>
            <pc:sldMk cId="1751892744" sldId="307"/>
            <ac:cxnSpMk id="12" creationId="{2CE89161-8B0E-463E-449A-7A69D7DE5D81}"/>
          </ac:cxnSpMkLst>
        </pc:cxnChg>
        <pc:cxnChg chg="add del mod">
          <ac:chgData name="Rodrigo Alberto Ocoro Serrano" userId="23209611-af62-42bb-aa25-971c98d93570" providerId="ADAL" clId="{BF988787-1EDF-4B4C-BFCC-FFD52F24E6D7}" dt="2026-06-22T14:04:41.890" v="17529" actId="478"/>
          <ac:cxnSpMkLst>
            <pc:docMk/>
            <pc:sldMk cId="1751892744" sldId="307"/>
            <ac:cxnSpMk id="13" creationId="{DEF66CD9-1AA2-6C2C-D048-68C48A5E590D}"/>
          </ac:cxnSpMkLst>
        </pc:cxnChg>
        <pc:cxnChg chg="add del mod">
          <ac:chgData name="Rodrigo Alberto Ocoro Serrano" userId="23209611-af62-42bb-aa25-971c98d93570" providerId="ADAL" clId="{BF988787-1EDF-4B4C-BFCC-FFD52F24E6D7}" dt="2026-06-22T14:25:54.347" v="17752" actId="478"/>
          <ac:cxnSpMkLst>
            <pc:docMk/>
            <pc:sldMk cId="1751892744" sldId="307"/>
            <ac:cxnSpMk id="17" creationId="{D3948E4A-2111-3693-D7CF-CD4126786BB8}"/>
          </ac:cxnSpMkLst>
        </pc:cxnChg>
        <pc:cxnChg chg="add mod">
          <ac:chgData name="Rodrigo Alberto Ocoro Serrano" userId="23209611-af62-42bb-aa25-971c98d93570" providerId="ADAL" clId="{BF988787-1EDF-4B4C-BFCC-FFD52F24E6D7}" dt="2026-06-22T14:37:41.793" v="17970" actId="1037"/>
          <ac:cxnSpMkLst>
            <pc:docMk/>
            <pc:sldMk cId="1751892744" sldId="307"/>
            <ac:cxnSpMk id="31" creationId="{0664814E-255D-DE26-AD5B-A62DF22676F4}"/>
          </ac:cxnSpMkLst>
        </pc:cxnChg>
      </pc:sldChg>
      <pc:sldChg chg="addSp modSp add mod">
        <pc:chgData name="Rodrigo Alberto Ocoro Serrano" userId="23209611-af62-42bb-aa25-971c98d93570" providerId="ADAL" clId="{BF988787-1EDF-4B4C-BFCC-FFD52F24E6D7}" dt="2026-06-23T17:27:04.377" v="19999" actId="1035"/>
        <pc:sldMkLst>
          <pc:docMk/>
          <pc:sldMk cId="1689424588" sldId="308"/>
        </pc:sldMkLst>
        <pc:spChg chg="add mod">
          <ac:chgData name="Rodrigo Alberto Ocoro Serrano" userId="23209611-af62-42bb-aa25-971c98d93570" providerId="ADAL" clId="{BF988787-1EDF-4B4C-BFCC-FFD52F24E6D7}" dt="2026-06-19T16:45:16.260" v="16630" actId="1035"/>
          <ac:spMkLst>
            <pc:docMk/>
            <pc:sldMk cId="1689424588" sldId="308"/>
            <ac:spMk id="6" creationId="{18FB923C-7340-7B74-3D7B-C3064CA4120E}"/>
          </ac:spMkLst>
        </pc:spChg>
        <pc:spChg chg="add mod">
          <ac:chgData name="Rodrigo Alberto Ocoro Serrano" userId="23209611-af62-42bb-aa25-971c98d93570" providerId="ADAL" clId="{BF988787-1EDF-4B4C-BFCC-FFD52F24E6D7}" dt="2026-06-19T16:45:12.411" v="16620" actId="1035"/>
          <ac:spMkLst>
            <pc:docMk/>
            <pc:sldMk cId="1689424588" sldId="308"/>
            <ac:spMk id="7" creationId="{265B94CC-7CA0-F095-999C-A5E89942D6BC}"/>
          </ac:spMkLst>
        </pc:spChg>
        <pc:spChg chg="add mod">
          <ac:chgData name="Rodrigo Alberto Ocoro Serrano" userId="23209611-af62-42bb-aa25-971c98d93570" providerId="ADAL" clId="{BF988787-1EDF-4B4C-BFCC-FFD52F24E6D7}" dt="2026-06-23T17:27:04.377" v="19999" actId="1035"/>
          <ac:spMkLst>
            <pc:docMk/>
            <pc:sldMk cId="1689424588" sldId="308"/>
            <ac:spMk id="8" creationId="{AE9DCDA1-C2D4-4C71-06FA-1F8328D4B58D}"/>
          </ac:spMkLst>
        </pc:spChg>
        <pc:spChg chg="add mod">
          <ac:chgData name="Rodrigo Alberto Ocoro Serrano" userId="23209611-af62-42bb-aa25-971c98d93570" providerId="ADAL" clId="{BF988787-1EDF-4B4C-BFCC-FFD52F24E6D7}" dt="2026-06-19T16:45:12.411" v="16620" actId="1035"/>
          <ac:spMkLst>
            <pc:docMk/>
            <pc:sldMk cId="1689424588" sldId="308"/>
            <ac:spMk id="9" creationId="{6F453478-BCB0-8063-DDE9-27E8E32BC402}"/>
          </ac:spMkLst>
        </pc:spChg>
        <pc:spChg chg="mod">
          <ac:chgData name="Rodrigo Alberto Ocoro Serrano" userId="23209611-af62-42bb-aa25-971c98d93570" providerId="ADAL" clId="{BF988787-1EDF-4B4C-BFCC-FFD52F24E6D7}" dt="2026-06-19T13:43:05.031" v="14961" actId="2711"/>
          <ac:spMkLst>
            <pc:docMk/>
            <pc:sldMk cId="1689424588" sldId="308"/>
            <ac:spMk id="34" creationId="{67FE27D5-5690-F816-618D-B608028E670A}"/>
          </ac:spMkLst>
        </pc:spChg>
        <pc:spChg chg="mod">
          <ac:chgData name="Rodrigo Alberto Ocoro Serrano" userId="23209611-af62-42bb-aa25-971c98d93570" providerId="ADAL" clId="{BF988787-1EDF-4B4C-BFCC-FFD52F24E6D7}" dt="2026-06-16T20:26:14.987" v="10687" actId="1038"/>
          <ac:spMkLst>
            <pc:docMk/>
            <pc:sldMk cId="1689424588" sldId="308"/>
            <ac:spMk id="66" creationId="{946B2B22-681F-24BC-37C2-1DAD2CA3971D}"/>
          </ac:spMkLst>
        </pc:spChg>
        <pc:graphicFrameChg chg="mod modGraphic">
          <ac:chgData name="Rodrigo Alberto Ocoro Serrano" userId="23209611-af62-42bb-aa25-971c98d93570" providerId="ADAL" clId="{BF988787-1EDF-4B4C-BFCC-FFD52F24E6D7}" dt="2026-06-23T17:26:56.027" v="19996" actId="14734"/>
          <ac:graphicFrameMkLst>
            <pc:docMk/>
            <pc:sldMk cId="1689424588" sldId="308"/>
            <ac:graphicFrameMk id="32" creationId="{821AE724-6BCB-3FD4-4D80-D10E58C4BDE6}"/>
          </ac:graphicFrameMkLst>
        </pc:graphicFrameChg>
        <pc:graphicFrameChg chg="mod modGraphic">
          <ac:chgData name="Rodrigo Alberto Ocoro Serrano" userId="23209611-af62-42bb-aa25-971c98d93570" providerId="ADAL" clId="{BF988787-1EDF-4B4C-BFCC-FFD52F24E6D7}" dt="2026-06-19T16:45:07.873" v="16605"/>
          <ac:graphicFrameMkLst>
            <pc:docMk/>
            <pc:sldMk cId="1689424588" sldId="308"/>
            <ac:graphicFrameMk id="33" creationId="{7D109FD7-E8EC-804A-7EAD-48311ACF7216}"/>
          </ac:graphicFrameMkLst>
        </pc:graphicFrameChg>
      </pc:sldChg>
      <pc:sldChg chg="addSp modSp mod">
        <pc:chgData name="Rodrigo Alberto Ocoro Serrano" userId="23209611-af62-42bb-aa25-971c98d93570" providerId="ADAL" clId="{BF988787-1EDF-4B4C-BFCC-FFD52F24E6D7}" dt="2026-06-23T16:45:37.504" v="19168" actId="2711"/>
        <pc:sldMkLst>
          <pc:docMk/>
          <pc:sldMk cId="3477657867" sldId="309"/>
        </pc:sldMkLst>
        <pc:spChg chg="mod">
          <ac:chgData name="Rodrigo Alberto Ocoro Serrano" userId="23209611-af62-42bb-aa25-971c98d93570" providerId="ADAL" clId="{BF988787-1EDF-4B4C-BFCC-FFD52F24E6D7}" dt="2026-06-19T16:02:03.743" v="16019" actId="207"/>
          <ac:spMkLst>
            <pc:docMk/>
            <pc:sldMk cId="3477657867" sldId="309"/>
            <ac:spMk id="58" creationId="{793F2961-94C2-D274-E944-32C875F9D2E8}"/>
          </ac:spMkLst>
        </pc:spChg>
        <pc:spChg chg="mod">
          <ac:chgData name="Rodrigo Alberto Ocoro Serrano" userId="23209611-af62-42bb-aa25-971c98d93570" providerId="ADAL" clId="{BF988787-1EDF-4B4C-BFCC-FFD52F24E6D7}" dt="2026-06-19T16:02:03.743" v="16019" actId="207"/>
          <ac:spMkLst>
            <pc:docMk/>
            <pc:sldMk cId="3477657867" sldId="309"/>
            <ac:spMk id="59" creationId="{7F56340E-F7AB-5B9E-2D1B-5088E6C94CC8}"/>
          </ac:spMkLst>
        </pc:spChg>
        <pc:spChg chg="mod">
          <ac:chgData name="Rodrigo Alberto Ocoro Serrano" userId="23209611-af62-42bb-aa25-971c98d93570" providerId="ADAL" clId="{BF988787-1EDF-4B4C-BFCC-FFD52F24E6D7}" dt="2026-06-19T16:02:03.743" v="16019" actId="207"/>
          <ac:spMkLst>
            <pc:docMk/>
            <pc:sldMk cId="3477657867" sldId="309"/>
            <ac:spMk id="60" creationId="{6FE69EE3-54C5-0F26-C938-05D5C1033B0F}"/>
          </ac:spMkLst>
        </pc:spChg>
        <pc:spChg chg="mod">
          <ac:chgData name="Rodrigo Alberto Ocoro Serrano" userId="23209611-af62-42bb-aa25-971c98d93570" providerId="ADAL" clId="{BF988787-1EDF-4B4C-BFCC-FFD52F24E6D7}" dt="2026-06-19T16:02:03.743" v="16019" actId="207"/>
          <ac:spMkLst>
            <pc:docMk/>
            <pc:sldMk cId="3477657867" sldId="309"/>
            <ac:spMk id="61" creationId="{DF76D9A7-4054-2BD6-5004-248D60B04FA7}"/>
          </ac:spMkLst>
        </pc:spChg>
        <pc:spChg chg="mod">
          <ac:chgData name="Rodrigo Alberto Ocoro Serrano" userId="23209611-af62-42bb-aa25-971c98d93570" providerId="ADAL" clId="{BF988787-1EDF-4B4C-BFCC-FFD52F24E6D7}" dt="2026-06-19T16:02:03.743" v="16019" actId="207"/>
          <ac:spMkLst>
            <pc:docMk/>
            <pc:sldMk cId="3477657867" sldId="309"/>
            <ac:spMk id="62" creationId="{208AFD65-C832-92C7-907A-B3BE44325BB6}"/>
          </ac:spMkLst>
        </pc:spChg>
        <pc:spChg chg="mod">
          <ac:chgData name="Rodrigo Alberto Ocoro Serrano" userId="23209611-af62-42bb-aa25-971c98d93570" providerId="ADAL" clId="{BF988787-1EDF-4B4C-BFCC-FFD52F24E6D7}" dt="2026-06-19T13:53:42.385" v="15428" actId="1036"/>
          <ac:spMkLst>
            <pc:docMk/>
            <pc:sldMk cId="3477657867" sldId="309"/>
            <ac:spMk id="63" creationId="{23B14799-20C5-9BED-C0DF-5D9A8C253C51}"/>
          </ac:spMkLst>
        </pc:spChg>
        <pc:spChg chg="mod">
          <ac:chgData name="Rodrigo Alberto Ocoro Serrano" userId="23209611-af62-42bb-aa25-971c98d93570" providerId="ADAL" clId="{BF988787-1EDF-4B4C-BFCC-FFD52F24E6D7}" dt="2026-06-19T13:52:10.480" v="15243" actId="1036"/>
          <ac:spMkLst>
            <pc:docMk/>
            <pc:sldMk cId="3477657867" sldId="309"/>
            <ac:spMk id="64" creationId="{4E9AD990-2981-959B-77A5-C47B65E36796}"/>
          </ac:spMkLst>
        </pc:spChg>
        <pc:spChg chg="mod">
          <ac:chgData name="Rodrigo Alberto Ocoro Serrano" userId="23209611-af62-42bb-aa25-971c98d93570" providerId="ADAL" clId="{BF988787-1EDF-4B4C-BFCC-FFD52F24E6D7}" dt="2026-06-19T13:52:02.649" v="15233" actId="1076"/>
          <ac:spMkLst>
            <pc:docMk/>
            <pc:sldMk cId="3477657867" sldId="309"/>
            <ac:spMk id="66" creationId="{C8EC9E17-29F4-F12F-83EF-A2A344C19788}"/>
          </ac:spMkLst>
        </pc:spChg>
        <pc:spChg chg="mod">
          <ac:chgData name="Rodrigo Alberto Ocoro Serrano" userId="23209611-af62-42bb-aa25-971c98d93570" providerId="ADAL" clId="{BF988787-1EDF-4B4C-BFCC-FFD52F24E6D7}" dt="2026-06-19T13:52:23.022" v="15246" actId="121"/>
          <ac:spMkLst>
            <pc:docMk/>
            <pc:sldMk cId="3477657867" sldId="309"/>
            <ac:spMk id="67" creationId="{F6385A19-24AF-0E0B-9919-10D5E7271293}"/>
          </ac:spMkLst>
        </pc:spChg>
        <pc:spChg chg="mod">
          <ac:chgData name="Rodrigo Alberto Ocoro Serrano" userId="23209611-af62-42bb-aa25-971c98d93570" providerId="ADAL" clId="{BF988787-1EDF-4B4C-BFCC-FFD52F24E6D7}" dt="2026-06-19T16:01:24.308" v="16014" actId="207"/>
          <ac:spMkLst>
            <pc:docMk/>
            <pc:sldMk cId="3477657867" sldId="309"/>
            <ac:spMk id="68" creationId="{2CB48579-CB09-B0CF-C373-D7DDD81315A8}"/>
          </ac:spMkLst>
        </pc:spChg>
        <pc:spChg chg="mod">
          <ac:chgData name="Rodrigo Alberto Ocoro Serrano" userId="23209611-af62-42bb-aa25-971c98d93570" providerId="ADAL" clId="{BF988787-1EDF-4B4C-BFCC-FFD52F24E6D7}" dt="2026-06-16T17:12:13.200" v="9746" actId="1036"/>
          <ac:spMkLst>
            <pc:docMk/>
            <pc:sldMk cId="3477657867" sldId="309"/>
            <ac:spMk id="69" creationId="{C6CFBC83-35C0-30A1-A812-29E6B38157C3}"/>
          </ac:spMkLst>
        </pc:spChg>
        <pc:spChg chg="mod">
          <ac:chgData name="Rodrigo Alberto Ocoro Serrano" userId="23209611-af62-42bb-aa25-971c98d93570" providerId="ADAL" clId="{BF988787-1EDF-4B4C-BFCC-FFD52F24E6D7}" dt="2026-06-16T17:12:13.200" v="9746" actId="1036"/>
          <ac:spMkLst>
            <pc:docMk/>
            <pc:sldMk cId="3477657867" sldId="309"/>
            <ac:spMk id="70" creationId="{EBE1D618-1246-D31B-A714-47B09BCDD128}"/>
          </ac:spMkLst>
        </pc:spChg>
        <pc:spChg chg="mod">
          <ac:chgData name="Rodrigo Alberto Ocoro Serrano" userId="23209611-af62-42bb-aa25-971c98d93570" providerId="ADAL" clId="{BF988787-1EDF-4B4C-BFCC-FFD52F24E6D7}" dt="2026-06-19T13:53:06.622" v="15379" actId="14100"/>
          <ac:spMkLst>
            <pc:docMk/>
            <pc:sldMk cId="3477657867" sldId="309"/>
            <ac:spMk id="71" creationId="{650F8B72-2289-88CE-1DBC-977E87C75F02}"/>
          </ac:spMkLst>
        </pc:spChg>
        <pc:spChg chg="mod">
          <ac:chgData name="Rodrigo Alberto Ocoro Serrano" userId="23209611-af62-42bb-aa25-971c98d93570" providerId="ADAL" clId="{BF988787-1EDF-4B4C-BFCC-FFD52F24E6D7}" dt="2026-06-19T13:50:59.642" v="15120" actId="404"/>
          <ac:spMkLst>
            <pc:docMk/>
            <pc:sldMk cId="3477657867" sldId="309"/>
            <ac:spMk id="72" creationId="{F2025619-C346-AD0A-58E0-861376F5512E}"/>
          </ac:spMkLst>
        </pc:spChg>
        <pc:spChg chg="mod">
          <ac:chgData name="Rodrigo Alberto Ocoro Serrano" userId="23209611-af62-42bb-aa25-971c98d93570" providerId="ADAL" clId="{BF988787-1EDF-4B4C-BFCC-FFD52F24E6D7}" dt="2026-06-19T13:52:55.325" v="15344" actId="1035"/>
          <ac:spMkLst>
            <pc:docMk/>
            <pc:sldMk cId="3477657867" sldId="309"/>
            <ac:spMk id="73" creationId="{29082F13-18B9-A9BE-14EC-E944C8660242}"/>
          </ac:spMkLst>
        </pc:spChg>
        <pc:spChg chg="mod">
          <ac:chgData name="Rodrigo Alberto Ocoro Serrano" userId="23209611-af62-42bb-aa25-971c98d93570" providerId="ADAL" clId="{BF988787-1EDF-4B4C-BFCC-FFD52F24E6D7}" dt="2026-06-19T13:50:59.642" v="15120" actId="404"/>
          <ac:spMkLst>
            <pc:docMk/>
            <pc:sldMk cId="3477657867" sldId="309"/>
            <ac:spMk id="74" creationId="{3862D367-7B8C-90A9-C70D-21F6DDA4BF64}"/>
          </ac:spMkLst>
        </pc:spChg>
        <pc:spChg chg="mod">
          <ac:chgData name="Rodrigo Alberto Ocoro Serrano" userId="23209611-af62-42bb-aa25-971c98d93570" providerId="ADAL" clId="{BF988787-1EDF-4B4C-BFCC-FFD52F24E6D7}" dt="2026-06-19T13:52:43.835" v="15334" actId="121"/>
          <ac:spMkLst>
            <pc:docMk/>
            <pc:sldMk cId="3477657867" sldId="309"/>
            <ac:spMk id="75" creationId="{953A0C05-F3A7-E3FA-135C-A91C08BA46B5}"/>
          </ac:spMkLst>
        </pc:spChg>
        <pc:spChg chg="mod">
          <ac:chgData name="Rodrigo Alberto Ocoro Serrano" userId="23209611-af62-42bb-aa25-971c98d93570" providerId="ADAL" clId="{BF988787-1EDF-4B4C-BFCC-FFD52F24E6D7}" dt="2026-06-19T13:53:17.370" v="15400" actId="1038"/>
          <ac:spMkLst>
            <pc:docMk/>
            <pc:sldMk cId="3477657867" sldId="309"/>
            <ac:spMk id="77" creationId="{C01F9C8E-417F-0020-3B21-FDF73DE2CCBC}"/>
          </ac:spMkLst>
        </pc:spChg>
        <pc:spChg chg="mod">
          <ac:chgData name="Rodrigo Alberto Ocoro Serrano" userId="23209611-af62-42bb-aa25-971c98d93570" providerId="ADAL" clId="{BF988787-1EDF-4B4C-BFCC-FFD52F24E6D7}" dt="2026-06-19T16:02:21.489" v="16021" actId="207"/>
          <ac:spMkLst>
            <pc:docMk/>
            <pc:sldMk cId="3477657867" sldId="309"/>
            <ac:spMk id="78" creationId="{F6B8E711-28EA-B4F4-D117-F43C6D53101D}"/>
          </ac:spMkLst>
        </pc:spChg>
        <pc:spChg chg="mod">
          <ac:chgData name="Rodrigo Alberto Ocoro Serrano" userId="23209611-af62-42bb-aa25-971c98d93570" providerId="ADAL" clId="{BF988787-1EDF-4B4C-BFCC-FFD52F24E6D7}" dt="2026-06-19T16:02:21.489" v="16021" actId="207"/>
          <ac:spMkLst>
            <pc:docMk/>
            <pc:sldMk cId="3477657867" sldId="309"/>
            <ac:spMk id="79" creationId="{24D35993-8BC8-E09F-FB90-AB5FC35D49FE}"/>
          </ac:spMkLst>
        </pc:spChg>
        <pc:spChg chg="mod">
          <ac:chgData name="Rodrigo Alberto Ocoro Serrano" userId="23209611-af62-42bb-aa25-971c98d93570" providerId="ADAL" clId="{BF988787-1EDF-4B4C-BFCC-FFD52F24E6D7}" dt="2026-06-19T16:02:21.489" v="16021" actId="207"/>
          <ac:spMkLst>
            <pc:docMk/>
            <pc:sldMk cId="3477657867" sldId="309"/>
            <ac:spMk id="80" creationId="{8559BF72-4E9B-E772-B7B4-427864A53D11}"/>
          </ac:spMkLst>
        </pc:spChg>
        <pc:spChg chg="mod">
          <ac:chgData name="Rodrigo Alberto Ocoro Serrano" userId="23209611-af62-42bb-aa25-971c98d93570" providerId="ADAL" clId="{BF988787-1EDF-4B4C-BFCC-FFD52F24E6D7}" dt="2026-06-19T16:02:21.489" v="16021" actId="207"/>
          <ac:spMkLst>
            <pc:docMk/>
            <pc:sldMk cId="3477657867" sldId="309"/>
            <ac:spMk id="81" creationId="{4E110A82-1666-D7F1-46B8-2569FFA8D4BE}"/>
          </ac:spMkLst>
        </pc:spChg>
        <pc:spChg chg="mod">
          <ac:chgData name="Rodrigo Alberto Ocoro Serrano" userId="23209611-af62-42bb-aa25-971c98d93570" providerId="ADAL" clId="{BF988787-1EDF-4B4C-BFCC-FFD52F24E6D7}" dt="2026-06-19T16:02:21.489" v="16021" actId="207"/>
          <ac:spMkLst>
            <pc:docMk/>
            <pc:sldMk cId="3477657867" sldId="309"/>
            <ac:spMk id="82" creationId="{01D10E79-AAF7-3571-7ACD-F1BBE26F2D91}"/>
          </ac:spMkLst>
        </pc:spChg>
        <pc:spChg chg="mod">
          <ac:chgData name="Rodrigo Alberto Ocoro Serrano" userId="23209611-af62-42bb-aa25-971c98d93570" providerId="ADAL" clId="{BF988787-1EDF-4B4C-BFCC-FFD52F24E6D7}" dt="2026-06-19T13:51:51.147" v="15231" actId="1037"/>
          <ac:spMkLst>
            <pc:docMk/>
            <pc:sldMk cId="3477657867" sldId="309"/>
            <ac:spMk id="91" creationId="{366FCC3D-5ECC-D2AD-F908-00CA8E4BFE45}"/>
          </ac:spMkLst>
        </pc:spChg>
        <pc:spChg chg="mod">
          <ac:chgData name="Rodrigo Alberto Ocoro Serrano" userId="23209611-af62-42bb-aa25-971c98d93570" providerId="ADAL" clId="{BF988787-1EDF-4B4C-BFCC-FFD52F24E6D7}" dt="2026-06-19T13:51:37.793" v="15136" actId="1076"/>
          <ac:spMkLst>
            <pc:docMk/>
            <pc:sldMk cId="3477657867" sldId="309"/>
            <ac:spMk id="92" creationId="{019EA89E-6007-0F1B-017A-C7BAD646F809}"/>
          </ac:spMkLst>
        </pc:spChg>
        <pc:spChg chg="mod">
          <ac:chgData name="Rodrigo Alberto Ocoro Serrano" userId="23209611-af62-42bb-aa25-971c98d93570" providerId="ADAL" clId="{BF988787-1EDF-4B4C-BFCC-FFD52F24E6D7}" dt="2026-06-19T13:53:30.842" v="15418" actId="1037"/>
          <ac:spMkLst>
            <pc:docMk/>
            <pc:sldMk cId="3477657867" sldId="309"/>
            <ac:spMk id="93" creationId="{526ACE7D-1982-C539-9613-D19E9D4DEAD4}"/>
          </ac:spMkLst>
        </pc:spChg>
        <pc:spChg chg="mod">
          <ac:chgData name="Rodrigo Alberto Ocoro Serrano" userId="23209611-af62-42bb-aa25-971c98d93570" providerId="ADAL" clId="{BF988787-1EDF-4B4C-BFCC-FFD52F24E6D7}" dt="2026-06-19T16:01:24.308" v="16014" actId="207"/>
          <ac:spMkLst>
            <pc:docMk/>
            <pc:sldMk cId="3477657867" sldId="309"/>
            <ac:spMk id="94" creationId="{3A4EC45D-C662-D390-FF22-21F435140BB7}"/>
          </ac:spMkLst>
        </pc:spChg>
        <pc:spChg chg="mod">
          <ac:chgData name="Rodrigo Alberto Ocoro Serrano" userId="23209611-af62-42bb-aa25-971c98d93570" providerId="ADAL" clId="{BF988787-1EDF-4B4C-BFCC-FFD52F24E6D7}" dt="2026-06-19T13:54:05.571" v="15437" actId="1035"/>
          <ac:spMkLst>
            <pc:docMk/>
            <pc:sldMk cId="3477657867" sldId="309"/>
            <ac:spMk id="95" creationId="{65E414EF-0BE3-5DDA-8ADA-1C4E49072A0E}"/>
          </ac:spMkLst>
        </pc:spChg>
        <pc:spChg chg="mod">
          <ac:chgData name="Rodrigo Alberto Ocoro Serrano" userId="23209611-af62-42bb-aa25-971c98d93570" providerId="ADAL" clId="{BF988787-1EDF-4B4C-BFCC-FFD52F24E6D7}" dt="2026-06-19T13:54:05.571" v="15437" actId="1035"/>
          <ac:spMkLst>
            <pc:docMk/>
            <pc:sldMk cId="3477657867" sldId="309"/>
            <ac:spMk id="96" creationId="{77E35E70-34AC-A4A3-B979-691344E76DD3}"/>
          </ac:spMkLst>
        </pc:spChg>
        <pc:spChg chg="mod">
          <ac:chgData name="Rodrigo Alberto Ocoro Serrano" userId="23209611-af62-42bb-aa25-971c98d93570" providerId="ADAL" clId="{BF988787-1EDF-4B4C-BFCC-FFD52F24E6D7}" dt="2026-06-19T13:54:05.571" v="15437" actId="1035"/>
          <ac:spMkLst>
            <pc:docMk/>
            <pc:sldMk cId="3477657867" sldId="309"/>
            <ac:spMk id="97" creationId="{7CD4DFC7-5463-B0B7-D679-E8F5F9DE4BE4}"/>
          </ac:spMkLst>
        </pc:spChg>
        <pc:spChg chg="mod">
          <ac:chgData name="Rodrigo Alberto Ocoro Serrano" userId="23209611-af62-42bb-aa25-971c98d93570" providerId="ADAL" clId="{BF988787-1EDF-4B4C-BFCC-FFD52F24E6D7}" dt="2026-06-19T13:54:05.571" v="15437" actId="1035"/>
          <ac:spMkLst>
            <pc:docMk/>
            <pc:sldMk cId="3477657867" sldId="309"/>
            <ac:spMk id="98" creationId="{83FC6B8E-F25B-FDF0-B683-AD7B58B54C28}"/>
          </ac:spMkLst>
        </pc:spChg>
        <pc:spChg chg="mod">
          <ac:chgData name="Rodrigo Alberto Ocoro Serrano" userId="23209611-af62-42bb-aa25-971c98d93570" providerId="ADAL" clId="{BF988787-1EDF-4B4C-BFCC-FFD52F24E6D7}" dt="2026-06-19T13:54:05.571" v="15437" actId="1035"/>
          <ac:spMkLst>
            <pc:docMk/>
            <pc:sldMk cId="3477657867" sldId="309"/>
            <ac:spMk id="99" creationId="{79B8F195-E4B0-5DCA-EFA2-C4AB290974C3}"/>
          </ac:spMkLst>
        </pc:spChg>
        <pc:spChg chg="mod">
          <ac:chgData name="Rodrigo Alberto Ocoro Serrano" userId="23209611-af62-42bb-aa25-971c98d93570" providerId="ADAL" clId="{BF988787-1EDF-4B4C-BFCC-FFD52F24E6D7}" dt="2026-06-23T16:45:37.504" v="19168" actId="2711"/>
          <ac:spMkLst>
            <pc:docMk/>
            <pc:sldMk cId="3477657867" sldId="309"/>
            <ac:spMk id="100" creationId="{AEB5F613-6B2C-0085-CC55-BD08D72B232F}"/>
          </ac:spMkLst>
        </pc:spChg>
      </pc:sldChg>
      <pc:sldChg chg="addSp modSp mod">
        <pc:chgData name="Rodrigo Alberto Ocoro Serrano" userId="23209611-af62-42bb-aa25-971c98d93570" providerId="ADAL" clId="{BF988787-1EDF-4B4C-BFCC-FFD52F24E6D7}" dt="2026-06-23T17:45:08.902" v="20058" actId="1037"/>
        <pc:sldMkLst>
          <pc:docMk/>
          <pc:sldMk cId="1247205796" sldId="310"/>
        </pc:sldMkLst>
        <pc:spChg chg="add mod">
          <ac:chgData name="Rodrigo Alberto Ocoro Serrano" userId="23209611-af62-42bb-aa25-971c98d93570" providerId="ADAL" clId="{BF988787-1EDF-4B4C-BFCC-FFD52F24E6D7}" dt="2026-06-19T17:12:07.727" v="17405" actId="20577"/>
          <ac:spMkLst>
            <pc:docMk/>
            <pc:sldMk cId="1247205796" sldId="310"/>
            <ac:spMk id="8" creationId="{F7C4DF78-7452-388C-A3D1-12A5F35D6FDD}"/>
          </ac:spMkLst>
        </pc:spChg>
        <pc:spChg chg="add mod">
          <ac:chgData name="Rodrigo Alberto Ocoro Serrano" userId="23209611-af62-42bb-aa25-971c98d93570" providerId="ADAL" clId="{BF988787-1EDF-4B4C-BFCC-FFD52F24E6D7}" dt="2026-06-19T17:12:46.347" v="17426" actId="1037"/>
          <ac:spMkLst>
            <pc:docMk/>
            <pc:sldMk cId="1247205796" sldId="310"/>
            <ac:spMk id="9" creationId="{D8BDC18E-C0A5-204C-D85A-47AE5FC2EA89}"/>
          </ac:spMkLst>
        </pc:spChg>
        <pc:spChg chg="mod">
          <ac:chgData name="Rodrigo Alberto Ocoro Serrano" userId="23209611-af62-42bb-aa25-971c98d93570" providerId="ADAL" clId="{BF988787-1EDF-4B4C-BFCC-FFD52F24E6D7}" dt="2026-06-19T16:12:34.629" v="16090" actId="207"/>
          <ac:spMkLst>
            <pc:docMk/>
            <pc:sldMk cId="1247205796" sldId="310"/>
            <ac:spMk id="10" creationId="{536AEADA-9341-D851-E3C4-AADC7CAF559D}"/>
          </ac:spMkLst>
        </pc:spChg>
        <pc:spChg chg="mod">
          <ac:chgData name="Rodrigo Alberto Ocoro Serrano" userId="23209611-af62-42bb-aa25-971c98d93570" providerId="ADAL" clId="{BF988787-1EDF-4B4C-BFCC-FFD52F24E6D7}" dt="2026-06-19T16:12:45.865" v="16091" actId="207"/>
          <ac:spMkLst>
            <pc:docMk/>
            <pc:sldMk cId="1247205796" sldId="310"/>
            <ac:spMk id="11" creationId="{5CF88A59-C63B-8E59-5B2F-FEABCD536763}"/>
          </ac:spMkLst>
        </pc:spChg>
        <pc:spChg chg="mod">
          <ac:chgData name="Rodrigo Alberto Ocoro Serrano" userId="23209611-af62-42bb-aa25-971c98d93570" providerId="ADAL" clId="{BF988787-1EDF-4B4C-BFCC-FFD52F24E6D7}" dt="2026-06-19T13:55:06.184" v="15484" actId="1035"/>
          <ac:spMkLst>
            <pc:docMk/>
            <pc:sldMk cId="1247205796" sldId="310"/>
            <ac:spMk id="13" creationId="{54D86561-2603-D471-164D-FCCC1112607A}"/>
          </ac:spMkLst>
        </pc:spChg>
        <pc:spChg chg="mod">
          <ac:chgData name="Rodrigo Alberto Ocoro Serrano" userId="23209611-af62-42bb-aa25-971c98d93570" providerId="ADAL" clId="{BF988787-1EDF-4B4C-BFCC-FFD52F24E6D7}" dt="2026-06-19T13:54:46.362" v="15461" actId="1037"/>
          <ac:spMkLst>
            <pc:docMk/>
            <pc:sldMk cId="1247205796" sldId="310"/>
            <ac:spMk id="16" creationId="{B6650FB0-EA38-3E0F-D58D-05F16F4E486E}"/>
          </ac:spMkLst>
        </pc:spChg>
        <pc:spChg chg="mod">
          <ac:chgData name="Rodrigo Alberto Ocoro Serrano" userId="23209611-af62-42bb-aa25-971c98d93570" providerId="ADAL" clId="{BF988787-1EDF-4B4C-BFCC-FFD52F24E6D7}" dt="2026-06-17T21:42:59.981" v="13194" actId="20577"/>
          <ac:spMkLst>
            <pc:docMk/>
            <pc:sldMk cId="1247205796" sldId="310"/>
            <ac:spMk id="18" creationId="{E3755231-8089-4137-5615-4950B632D198}"/>
          </ac:spMkLst>
        </pc:spChg>
        <pc:spChg chg="mod">
          <ac:chgData name="Rodrigo Alberto Ocoro Serrano" userId="23209611-af62-42bb-aa25-971c98d93570" providerId="ADAL" clId="{BF988787-1EDF-4B4C-BFCC-FFD52F24E6D7}" dt="2026-06-19T16:12:34.629" v="16090" actId="207"/>
          <ac:spMkLst>
            <pc:docMk/>
            <pc:sldMk cId="1247205796" sldId="310"/>
            <ac:spMk id="21" creationId="{CC0954FC-6A56-D233-1380-2C62C7DCAB3F}"/>
          </ac:spMkLst>
        </pc:spChg>
        <pc:spChg chg="mod">
          <ac:chgData name="Rodrigo Alberto Ocoro Serrano" userId="23209611-af62-42bb-aa25-971c98d93570" providerId="ADAL" clId="{BF988787-1EDF-4B4C-BFCC-FFD52F24E6D7}" dt="2026-06-19T16:12:45.865" v="16091" actId="207"/>
          <ac:spMkLst>
            <pc:docMk/>
            <pc:sldMk cId="1247205796" sldId="310"/>
            <ac:spMk id="22" creationId="{0C2D54FC-5E5A-65CB-52CF-15DB878CEAA6}"/>
          </ac:spMkLst>
        </pc:spChg>
        <pc:spChg chg="mod">
          <ac:chgData name="Rodrigo Alberto Ocoro Serrano" userId="23209611-af62-42bb-aa25-971c98d93570" providerId="ADAL" clId="{BF988787-1EDF-4B4C-BFCC-FFD52F24E6D7}" dt="2026-06-23T17:44:45.514" v="20032" actId="6549"/>
          <ac:spMkLst>
            <pc:docMk/>
            <pc:sldMk cId="1247205796" sldId="310"/>
            <ac:spMk id="23" creationId="{E178EDB1-2214-1817-F6E1-CAD4018EEB68}"/>
          </ac:spMkLst>
        </pc:spChg>
        <pc:spChg chg="mod">
          <ac:chgData name="Rodrigo Alberto Ocoro Serrano" userId="23209611-af62-42bb-aa25-971c98d93570" providerId="ADAL" clId="{BF988787-1EDF-4B4C-BFCC-FFD52F24E6D7}" dt="2026-06-23T17:45:08.902" v="20058" actId="1037"/>
          <ac:spMkLst>
            <pc:docMk/>
            <pc:sldMk cId="1247205796" sldId="310"/>
            <ac:spMk id="26" creationId="{57C8B2B2-B77D-9E47-B9D5-ABB10448739F}"/>
          </ac:spMkLst>
        </pc:spChg>
        <pc:spChg chg="mod">
          <ac:chgData name="Rodrigo Alberto Ocoro Serrano" userId="23209611-af62-42bb-aa25-971c98d93570" providerId="ADAL" clId="{BF988787-1EDF-4B4C-BFCC-FFD52F24E6D7}" dt="2026-06-23T17:45:08.902" v="20058" actId="1037"/>
          <ac:spMkLst>
            <pc:docMk/>
            <pc:sldMk cId="1247205796" sldId="310"/>
            <ac:spMk id="37" creationId="{E29E6BD4-A33C-FED2-DF5C-C1B52D4FAE60}"/>
          </ac:spMkLst>
        </pc:spChg>
        <pc:spChg chg="mod">
          <ac:chgData name="Rodrigo Alberto Ocoro Serrano" userId="23209611-af62-42bb-aa25-971c98d93570" providerId="ADAL" clId="{BF988787-1EDF-4B4C-BFCC-FFD52F24E6D7}" dt="2026-06-19T17:10:32.376" v="17308" actId="1037"/>
          <ac:spMkLst>
            <pc:docMk/>
            <pc:sldMk cId="1247205796" sldId="310"/>
            <ac:spMk id="39" creationId="{1351E4E3-F9B8-9950-D370-D661458BA82D}"/>
          </ac:spMkLst>
        </pc:spChg>
        <pc:spChg chg="mod">
          <ac:chgData name="Rodrigo Alberto Ocoro Serrano" userId="23209611-af62-42bb-aa25-971c98d93570" providerId="ADAL" clId="{BF988787-1EDF-4B4C-BFCC-FFD52F24E6D7}" dt="2026-06-19T17:10:32.376" v="17308" actId="1037"/>
          <ac:spMkLst>
            <pc:docMk/>
            <pc:sldMk cId="1247205796" sldId="310"/>
            <ac:spMk id="40" creationId="{D98A1E53-4016-68B9-2654-D984768B26F8}"/>
          </ac:spMkLst>
        </pc:spChg>
        <pc:spChg chg="mod">
          <ac:chgData name="Rodrigo Alberto Ocoro Serrano" userId="23209611-af62-42bb-aa25-971c98d93570" providerId="ADAL" clId="{BF988787-1EDF-4B4C-BFCC-FFD52F24E6D7}" dt="2026-06-23T17:44:03.943" v="20009" actId="6549"/>
          <ac:spMkLst>
            <pc:docMk/>
            <pc:sldMk cId="1247205796" sldId="310"/>
            <ac:spMk id="41" creationId="{32A5A713-8A30-AC45-7772-0C8947417F5A}"/>
          </ac:spMkLst>
        </pc:spChg>
        <pc:spChg chg="mod">
          <ac:chgData name="Rodrigo Alberto Ocoro Serrano" userId="23209611-af62-42bb-aa25-971c98d93570" providerId="ADAL" clId="{BF988787-1EDF-4B4C-BFCC-FFD52F24E6D7}" dt="2026-06-19T17:12:12.878" v="17407" actId="1036"/>
          <ac:spMkLst>
            <pc:docMk/>
            <pc:sldMk cId="1247205796" sldId="310"/>
            <ac:spMk id="42" creationId="{C966418D-CF29-1D94-9AD1-08F371D13DC8}"/>
          </ac:spMkLst>
        </pc:spChg>
        <pc:spChg chg="mod">
          <ac:chgData name="Rodrigo Alberto Ocoro Serrano" userId="23209611-af62-42bb-aa25-971c98d93570" providerId="ADAL" clId="{BF988787-1EDF-4B4C-BFCC-FFD52F24E6D7}" dt="2026-06-23T17:44:43.063" v="20026" actId="20577"/>
          <ac:spMkLst>
            <pc:docMk/>
            <pc:sldMk cId="1247205796" sldId="310"/>
            <ac:spMk id="43" creationId="{C628C428-7CDA-5E70-42C3-85AE6D9510DB}"/>
          </ac:spMkLst>
        </pc:spChg>
        <pc:spChg chg="mod">
          <ac:chgData name="Rodrigo Alberto Ocoro Serrano" userId="23209611-af62-42bb-aa25-971c98d93570" providerId="ADAL" clId="{BF988787-1EDF-4B4C-BFCC-FFD52F24E6D7}" dt="2026-06-23T17:45:08.902" v="20058" actId="1037"/>
          <ac:spMkLst>
            <pc:docMk/>
            <pc:sldMk cId="1247205796" sldId="310"/>
            <ac:spMk id="44" creationId="{1CC02F16-8320-F6AA-6DE7-6FAC0121B4EE}"/>
          </ac:spMkLst>
        </pc:spChg>
        <pc:spChg chg="mod">
          <ac:chgData name="Rodrigo Alberto Ocoro Serrano" userId="23209611-af62-42bb-aa25-971c98d93570" providerId="ADAL" clId="{BF988787-1EDF-4B4C-BFCC-FFD52F24E6D7}" dt="2026-06-23T17:45:08.902" v="20058" actId="1037"/>
          <ac:spMkLst>
            <pc:docMk/>
            <pc:sldMk cId="1247205796" sldId="310"/>
            <ac:spMk id="45" creationId="{7324B019-E378-A2E5-122C-48E283A1CC55}"/>
          </ac:spMkLst>
        </pc:spChg>
        <pc:spChg chg="mod">
          <ac:chgData name="Rodrigo Alberto Ocoro Serrano" userId="23209611-af62-42bb-aa25-971c98d93570" providerId="ADAL" clId="{BF988787-1EDF-4B4C-BFCC-FFD52F24E6D7}" dt="2026-06-19T17:10:54.409" v="17360" actId="1038"/>
          <ac:spMkLst>
            <pc:docMk/>
            <pc:sldMk cId="1247205796" sldId="310"/>
            <ac:spMk id="54" creationId="{947C57D0-8D78-2A2E-9BCC-01E687AC1A43}"/>
          </ac:spMkLst>
        </pc:spChg>
        <pc:cxnChg chg="add mod">
          <ac:chgData name="Rodrigo Alberto Ocoro Serrano" userId="23209611-af62-42bb-aa25-971c98d93570" providerId="ADAL" clId="{BF988787-1EDF-4B4C-BFCC-FFD52F24E6D7}" dt="2026-06-19T13:55:11.492" v="15488" actId="1038"/>
          <ac:cxnSpMkLst>
            <pc:docMk/>
            <pc:sldMk cId="1247205796" sldId="310"/>
            <ac:cxnSpMk id="6" creationId="{817F24A6-3357-EA48-CA35-7632847D1235}"/>
          </ac:cxnSpMkLst>
        </pc:cxnChg>
        <pc:cxnChg chg="add mod">
          <ac:chgData name="Rodrigo Alberto Ocoro Serrano" userId="23209611-af62-42bb-aa25-971c98d93570" providerId="ADAL" clId="{BF988787-1EDF-4B4C-BFCC-FFD52F24E6D7}" dt="2026-06-19T13:54:58.945" v="15463" actId="1076"/>
          <ac:cxnSpMkLst>
            <pc:docMk/>
            <pc:sldMk cId="1247205796" sldId="310"/>
            <ac:cxnSpMk id="7" creationId="{CDF04599-A858-A321-9A2F-233BE73C3BD1}"/>
          </ac:cxnSpMkLst>
        </pc:cxnChg>
      </pc:sldChg>
      <pc:sldChg chg="addSp delSp modSp del mod">
        <pc:chgData name="Rodrigo Alberto Ocoro Serrano" userId="23209611-af62-42bb-aa25-971c98d93570" providerId="ADAL" clId="{BF988787-1EDF-4B4C-BFCC-FFD52F24E6D7}" dt="2026-06-23T17:03:44.288" v="19791" actId="47"/>
        <pc:sldMkLst>
          <pc:docMk/>
          <pc:sldMk cId="4027972929" sldId="311"/>
        </pc:sldMkLst>
        <pc:spChg chg="add del mod">
          <ac:chgData name="Rodrigo Alberto Ocoro Serrano" userId="23209611-af62-42bb-aa25-971c98d93570" providerId="ADAL" clId="{BF988787-1EDF-4B4C-BFCC-FFD52F24E6D7}" dt="2026-06-23T16:19:12.042" v="18982" actId="478"/>
          <ac:spMkLst>
            <pc:docMk/>
            <pc:sldMk cId="4027972929" sldId="311"/>
            <ac:spMk id="6" creationId="{83259AF1-6F16-DB3D-EC8E-CBF8322E9513}"/>
          </ac:spMkLst>
        </pc:spChg>
        <pc:spChg chg="add mod">
          <ac:chgData name="Rodrigo Alberto Ocoro Serrano" userId="23209611-af62-42bb-aa25-971c98d93570" providerId="ADAL" clId="{BF988787-1EDF-4B4C-BFCC-FFD52F24E6D7}" dt="2026-06-23T16:22:04.292" v="19078" actId="14100"/>
          <ac:spMkLst>
            <pc:docMk/>
            <pc:sldMk cId="4027972929" sldId="311"/>
            <ac:spMk id="7" creationId="{D9873EE1-8642-1732-A795-516DE7F4262B}"/>
          </ac:spMkLst>
        </pc:spChg>
        <pc:spChg chg="add mod">
          <ac:chgData name="Rodrigo Alberto Ocoro Serrano" userId="23209611-af62-42bb-aa25-971c98d93570" providerId="ADAL" clId="{BF988787-1EDF-4B4C-BFCC-FFD52F24E6D7}" dt="2026-06-23T16:22:09.416" v="19080" actId="14100"/>
          <ac:spMkLst>
            <pc:docMk/>
            <pc:sldMk cId="4027972929" sldId="311"/>
            <ac:spMk id="9" creationId="{E05CD01D-25C4-D1B8-BE5A-1A54D9F8B8A9}"/>
          </ac:spMkLst>
        </pc:spChg>
        <pc:spChg chg="add mod">
          <ac:chgData name="Rodrigo Alberto Ocoro Serrano" userId="23209611-af62-42bb-aa25-971c98d93570" providerId="ADAL" clId="{BF988787-1EDF-4B4C-BFCC-FFD52F24E6D7}" dt="2026-06-23T16:22:12.347" v="19081" actId="1076"/>
          <ac:spMkLst>
            <pc:docMk/>
            <pc:sldMk cId="4027972929" sldId="311"/>
            <ac:spMk id="10" creationId="{BF5F1A54-73DF-87D1-338E-470B0C213BB2}"/>
          </ac:spMkLst>
        </pc:spChg>
        <pc:spChg chg="add mod">
          <ac:chgData name="Rodrigo Alberto Ocoro Serrano" userId="23209611-af62-42bb-aa25-971c98d93570" providerId="ADAL" clId="{BF988787-1EDF-4B4C-BFCC-FFD52F24E6D7}" dt="2026-06-23T16:21:19.020" v="19069" actId="1076"/>
          <ac:spMkLst>
            <pc:docMk/>
            <pc:sldMk cId="4027972929" sldId="311"/>
            <ac:spMk id="11" creationId="{AD05D19C-8500-BD30-AF1E-195E64840FCD}"/>
          </ac:spMkLst>
        </pc:spChg>
        <pc:spChg chg="add del mod">
          <ac:chgData name="Rodrigo Alberto Ocoro Serrano" userId="23209611-af62-42bb-aa25-971c98d93570" providerId="ADAL" clId="{BF988787-1EDF-4B4C-BFCC-FFD52F24E6D7}" dt="2026-06-23T16:21:14.830" v="19067" actId="478"/>
          <ac:spMkLst>
            <pc:docMk/>
            <pc:sldMk cId="4027972929" sldId="311"/>
            <ac:spMk id="12" creationId="{5AB5925B-924F-1211-80D8-41252117165C}"/>
          </ac:spMkLst>
        </pc:spChg>
        <pc:spChg chg="add del mod">
          <ac:chgData name="Rodrigo Alberto Ocoro Serrano" userId="23209611-af62-42bb-aa25-971c98d93570" providerId="ADAL" clId="{BF988787-1EDF-4B4C-BFCC-FFD52F24E6D7}" dt="2026-06-23T16:21:16.151" v="19068" actId="478"/>
          <ac:spMkLst>
            <pc:docMk/>
            <pc:sldMk cId="4027972929" sldId="311"/>
            <ac:spMk id="13" creationId="{54B419A4-FD99-316B-41BA-F185F691A15B}"/>
          </ac:spMkLst>
        </pc:spChg>
        <pc:spChg chg="add mod">
          <ac:chgData name="Rodrigo Alberto Ocoro Serrano" userId="23209611-af62-42bb-aa25-971c98d93570" providerId="ADAL" clId="{BF988787-1EDF-4B4C-BFCC-FFD52F24E6D7}" dt="2026-06-23T16:22:06.937" v="19079" actId="14100"/>
          <ac:spMkLst>
            <pc:docMk/>
            <pc:sldMk cId="4027972929" sldId="311"/>
            <ac:spMk id="15" creationId="{6859D43D-351E-E758-AD20-59BAC1EF0982}"/>
          </ac:spMkLst>
        </pc:spChg>
        <pc:spChg chg="mod">
          <ac:chgData name="Rodrigo Alberto Ocoro Serrano" userId="23209611-af62-42bb-aa25-971c98d93570" providerId="ADAL" clId="{BF988787-1EDF-4B4C-BFCC-FFD52F24E6D7}" dt="2026-06-23T16:19:46.267" v="19063" actId="14100"/>
          <ac:spMkLst>
            <pc:docMk/>
            <pc:sldMk cId="4027972929" sldId="311"/>
            <ac:spMk id="66" creationId="{27694BDB-DFDA-E6EB-D04D-A345B2D88419}"/>
          </ac:spMkLst>
        </pc:spChg>
        <pc:graphicFrameChg chg="add del mod modGraphic">
          <ac:chgData name="Rodrigo Alberto Ocoro Serrano" userId="23209611-af62-42bb-aa25-971c98d93570" providerId="ADAL" clId="{BF988787-1EDF-4B4C-BFCC-FFD52F24E6D7}" dt="2026-06-23T16:19:12.042" v="18982" actId="478"/>
          <ac:graphicFrameMkLst>
            <pc:docMk/>
            <pc:sldMk cId="4027972929" sldId="311"/>
            <ac:graphicFrameMk id="8" creationId="{2ADB9F84-F3C4-E313-046C-97A77847319D}"/>
          </ac:graphicFrameMkLst>
        </pc:graphicFrameChg>
        <pc:picChg chg="add del mod">
          <ac:chgData name="Rodrigo Alberto Ocoro Serrano" userId="23209611-af62-42bb-aa25-971c98d93570" providerId="ADAL" clId="{BF988787-1EDF-4B4C-BFCC-FFD52F24E6D7}" dt="2026-06-23T16:21:11.745" v="19064" actId="478"/>
          <ac:picMkLst>
            <pc:docMk/>
            <pc:sldMk cId="4027972929" sldId="311"/>
            <ac:picMk id="14" creationId="{04830F93-370C-5A30-94A4-D2594728B925}"/>
          </ac:picMkLst>
        </pc:picChg>
        <pc:picChg chg="add del mod">
          <ac:chgData name="Rodrigo Alberto Ocoro Serrano" userId="23209611-af62-42bb-aa25-971c98d93570" providerId="ADAL" clId="{BF988787-1EDF-4B4C-BFCC-FFD52F24E6D7}" dt="2026-06-23T16:21:12.529" v="19065" actId="478"/>
          <ac:picMkLst>
            <pc:docMk/>
            <pc:sldMk cId="4027972929" sldId="311"/>
            <ac:picMk id="16" creationId="{BF77781B-B0FB-8FBC-4E1A-4AE80635B624}"/>
          </ac:picMkLst>
        </pc:picChg>
      </pc:sldChg>
      <pc:sldChg chg="addSp delSp modSp add mod ord">
        <pc:chgData name="Rodrigo Alberto Ocoro Serrano" userId="23209611-af62-42bb-aa25-971c98d93570" providerId="ADAL" clId="{BF988787-1EDF-4B4C-BFCC-FFD52F24E6D7}" dt="2026-06-23T15:49:41.876" v="18829" actId="1440"/>
        <pc:sldMkLst>
          <pc:docMk/>
          <pc:sldMk cId="841744730" sldId="312"/>
        </pc:sldMkLst>
        <pc:spChg chg="add mod">
          <ac:chgData name="Rodrigo Alberto Ocoro Serrano" userId="23209611-af62-42bb-aa25-971c98d93570" providerId="ADAL" clId="{BF988787-1EDF-4B4C-BFCC-FFD52F24E6D7}" dt="2026-06-23T15:49:03.024" v="18815" actId="1036"/>
          <ac:spMkLst>
            <pc:docMk/>
            <pc:sldMk cId="841744730" sldId="312"/>
            <ac:spMk id="6" creationId="{9DF14FE6-DD7E-919D-48B8-7B4D4D598B72}"/>
          </ac:spMkLst>
        </pc:spChg>
        <pc:spChg chg="add mod">
          <ac:chgData name="Rodrigo Alberto Ocoro Serrano" userId="23209611-af62-42bb-aa25-971c98d93570" providerId="ADAL" clId="{BF988787-1EDF-4B4C-BFCC-FFD52F24E6D7}" dt="2026-06-23T15:49:03.024" v="18815" actId="1036"/>
          <ac:spMkLst>
            <pc:docMk/>
            <pc:sldMk cId="841744730" sldId="312"/>
            <ac:spMk id="7" creationId="{DECF50F9-14CE-EFDC-5462-C0CCA5666CA2}"/>
          </ac:spMkLst>
        </pc:spChg>
        <pc:spChg chg="add mod">
          <ac:chgData name="Rodrigo Alberto Ocoro Serrano" userId="23209611-af62-42bb-aa25-971c98d93570" providerId="ADAL" clId="{BF988787-1EDF-4B4C-BFCC-FFD52F24E6D7}" dt="2026-06-23T15:48:53.125" v="18787" actId="1036"/>
          <ac:spMkLst>
            <pc:docMk/>
            <pc:sldMk cId="841744730" sldId="312"/>
            <ac:spMk id="8" creationId="{A81E3BAE-4234-AC9E-37D7-8B8EB3DB9BCB}"/>
          </ac:spMkLst>
        </pc:spChg>
        <pc:spChg chg="add mod">
          <ac:chgData name="Rodrigo Alberto Ocoro Serrano" userId="23209611-af62-42bb-aa25-971c98d93570" providerId="ADAL" clId="{BF988787-1EDF-4B4C-BFCC-FFD52F24E6D7}" dt="2026-06-23T15:49:03.024" v="18815" actId="1036"/>
          <ac:spMkLst>
            <pc:docMk/>
            <pc:sldMk cId="841744730" sldId="312"/>
            <ac:spMk id="9" creationId="{A3FE9CC9-CE3E-B6A1-5705-F9491BA184D0}"/>
          </ac:spMkLst>
        </pc:spChg>
        <pc:spChg chg="add">
          <ac:chgData name="Rodrigo Alberto Ocoro Serrano" userId="23209611-af62-42bb-aa25-971c98d93570" providerId="ADAL" clId="{BF988787-1EDF-4B4C-BFCC-FFD52F24E6D7}" dt="2026-06-23T15:45:04.213" v="18626"/>
          <ac:spMkLst>
            <pc:docMk/>
            <pc:sldMk cId="841744730" sldId="312"/>
            <ac:spMk id="10" creationId="{AB992743-262D-0E04-3841-9AA442E2750A}"/>
          </ac:spMkLst>
        </pc:spChg>
        <pc:spChg chg="add mod">
          <ac:chgData name="Rodrigo Alberto Ocoro Serrano" userId="23209611-af62-42bb-aa25-971c98d93570" providerId="ADAL" clId="{BF988787-1EDF-4B4C-BFCC-FFD52F24E6D7}" dt="2026-06-19T13:47:36.149" v="15061" actId="404"/>
          <ac:spMkLst>
            <pc:docMk/>
            <pc:sldMk cId="841744730" sldId="312"/>
            <ac:spMk id="11" creationId="{F76D595D-7DC2-9850-81E0-F55464F5C0BC}"/>
          </ac:spMkLst>
        </pc:spChg>
        <pc:spChg chg="add mod">
          <ac:chgData name="Rodrigo Alberto Ocoro Serrano" userId="23209611-af62-42bb-aa25-971c98d93570" providerId="ADAL" clId="{BF988787-1EDF-4B4C-BFCC-FFD52F24E6D7}" dt="2026-06-23T15:49:03.024" v="18815" actId="1036"/>
          <ac:spMkLst>
            <pc:docMk/>
            <pc:sldMk cId="841744730" sldId="312"/>
            <ac:spMk id="12" creationId="{24C0EBB1-09AF-7E10-240A-F253D2E8D311}"/>
          </ac:spMkLst>
        </pc:spChg>
        <pc:spChg chg="add mod">
          <ac:chgData name="Rodrigo Alberto Ocoro Serrano" userId="23209611-af62-42bb-aa25-971c98d93570" providerId="ADAL" clId="{BF988787-1EDF-4B4C-BFCC-FFD52F24E6D7}" dt="2026-06-23T15:49:07.435" v="18817" actId="1038"/>
          <ac:spMkLst>
            <pc:docMk/>
            <pc:sldMk cId="841744730" sldId="312"/>
            <ac:spMk id="13" creationId="{0126A370-782A-6125-599B-0B036F23F8CB}"/>
          </ac:spMkLst>
        </pc:spChg>
        <pc:spChg chg="add mod">
          <ac:chgData name="Rodrigo Alberto Ocoro Serrano" userId="23209611-af62-42bb-aa25-971c98d93570" providerId="ADAL" clId="{BF988787-1EDF-4B4C-BFCC-FFD52F24E6D7}" dt="2026-06-23T15:49:03.024" v="18815" actId="1036"/>
          <ac:spMkLst>
            <pc:docMk/>
            <pc:sldMk cId="841744730" sldId="312"/>
            <ac:spMk id="14" creationId="{5E4639D1-46E6-0EAD-0C14-6CB060F2F6DC}"/>
          </ac:spMkLst>
        </pc:spChg>
        <pc:spChg chg="add mod">
          <ac:chgData name="Rodrigo Alberto Ocoro Serrano" userId="23209611-af62-42bb-aa25-971c98d93570" providerId="ADAL" clId="{BF988787-1EDF-4B4C-BFCC-FFD52F24E6D7}" dt="2026-06-23T15:48:57.451" v="18794" actId="1036"/>
          <ac:spMkLst>
            <pc:docMk/>
            <pc:sldMk cId="841744730" sldId="312"/>
            <ac:spMk id="15" creationId="{D914CF73-FE17-8BA4-E791-FDFF9AF553FE}"/>
          </ac:spMkLst>
        </pc:spChg>
        <pc:spChg chg="add">
          <ac:chgData name="Rodrigo Alberto Ocoro Serrano" userId="23209611-af62-42bb-aa25-971c98d93570" providerId="ADAL" clId="{BF988787-1EDF-4B4C-BFCC-FFD52F24E6D7}" dt="2026-06-23T15:49:20.766" v="18819"/>
          <ac:spMkLst>
            <pc:docMk/>
            <pc:sldMk cId="841744730" sldId="312"/>
            <ac:spMk id="27" creationId="{AF5BFB7A-4FBD-45D9-8EBF-C669D649EC99}"/>
          </ac:spMkLst>
        </pc:spChg>
        <pc:spChg chg="mod">
          <ac:chgData name="Rodrigo Alberto Ocoro Serrano" userId="23209611-af62-42bb-aa25-971c98d93570" providerId="ADAL" clId="{BF988787-1EDF-4B4C-BFCC-FFD52F24E6D7}" dt="2026-06-19T16:11:12.460" v="16086" actId="207"/>
          <ac:spMkLst>
            <pc:docMk/>
            <pc:sldMk cId="841744730" sldId="312"/>
            <ac:spMk id="66" creationId="{4D291538-FB60-11B2-D84C-C5B0B4015DF5}"/>
          </ac:spMkLst>
        </pc:spChg>
        <pc:picChg chg="add 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16" creationId="{B3F00350-4180-3701-406F-66F06C367CFD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17" creationId="{73AAC296-68A7-0548-8F71-E60E4349B9D2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18" creationId="{AA4DACCD-9384-D39E-D009-FB22B53551BA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19" creationId="{A0F96FC7-EA04-4E8C-9FD9-751408EA001A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20" creationId="{43D08DB5-F5E2-FE75-1618-ABEF5994D918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21" creationId="{988A44C9-ADB1-EC2F-B0B7-BE067BC52C09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22" creationId="{901B55F1-EF9C-423B-B417-FE3FFF26972E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23" creationId="{E0349D00-3519-AD7D-3DE9-161717330D66}"/>
          </ac:picMkLst>
        </pc:picChg>
        <pc:picChg chg="mod">
          <ac:chgData name="Rodrigo Alberto Ocoro Serrano" userId="23209611-af62-42bb-aa25-971c98d93570" providerId="ADAL" clId="{BF988787-1EDF-4B4C-BFCC-FFD52F24E6D7}" dt="2026-06-19T16:35:41.738" v="16362" actId="1035"/>
          <ac:picMkLst>
            <pc:docMk/>
            <pc:sldMk cId="841744730" sldId="312"/>
            <ac:picMk id="24" creationId="{AF1B4AFF-6933-7F8B-39CF-E3A7FC23D4FD}"/>
          </ac:picMkLst>
        </pc:picChg>
        <pc:picChg chg="mod">
          <ac:chgData name="Rodrigo Alberto Ocoro Serrano" userId="23209611-af62-42bb-aa25-971c98d93570" providerId="ADAL" clId="{BF988787-1EDF-4B4C-BFCC-FFD52F24E6D7}" dt="2026-06-23T15:48:57.451" v="18794" actId="1036"/>
          <ac:picMkLst>
            <pc:docMk/>
            <pc:sldMk cId="841744730" sldId="312"/>
            <ac:picMk id="25" creationId="{3715C881-99EF-FFCD-2C74-EC842EAF7BEF}"/>
          </ac:picMkLst>
        </pc:picChg>
        <pc:picChg chg="add del mod modCrop">
          <ac:chgData name="Rodrigo Alberto Ocoro Serrano" userId="23209611-af62-42bb-aa25-971c98d93570" providerId="ADAL" clId="{BF988787-1EDF-4B4C-BFCC-FFD52F24E6D7}" dt="2026-06-23T15:49:18.167" v="18818" actId="478"/>
          <ac:picMkLst>
            <pc:docMk/>
            <pc:sldMk cId="841744730" sldId="312"/>
            <ac:picMk id="26" creationId="{69E0D1A8-C146-7F35-8F48-3B4EDA22CA5B}"/>
          </ac:picMkLst>
        </pc:picChg>
        <pc:picChg chg="add mod modCrop">
          <ac:chgData name="Rodrigo Alberto Ocoro Serrano" userId="23209611-af62-42bb-aa25-971c98d93570" providerId="ADAL" clId="{BF988787-1EDF-4B4C-BFCC-FFD52F24E6D7}" dt="2026-06-23T15:49:41.876" v="18829" actId="1440"/>
          <ac:picMkLst>
            <pc:docMk/>
            <pc:sldMk cId="841744730" sldId="312"/>
            <ac:picMk id="28" creationId="{3236D488-D72E-57D1-E33C-94327944F2B8}"/>
          </ac:picMkLst>
        </pc:picChg>
        <pc:picChg chg="mod">
          <ac:chgData name="Rodrigo Alberto Ocoro Serrano" userId="23209611-af62-42bb-aa25-971c98d93570" providerId="ADAL" clId="{BF988787-1EDF-4B4C-BFCC-FFD52F24E6D7}" dt="2026-06-17T19:11:15" v="12016" actId="14100"/>
          <ac:picMkLst>
            <pc:docMk/>
            <pc:sldMk cId="841744730" sldId="312"/>
            <ac:picMk id="1026" creationId="{ED672AB1-0F5A-A61D-F2CB-FFD87EFBD290}"/>
          </ac:picMkLst>
        </pc:picChg>
      </pc:sldChg>
      <pc:sldChg chg="addSp delSp modSp add mod">
        <pc:chgData name="Rodrigo Alberto Ocoro Serrano" userId="23209611-af62-42bb-aa25-971c98d93570" providerId="ADAL" clId="{BF988787-1EDF-4B4C-BFCC-FFD52F24E6D7}" dt="2026-06-19T16:33:41.415" v="16219" actId="207"/>
        <pc:sldMkLst>
          <pc:docMk/>
          <pc:sldMk cId="3837084755" sldId="313"/>
        </pc:sldMkLst>
        <pc:spChg chg="add mod">
          <ac:chgData name="Rodrigo Alberto Ocoro Serrano" userId="23209611-af62-42bb-aa25-971c98d93570" providerId="ADAL" clId="{BF988787-1EDF-4B4C-BFCC-FFD52F24E6D7}" dt="2026-06-19T16:33:27.992" v="16215" actId="207"/>
          <ac:spMkLst>
            <pc:docMk/>
            <pc:sldMk cId="3837084755" sldId="313"/>
            <ac:spMk id="6" creationId="{19215BA6-E28A-4947-27DE-15D4141570EC}"/>
          </ac:spMkLst>
        </pc:spChg>
        <pc:spChg chg="add mod">
          <ac:chgData name="Rodrigo Alberto Ocoro Serrano" userId="23209611-af62-42bb-aa25-971c98d93570" providerId="ADAL" clId="{BF988787-1EDF-4B4C-BFCC-FFD52F24E6D7}" dt="2026-06-19T16:33:41.415" v="16219" actId="207"/>
          <ac:spMkLst>
            <pc:docMk/>
            <pc:sldMk cId="3837084755" sldId="313"/>
            <ac:spMk id="7" creationId="{35F92C89-01B0-EAF2-4507-DA4570E6C363}"/>
          </ac:spMkLst>
        </pc:spChg>
        <pc:spChg chg="mod">
          <ac:chgData name="Rodrigo Alberto Ocoro Serrano" userId="23209611-af62-42bb-aa25-971c98d93570" providerId="ADAL" clId="{BF988787-1EDF-4B4C-BFCC-FFD52F24E6D7}" dt="2026-06-17T22:04:34.241" v="13402" actId="1076"/>
          <ac:spMkLst>
            <pc:docMk/>
            <pc:sldMk cId="3837084755" sldId="313"/>
            <ac:spMk id="66" creationId="{B2AD73CA-5B52-BE08-37FA-83FCEA31B478}"/>
          </ac:spMkLst>
        </pc:spChg>
        <pc:graphicFrameChg chg="mod modGraphic">
          <ac:chgData name="Rodrigo Alberto Ocoro Serrano" userId="23209611-af62-42bb-aa25-971c98d93570" providerId="ADAL" clId="{BF988787-1EDF-4B4C-BFCC-FFD52F24E6D7}" dt="2026-06-19T16:33:34.258" v="16216" actId="207"/>
          <ac:graphicFrameMkLst>
            <pc:docMk/>
            <pc:sldMk cId="3837084755" sldId="313"/>
            <ac:graphicFrameMk id="32" creationId="{40B76286-084E-96CC-635B-82759A6EAC31}"/>
          </ac:graphicFrameMkLst>
        </pc:graphicFrameChg>
      </pc:sldChg>
      <pc:sldChg chg="add del ord">
        <pc:chgData name="Rodrigo Alberto Ocoro Serrano" userId="23209611-af62-42bb-aa25-971c98d93570" providerId="ADAL" clId="{BF988787-1EDF-4B4C-BFCC-FFD52F24E6D7}" dt="2026-06-18T16:28:07.319" v="14578" actId="2696"/>
        <pc:sldMkLst>
          <pc:docMk/>
          <pc:sldMk cId="1187868818" sldId="314"/>
        </pc:sldMkLst>
      </pc:sldChg>
      <pc:sldChg chg="modSp add mod">
        <pc:chgData name="Rodrigo Alberto Ocoro Serrano" userId="23209611-af62-42bb-aa25-971c98d93570" providerId="ADAL" clId="{BF988787-1EDF-4B4C-BFCC-FFD52F24E6D7}" dt="2026-06-18T16:27:49.736" v="14577" actId="122"/>
        <pc:sldMkLst>
          <pc:docMk/>
          <pc:sldMk cId="4123881505" sldId="315"/>
        </pc:sldMkLst>
        <pc:spChg chg="mod">
          <ac:chgData name="Rodrigo Alberto Ocoro Serrano" userId="23209611-af62-42bb-aa25-971c98d93570" providerId="ADAL" clId="{BF988787-1EDF-4B4C-BFCC-FFD52F24E6D7}" dt="2026-06-18T16:27:49.736" v="14577" actId="122"/>
          <ac:spMkLst>
            <pc:docMk/>
            <pc:sldMk cId="4123881505" sldId="315"/>
            <ac:spMk id="9" creationId="{982A8080-563A-A51E-BD72-63CBB7695670}"/>
          </ac:spMkLst>
        </pc:spChg>
      </pc:sldChg>
      <pc:sldChg chg="addSp delSp modSp add mod">
        <pc:chgData name="Rodrigo Alberto Ocoro Serrano" userId="23209611-af62-42bb-aa25-971c98d93570" providerId="ADAL" clId="{BF988787-1EDF-4B4C-BFCC-FFD52F24E6D7}" dt="2026-06-23T15:43:23.975" v="18625" actId="732"/>
        <pc:sldMkLst>
          <pc:docMk/>
          <pc:sldMk cId="3145977110" sldId="316"/>
        </pc:sldMkLst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10" creationId="{25C394A7-972E-4DB3-E593-006265083735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11" creationId="{C0D1711C-F0FB-E805-F757-02012E198FC1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16" creationId="{3A346B1A-7744-E360-D7DD-48BABE859955}"/>
          </ac:spMkLst>
        </pc:spChg>
        <pc:spChg chg="add del mod">
          <ac:chgData name="Rodrigo Alberto Ocoro Serrano" userId="23209611-af62-42bb-aa25-971c98d93570" providerId="ADAL" clId="{BF988787-1EDF-4B4C-BFCC-FFD52F24E6D7}" dt="2026-06-23T15:38:01.212" v="18594" actId="478"/>
          <ac:spMkLst>
            <pc:docMk/>
            <pc:sldMk cId="3145977110" sldId="316"/>
            <ac:spMk id="17" creationId="{84CB73E5-8516-37A9-89FE-B0FAAFEA1CF0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20" creationId="{E76242AC-A325-615B-8157-D30DBF341EFF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21" creationId="{5843EA87-FA13-5B3D-C9FA-7AC398D9D2F9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23" creationId="{672159A1-57D7-1243-40EF-65601D008EF0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24" creationId="{B3AA3835-A186-B780-982E-1BD4CC81913A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26" creationId="{1564357B-920C-FBF7-2F06-5E8EEE4E1CBE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27" creationId="{145DAA7E-58F1-E629-1BCA-7F7B4FA43748}"/>
          </ac:spMkLst>
        </pc:spChg>
        <pc:spChg chg="mod">
          <ac:chgData name="Rodrigo Alberto Ocoro Serrano" userId="23209611-af62-42bb-aa25-971c98d93570" providerId="ADAL" clId="{BF988787-1EDF-4B4C-BFCC-FFD52F24E6D7}" dt="2026-06-23T15:33:16.981" v="18566" actId="1035"/>
          <ac:spMkLst>
            <pc:docMk/>
            <pc:sldMk cId="3145977110" sldId="316"/>
            <ac:spMk id="67" creationId="{6EEE4D52-C518-F050-2294-08D7FE21BCE7}"/>
          </ac:spMkLst>
        </pc:spChg>
        <pc:picChg chg="add mod ord">
          <ac:chgData name="Rodrigo Alberto Ocoro Serrano" userId="23209611-af62-42bb-aa25-971c98d93570" providerId="ADAL" clId="{BF988787-1EDF-4B4C-BFCC-FFD52F24E6D7}" dt="2026-06-23T15:33:23.890" v="18568" actId="1440"/>
          <ac:picMkLst>
            <pc:docMk/>
            <pc:sldMk cId="3145977110" sldId="316"/>
            <ac:picMk id="15" creationId="{0E4445C5-20DA-6357-4107-FC0EA5F91EA2}"/>
          </ac:picMkLst>
        </pc:picChg>
        <pc:picChg chg="add mod modCrop">
          <ac:chgData name="Rodrigo Alberto Ocoro Serrano" userId="23209611-af62-42bb-aa25-971c98d93570" providerId="ADAL" clId="{BF988787-1EDF-4B4C-BFCC-FFD52F24E6D7}" dt="2026-06-23T15:43:23.975" v="18625" actId="732"/>
          <ac:picMkLst>
            <pc:docMk/>
            <pc:sldMk cId="3145977110" sldId="316"/>
            <ac:picMk id="18" creationId="{6DE920FE-5F5B-A5BE-FE96-F9FD427BCD15}"/>
          </ac:picMkLst>
        </pc:picChg>
      </pc:sldChg>
      <pc:sldChg chg="addSp delSp modSp add mod">
        <pc:chgData name="Rodrigo Alberto Ocoro Serrano" userId="23209611-af62-42bb-aa25-971c98d93570" providerId="ADAL" clId="{BF988787-1EDF-4B4C-BFCC-FFD52F24E6D7}" dt="2026-06-22T17:40:29.809" v="18502" actId="6549"/>
        <pc:sldMkLst>
          <pc:docMk/>
          <pc:sldMk cId="2001918747" sldId="317"/>
        </pc:sldMkLst>
        <pc:spChg chg="add mod">
          <ac:chgData name="Rodrigo Alberto Ocoro Serrano" userId="23209611-af62-42bb-aa25-971c98d93570" providerId="ADAL" clId="{BF988787-1EDF-4B4C-BFCC-FFD52F24E6D7}" dt="2026-06-22T17:39:40.131" v="18475" actId="1035"/>
          <ac:spMkLst>
            <pc:docMk/>
            <pc:sldMk cId="2001918747" sldId="317"/>
            <ac:spMk id="7" creationId="{7A7D4658-5745-8BA8-2C32-8E49366B2D1E}"/>
          </ac:spMkLst>
        </pc:spChg>
        <pc:spChg chg="add mod">
          <ac:chgData name="Rodrigo Alberto Ocoro Serrano" userId="23209611-af62-42bb-aa25-971c98d93570" providerId="ADAL" clId="{BF988787-1EDF-4B4C-BFCC-FFD52F24E6D7}" dt="2026-06-22T17:39:40.131" v="18475" actId="1035"/>
          <ac:spMkLst>
            <pc:docMk/>
            <pc:sldMk cId="2001918747" sldId="317"/>
            <ac:spMk id="8" creationId="{88D12431-8467-FA0E-6CFE-D1CF83A08A99}"/>
          </ac:spMkLst>
        </pc:spChg>
        <pc:spChg chg="mod">
          <ac:chgData name="Rodrigo Alberto Ocoro Serrano" userId="23209611-af62-42bb-aa25-971c98d93570" providerId="ADAL" clId="{BF988787-1EDF-4B4C-BFCC-FFD52F24E6D7}" dt="2026-06-22T17:37:23.020" v="18388" actId="1076"/>
          <ac:spMkLst>
            <pc:docMk/>
            <pc:sldMk cId="2001918747" sldId="317"/>
            <ac:spMk id="39" creationId="{051B80FC-25FF-D71D-91F0-B5A88F01E309}"/>
          </ac:spMkLst>
        </pc:spChg>
        <pc:spChg chg="mod">
          <ac:chgData name="Rodrigo Alberto Ocoro Serrano" userId="23209611-af62-42bb-aa25-971c98d93570" providerId="ADAL" clId="{BF988787-1EDF-4B4C-BFCC-FFD52F24E6D7}" dt="2026-06-22T17:40:24.487" v="18501" actId="6549"/>
          <ac:spMkLst>
            <pc:docMk/>
            <pc:sldMk cId="2001918747" sldId="317"/>
            <ac:spMk id="40" creationId="{5E528503-353E-73A6-4E12-EEA7C8C746BE}"/>
          </ac:spMkLst>
        </pc:spChg>
        <pc:spChg chg="mod">
          <ac:chgData name="Rodrigo Alberto Ocoro Serrano" userId="23209611-af62-42bb-aa25-971c98d93570" providerId="ADAL" clId="{BF988787-1EDF-4B4C-BFCC-FFD52F24E6D7}" dt="2026-06-22T17:40:29.809" v="18502" actId="6549"/>
          <ac:spMkLst>
            <pc:docMk/>
            <pc:sldMk cId="2001918747" sldId="317"/>
            <ac:spMk id="41" creationId="{6EB71755-73B2-5AC2-F01F-74E40D42A939}"/>
          </ac:spMkLst>
        </pc:spChg>
        <pc:spChg chg="del">
          <ac:chgData name="Rodrigo Alberto Ocoro Serrano" userId="23209611-af62-42bb-aa25-971c98d93570" providerId="ADAL" clId="{BF988787-1EDF-4B4C-BFCC-FFD52F24E6D7}" dt="2026-06-22T17:38:54.213" v="18442" actId="478"/>
          <ac:spMkLst>
            <pc:docMk/>
            <pc:sldMk cId="2001918747" sldId="317"/>
            <ac:spMk id="42" creationId="{65BB58B4-064F-5E96-0792-88F11A6A0367}"/>
          </ac:spMkLst>
        </pc:spChg>
        <pc:spChg chg="mod">
          <ac:chgData name="Rodrigo Alberto Ocoro Serrano" userId="23209611-af62-42bb-aa25-971c98d93570" providerId="ADAL" clId="{BF988787-1EDF-4B4C-BFCC-FFD52F24E6D7}" dt="2026-06-22T17:37:10.303" v="18360" actId="20577"/>
          <ac:spMkLst>
            <pc:docMk/>
            <pc:sldMk cId="2001918747" sldId="317"/>
            <ac:spMk id="67" creationId="{24D0C846-093D-7C7A-606E-43423A0C6C2D}"/>
          </ac:spMkLst>
        </pc:spChg>
        <pc:picChg chg="add mod">
          <ac:chgData name="Rodrigo Alberto Ocoro Serrano" userId="23209611-af62-42bb-aa25-971c98d93570" providerId="ADAL" clId="{BF988787-1EDF-4B4C-BFCC-FFD52F24E6D7}" dt="2026-06-22T17:37:04.133" v="18358"/>
          <ac:picMkLst>
            <pc:docMk/>
            <pc:sldMk cId="2001918747" sldId="317"/>
            <ac:picMk id="6" creationId="{29EAADC4-8467-AC57-5733-681214E44CC6}"/>
          </ac:picMkLst>
        </pc:picChg>
        <pc:picChg chg="add mod">
          <ac:chgData name="Rodrigo Alberto Ocoro Serrano" userId="23209611-af62-42bb-aa25-971c98d93570" providerId="ADAL" clId="{BF988787-1EDF-4B4C-BFCC-FFD52F24E6D7}" dt="2026-06-22T17:39:36.282" v="18461" actId="1076"/>
          <ac:picMkLst>
            <pc:docMk/>
            <pc:sldMk cId="2001918747" sldId="317"/>
            <ac:picMk id="9" creationId="{64B0EB35-9344-F17F-E228-1EEF6A365B10}"/>
          </ac:picMkLst>
        </pc:picChg>
        <pc:picChg chg="del">
          <ac:chgData name="Rodrigo Alberto Ocoro Serrano" userId="23209611-af62-42bb-aa25-971c98d93570" providerId="ADAL" clId="{BF988787-1EDF-4B4C-BFCC-FFD52F24E6D7}" dt="2026-06-22T17:37:03.761" v="18357" actId="478"/>
          <ac:picMkLst>
            <pc:docMk/>
            <pc:sldMk cId="2001918747" sldId="317"/>
            <ac:picMk id="38" creationId="{E12DAE25-CC2F-698F-C760-C8004A39E78B}"/>
          </ac:picMkLst>
        </pc:picChg>
      </pc:sldChg>
      <pc:sldChg chg="addSp modSp add del mod ord">
        <pc:chgData name="Rodrigo Alberto Ocoro Serrano" userId="23209611-af62-42bb-aa25-971c98d93570" providerId="ADAL" clId="{BF988787-1EDF-4B4C-BFCC-FFD52F24E6D7}" dt="2026-06-23T17:14:56.031" v="19977" actId="47"/>
        <pc:sldMkLst>
          <pc:docMk/>
          <pc:sldMk cId="4264588142" sldId="318"/>
        </pc:sldMkLst>
        <pc:spChg chg="mod">
          <ac:chgData name="Rodrigo Alberto Ocoro Serrano" userId="23209611-af62-42bb-aa25-971c98d93570" providerId="ADAL" clId="{BF988787-1EDF-4B4C-BFCC-FFD52F24E6D7}" dt="2026-06-23T16:35:46.583" v="19146" actId="1076"/>
          <ac:spMkLst>
            <pc:docMk/>
            <pc:sldMk cId="4264588142" sldId="318"/>
            <ac:spMk id="6" creationId="{EE195FD6-4AF1-2CE0-AFD7-C8C8347FA718}"/>
          </ac:spMkLst>
        </pc:spChg>
        <pc:spChg chg="add mod">
          <ac:chgData name="Rodrigo Alberto Ocoro Serrano" userId="23209611-af62-42bb-aa25-971c98d93570" providerId="ADAL" clId="{BF988787-1EDF-4B4C-BFCC-FFD52F24E6D7}" dt="2026-06-23T16:34:24.036" v="19126" actId="20577"/>
          <ac:spMkLst>
            <pc:docMk/>
            <pc:sldMk cId="4264588142" sldId="318"/>
            <ac:spMk id="7" creationId="{59A66D76-C7C6-83B1-38FE-7C28BBEB64FF}"/>
          </ac:spMkLst>
        </pc:spChg>
        <pc:spChg chg="mod">
          <ac:chgData name="Rodrigo Alberto Ocoro Serrano" userId="23209611-af62-42bb-aa25-971c98d93570" providerId="ADAL" clId="{BF988787-1EDF-4B4C-BFCC-FFD52F24E6D7}" dt="2026-06-23T16:35:36.923" v="19144" actId="1076"/>
          <ac:spMkLst>
            <pc:docMk/>
            <pc:sldMk cId="4264588142" sldId="318"/>
            <ac:spMk id="11" creationId="{FF181F95-8F3E-54F1-117A-7D2AA3CB051B}"/>
          </ac:spMkLst>
        </pc:spChg>
        <pc:spChg chg="mod">
          <ac:chgData name="Rodrigo Alberto Ocoro Serrano" userId="23209611-af62-42bb-aa25-971c98d93570" providerId="ADAL" clId="{BF988787-1EDF-4B4C-BFCC-FFD52F24E6D7}" dt="2026-06-23T16:35:09.745" v="19135" actId="1076"/>
          <ac:spMkLst>
            <pc:docMk/>
            <pc:sldMk cId="4264588142" sldId="318"/>
            <ac:spMk id="12" creationId="{271BE5AA-B869-9128-46B0-40632187CEAE}"/>
          </ac:spMkLst>
        </pc:spChg>
        <pc:spChg chg="mod">
          <ac:chgData name="Rodrigo Alberto Ocoro Serrano" userId="23209611-af62-42bb-aa25-971c98d93570" providerId="ADAL" clId="{BF988787-1EDF-4B4C-BFCC-FFD52F24E6D7}" dt="2026-06-23T16:35:09.745" v="19135" actId="1076"/>
          <ac:spMkLst>
            <pc:docMk/>
            <pc:sldMk cId="4264588142" sldId="318"/>
            <ac:spMk id="13" creationId="{C038A0AD-DB6F-F36E-D13A-69AA81656D51}"/>
          </ac:spMkLst>
        </pc:spChg>
        <pc:spChg chg="mod">
          <ac:chgData name="Rodrigo Alberto Ocoro Serrano" userId="23209611-af62-42bb-aa25-971c98d93570" providerId="ADAL" clId="{BF988787-1EDF-4B4C-BFCC-FFD52F24E6D7}" dt="2026-06-23T16:34:58.128" v="19133" actId="1076"/>
          <ac:spMkLst>
            <pc:docMk/>
            <pc:sldMk cId="4264588142" sldId="318"/>
            <ac:spMk id="66" creationId="{ED97AC85-4028-B27D-65AB-6FF45A6140E7}"/>
          </ac:spMkLst>
        </pc:spChg>
        <pc:graphicFrameChg chg="mod modGraphic">
          <ac:chgData name="Rodrigo Alberto Ocoro Serrano" userId="23209611-af62-42bb-aa25-971c98d93570" providerId="ADAL" clId="{BF988787-1EDF-4B4C-BFCC-FFD52F24E6D7}" dt="2026-06-23T16:35:44.075" v="19145" actId="1076"/>
          <ac:graphicFrameMkLst>
            <pc:docMk/>
            <pc:sldMk cId="4264588142" sldId="318"/>
            <ac:graphicFrameMk id="8" creationId="{8E8A83D7-50B2-4E90-BA14-B9AD6CCFB51F}"/>
          </ac:graphicFrameMkLst>
        </pc:graphicFrameChg>
        <pc:picChg chg="mod">
          <ac:chgData name="Rodrigo Alberto Ocoro Serrano" userId="23209611-af62-42bb-aa25-971c98d93570" providerId="ADAL" clId="{BF988787-1EDF-4B4C-BFCC-FFD52F24E6D7}" dt="2026-06-23T16:34:56.207" v="19132" actId="1076"/>
          <ac:picMkLst>
            <pc:docMk/>
            <pc:sldMk cId="4264588142" sldId="318"/>
            <ac:picMk id="14" creationId="{4B822F09-08EE-98B7-9279-8AB27A957AC9}"/>
          </ac:picMkLst>
        </pc:picChg>
        <pc:picChg chg="mod">
          <ac:chgData name="Rodrigo Alberto Ocoro Serrano" userId="23209611-af62-42bb-aa25-971c98d93570" providerId="ADAL" clId="{BF988787-1EDF-4B4C-BFCC-FFD52F24E6D7}" dt="2026-06-23T16:35:02.453" v="19134" actId="1076"/>
          <ac:picMkLst>
            <pc:docMk/>
            <pc:sldMk cId="4264588142" sldId="318"/>
            <ac:picMk id="16" creationId="{F5CC3848-69E7-0609-B670-0B43D85A687E}"/>
          </ac:picMkLst>
        </pc:picChg>
        <pc:picChg chg="mod">
          <ac:chgData name="Rodrigo Alberto Ocoro Serrano" userId="23209611-af62-42bb-aa25-971c98d93570" providerId="ADAL" clId="{BF988787-1EDF-4B4C-BFCC-FFD52F24E6D7}" dt="2026-06-23T16:35:29.233" v="19142" actId="1076"/>
          <ac:picMkLst>
            <pc:docMk/>
            <pc:sldMk cId="4264588142" sldId="318"/>
            <ac:picMk id="1026" creationId="{4914CE33-FB14-E3EC-7639-B879E2B856F6}"/>
          </ac:picMkLst>
        </pc:picChg>
      </pc:sldChg>
      <pc:sldChg chg="addSp modSp add mod">
        <pc:chgData name="Rodrigo Alberto Ocoro Serrano" userId="23209611-af62-42bb-aa25-971c98d93570" providerId="ADAL" clId="{BF988787-1EDF-4B4C-BFCC-FFD52F24E6D7}" dt="2026-06-23T17:12:29.477" v="19971" actId="14100"/>
        <pc:sldMkLst>
          <pc:docMk/>
          <pc:sldMk cId="1212219417" sldId="319"/>
        </pc:sldMkLst>
        <pc:spChg chg="mod">
          <ac:chgData name="Rodrigo Alberto Ocoro Serrano" userId="23209611-af62-42bb-aa25-971c98d93570" providerId="ADAL" clId="{BF988787-1EDF-4B4C-BFCC-FFD52F24E6D7}" dt="2026-06-23T17:12:29.477" v="19971" actId="14100"/>
          <ac:spMkLst>
            <pc:docMk/>
            <pc:sldMk cId="1212219417" sldId="319"/>
            <ac:spMk id="6" creationId="{3A469B6D-C146-FB45-EA2F-C6F2DD6FA493}"/>
          </ac:spMkLst>
        </pc:spChg>
        <pc:spChg chg="mod">
          <ac:chgData name="Rodrigo Alberto Ocoro Serrano" userId="23209611-af62-42bb-aa25-971c98d93570" providerId="ADAL" clId="{BF988787-1EDF-4B4C-BFCC-FFD52F24E6D7}" dt="2026-06-23T17:12:24.628" v="19969" actId="1076"/>
          <ac:spMkLst>
            <pc:docMk/>
            <pc:sldMk cId="1212219417" sldId="319"/>
            <ac:spMk id="11" creationId="{0D4160A7-B7BC-8A40-58D0-75E5DCE082A8}"/>
          </ac:spMkLst>
        </pc:spChg>
        <pc:spChg chg="mod">
          <ac:chgData name="Rodrigo Alberto Ocoro Serrano" userId="23209611-af62-42bb-aa25-971c98d93570" providerId="ADAL" clId="{BF988787-1EDF-4B4C-BFCC-FFD52F24E6D7}" dt="2026-06-23T17:06:32.085" v="19858" actId="1038"/>
          <ac:spMkLst>
            <pc:docMk/>
            <pc:sldMk cId="1212219417" sldId="319"/>
            <ac:spMk id="12" creationId="{FBD505AD-8C5D-E777-2C17-6FFD09403CDA}"/>
          </ac:spMkLst>
        </pc:spChg>
        <pc:spChg chg="mod">
          <ac:chgData name="Rodrigo Alberto Ocoro Serrano" userId="23209611-af62-42bb-aa25-971c98d93570" providerId="ADAL" clId="{BF988787-1EDF-4B4C-BFCC-FFD52F24E6D7}" dt="2026-06-23T17:06:32.085" v="19858" actId="1038"/>
          <ac:spMkLst>
            <pc:docMk/>
            <pc:sldMk cId="1212219417" sldId="319"/>
            <ac:spMk id="13" creationId="{8C05BFD0-60C4-9D5E-6687-CD1F6EF0735B}"/>
          </ac:spMkLst>
        </pc:spChg>
        <pc:spChg chg="mod">
          <ac:chgData name="Rodrigo Alberto Ocoro Serrano" userId="23209611-af62-42bb-aa25-971c98d93570" providerId="ADAL" clId="{BF988787-1EDF-4B4C-BFCC-FFD52F24E6D7}" dt="2026-06-23T17:06:02.797" v="19830" actId="113"/>
          <ac:spMkLst>
            <pc:docMk/>
            <pc:sldMk cId="1212219417" sldId="319"/>
            <ac:spMk id="66" creationId="{F6C2DE36-3D8A-1807-9915-F687930E9888}"/>
          </ac:spMkLst>
        </pc:spChg>
        <pc:graphicFrameChg chg="mod modGraphic">
          <ac:chgData name="Rodrigo Alberto Ocoro Serrano" userId="23209611-af62-42bb-aa25-971c98d93570" providerId="ADAL" clId="{BF988787-1EDF-4B4C-BFCC-FFD52F24E6D7}" dt="2026-06-23T17:12:13.640" v="19966" actId="122"/>
          <ac:graphicFrameMkLst>
            <pc:docMk/>
            <pc:sldMk cId="1212219417" sldId="319"/>
            <ac:graphicFrameMk id="8" creationId="{16AE10B2-55D8-D2E1-FE6B-351234CCE169}"/>
          </ac:graphicFrameMkLst>
        </pc:graphicFrameChg>
        <pc:picChg chg="add mod">
          <ac:chgData name="Rodrigo Alberto Ocoro Serrano" userId="23209611-af62-42bb-aa25-971c98d93570" providerId="ADAL" clId="{BF988787-1EDF-4B4C-BFCC-FFD52F24E6D7}" dt="2026-06-23T17:11:46.378" v="19958" actId="1076"/>
          <ac:picMkLst>
            <pc:docMk/>
            <pc:sldMk cId="1212219417" sldId="319"/>
            <ac:picMk id="9" creationId="{6F6F7D8B-694F-88C8-2AE8-7B33DCDB7C25}"/>
          </ac:picMkLst>
        </pc:picChg>
        <pc:picChg chg="mod">
          <ac:chgData name="Rodrigo Alberto Ocoro Serrano" userId="23209611-af62-42bb-aa25-971c98d93570" providerId="ADAL" clId="{BF988787-1EDF-4B4C-BFCC-FFD52F24E6D7}" dt="2026-06-23T17:05:58.970" v="19829" actId="1035"/>
          <ac:picMkLst>
            <pc:docMk/>
            <pc:sldMk cId="1212219417" sldId="319"/>
            <ac:picMk id="14" creationId="{B86D8B9A-A665-7609-1C34-E78CE1AEC5FD}"/>
          </ac:picMkLst>
        </pc:picChg>
        <pc:picChg chg="mod">
          <ac:chgData name="Rodrigo Alberto Ocoro Serrano" userId="23209611-af62-42bb-aa25-971c98d93570" providerId="ADAL" clId="{BF988787-1EDF-4B4C-BFCC-FFD52F24E6D7}" dt="2026-06-23T17:06:27.243" v="19845" actId="1036"/>
          <ac:picMkLst>
            <pc:docMk/>
            <pc:sldMk cId="1212219417" sldId="319"/>
            <ac:picMk id="16" creationId="{6E4209F2-230C-34D7-39F6-D7D2897D4D56}"/>
          </ac:picMkLst>
        </pc:picChg>
      </pc:sldChg>
      <pc:sldChg chg="addSp delSp modSp add mod">
        <pc:chgData name="Rodrigo Alberto Ocoro Serrano" userId="23209611-af62-42bb-aa25-971c98d93570" providerId="ADAL" clId="{BF988787-1EDF-4B4C-BFCC-FFD52F24E6D7}" dt="2026-06-23T17:13:55.462" v="19976" actId="313"/>
        <pc:sldMkLst>
          <pc:docMk/>
          <pc:sldMk cId="3317316996" sldId="320"/>
        </pc:sldMkLst>
        <pc:spChg chg="del">
          <ac:chgData name="Rodrigo Alberto Ocoro Serrano" userId="23209611-af62-42bb-aa25-971c98d93570" providerId="ADAL" clId="{BF988787-1EDF-4B4C-BFCC-FFD52F24E6D7}" dt="2026-06-23T16:44:42.460" v="19161" actId="478"/>
          <ac:spMkLst>
            <pc:docMk/>
            <pc:sldMk cId="3317316996" sldId="320"/>
            <ac:spMk id="6" creationId="{F968F617-E60C-54FA-0142-F70A8CABED53}"/>
          </ac:spMkLst>
        </pc:spChg>
        <pc:spChg chg="mod">
          <ac:chgData name="Rodrigo Alberto Ocoro Serrano" userId="23209611-af62-42bb-aa25-971c98d93570" providerId="ADAL" clId="{BF988787-1EDF-4B4C-BFCC-FFD52F24E6D7}" dt="2026-06-23T17:04:17.931" v="19803" actId="1076"/>
          <ac:spMkLst>
            <pc:docMk/>
            <pc:sldMk cId="3317316996" sldId="320"/>
            <ac:spMk id="7" creationId="{BD15C522-A6F3-0067-5BC8-F4FF6C68CCC0}"/>
          </ac:spMkLst>
        </pc:spChg>
        <pc:spChg chg="add mod">
          <ac:chgData name="Rodrigo Alberto Ocoro Serrano" userId="23209611-af62-42bb-aa25-971c98d93570" providerId="ADAL" clId="{BF988787-1EDF-4B4C-BFCC-FFD52F24E6D7}" dt="2026-06-23T17:08:00.501" v="19883" actId="1076"/>
          <ac:spMkLst>
            <pc:docMk/>
            <pc:sldMk cId="3317316996" sldId="320"/>
            <ac:spMk id="9" creationId="{ED125F0B-3BFF-C564-6E53-185A6595E509}"/>
          </ac:spMkLst>
        </pc:spChg>
        <pc:spChg chg="add del">
          <ac:chgData name="Rodrigo Alberto Ocoro Serrano" userId="23209611-af62-42bb-aa25-971c98d93570" providerId="ADAL" clId="{BF988787-1EDF-4B4C-BFCC-FFD52F24E6D7}" dt="2026-06-23T16:45:40.279" v="19170" actId="478"/>
          <ac:spMkLst>
            <pc:docMk/>
            <pc:sldMk cId="3317316996" sldId="320"/>
            <ac:spMk id="11" creationId="{C5D16AC4-56D0-5B37-19F0-FBD4162B8D50}"/>
          </ac:spMkLst>
        </pc:spChg>
        <pc:spChg chg="del">
          <ac:chgData name="Rodrigo Alberto Ocoro Serrano" userId="23209611-af62-42bb-aa25-971c98d93570" providerId="ADAL" clId="{BF988787-1EDF-4B4C-BFCC-FFD52F24E6D7}" dt="2026-06-23T16:44:44.599" v="19162" actId="478"/>
          <ac:spMkLst>
            <pc:docMk/>
            <pc:sldMk cId="3317316996" sldId="320"/>
            <ac:spMk id="12" creationId="{150A6030-0B78-25FE-4A6D-458F6C204602}"/>
          </ac:spMkLst>
        </pc:spChg>
        <pc:spChg chg="del">
          <ac:chgData name="Rodrigo Alberto Ocoro Serrano" userId="23209611-af62-42bb-aa25-971c98d93570" providerId="ADAL" clId="{BF988787-1EDF-4B4C-BFCC-FFD52F24E6D7}" dt="2026-06-23T16:44:45.804" v="19163" actId="478"/>
          <ac:spMkLst>
            <pc:docMk/>
            <pc:sldMk cId="3317316996" sldId="320"/>
            <ac:spMk id="13" creationId="{1505A53F-00BD-5CBD-6016-562A7E7022E7}"/>
          </ac:spMkLst>
        </pc:spChg>
        <pc:spChg chg="add mod ord">
          <ac:chgData name="Rodrigo Alberto Ocoro Serrano" userId="23209611-af62-42bb-aa25-971c98d93570" providerId="ADAL" clId="{BF988787-1EDF-4B4C-BFCC-FFD52F24E6D7}" dt="2026-06-23T17:13:55.462" v="19976" actId="313"/>
          <ac:spMkLst>
            <pc:docMk/>
            <pc:sldMk cId="3317316996" sldId="320"/>
            <ac:spMk id="18" creationId="{3D3E58CD-DC57-9278-AA0D-97C417108EAA}"/>
          </ac:spMkLst>
        </pc:spChg>
        <pc:spChg chg="add mod">
          <ac:chgData name="Rodrigo Alberto Ocoro Serrano" userId="23209611-af62-42bb-aa25-971c98d93570" providerId="ADAL" clId="{BF988787-1EDF-4B4C-BFCC-FFD52F24E6D7}" dt="2026-06-23T16:48:33.011" v="19204"/>
          <ac:spMkLst>
            <pc:docMk/>
            <pc:sldMk cId="3317316996" sldId="320"/>
            <ac:spMk id="19" creationId="{92E7C8E4-1746-0F63-B533-E463A8BBA09A}"/>
          </ac:spMkLst>
        </pc:spChg>
        <pc:spChg chg="add del mod">
          <ac:chgData name="Rodrigo Alberto Ocoro Serrano" userId="23209611-af62-42bb-aa25-971c98d93570" providerId="ADAL" clId="{BF988787-1EDF-4B4C-BFCC-FFD52F24E6D7}" dt="2026-06-23T17:08:03.987" v="19899" actId="1035"/>
          <ac:spMkLst>
            <pc:docMk/>
            <pc:sldMk cId="3317316996" sldId="320"/>
            <ac:spMk id="20" creationId="{77097B7F-F6F4-85FE-C539-3FE865243666}"/>
          </ac:spMkLst>
        </pc:spChg>
        <pc:spChg chg="add mod ord modCrop">
          <ac:chgData name="Rodrigo Alberto Ocoro Serrano" userId="23209611-af62-42bb-aa25-971c98d93570" providerId="ADAL" clId="{BF988787-1EDF-4B4C-BFCC-FFD52F24E6D7}" dt="2026-06-23T17:10:47.674" v="19946" actId="1076"/>
          <ac:spMkLst>
            <pc:docMk/>
            <pc:sldMk cId="3317316996" sldId="320"/>
            <ac:spMk id="23" creationId="{36051A01-5CB4-9FB2-C3DE-5155E18EC0F9}"/>
          </ac:spMkLst>
        </pc:spChg>
        <pc:spChg chg="del">
          <ac:chgData name="Rodrigo Alberto Ocoro Serrano" userId="23209611-af62-42bb-aa25-971c98d93570" providerId="ADAL" clId="{BF988787-1EDF-4B4C-BFCC-FFD52F24E6D7}" dt="2026-06-23T16:44:41.127" v="19160" actId="478"/>
          <ac:spMkLst>
            <pc:docMk/>
            <pc:sldMk cId="3317316996" sldId="320"/>
            <ac:spMk id="66" creationId="{EDAD4C57-6E70-B6AF-3B05-591F14A863CA}"/>
          </ac:spMkLst>
        </pc:spChg>
        <pc:graphicFrameChg chg="del">
          <ac:chgData name="Rodrigo Alberto Ocoro Serrano" userId="23209611-af62-42bb-aa25-971c98d93570" providerId="ADAL" clId="{BF988787-1EDF-4B4C-BFCC-FFD52F24E6D7}" dt="2026-06-23T16:44:18.642" v="19151" actId="478"/>
          <ac:graphicFrameMkLst>
            <pc:docMk/>
            <pc:sldMk cId="3317316996" sldId="320"/>
            <ac:graphicFrameMk id="8" creationId="{E9B07CF8-44BE-85F1-33B0-F7BB3D4953D4}"/>
          </ac:graphicFrameMkLst>
        </pc:graphicFrameChg>
        <pc:picChg chg="add del mod">
          <ac:chgData name="Rodrigo Alberto Ocoro Serrano" userId="23209611-af62-42bb-aa25-971c98d93570" providerId="ADAL" clId="{BF988787-1EDF-4B4C-BFCC-FFD52F24E6D7}" dt="2026-06-23T17:07:03.433" v="19863" actId="478"/>
          <ac:picMkLst>
            <pc:docMk/>
            <pc:sldMk cId="3317316996" sldId="320"/>
            <ac:picMk id="10" creationId="{54FB2537-3259-F9D1-5B9C-87368471A10C}"/>
          </ac:picMkLst>
        </pc:picChg>
        <pc:picChg chg="del">
          <ac:chgData name="Rodrigo Alberto Ocoro Serrano" userId="23209611-af62-42bb-aa25-971c98d93570" providerId="ADAL" clId="{BF988787-1EDF-4B4C-BFCC-FFD52F24E6D7}" dt="2026-06-23T16:44:18.642" v="19151" actId="478"/>
          <ac:picMkLst>
            <pc:docMk/>
            <pc:sldMk cId="3317316996" sldId="320"/>
            <ac:picMk id="14" creationId="{C935467F-9A2F-2381-10DE-808E8BA75966}"/>
          </ac:picMkLst>
        </pc:picChg>
        <pc:picChg chg="add mod ord">
          <ac:chgData name="Rodrigo Alberto Ocoro Serrano" userId="23209611-af62-42bb-aa25-971c98d93570" providerId="ADAL" clId="{BF988787-1EDF-4B4C-BFCC-FFD52F24E6D7}" dt="2026-06-23T17:08:28.584" v="19909" actId="1076"/>
          <ac:picMkLst>
            <pc:docMk/>
            <pc:sldMk cId="3317316996" sldId="320"/>
            <ac:picMk id="15" creationId="{51435DC9-39D6-A530-C2C6-4FEB9D762016}"/>
          </ac:picMkLst>
        </pc:picChg>
        <pc:picChg chg="del">
          <ac:chgData name="Rodrigo Alberto Ocoro Serrano" userId="23209611-af62-42bb-aa25-971c98d93570" providerId="ADAL" clId="{BF988787-1EDF-4B4C-BFCC-FFD52F24E6D7}" dt="2026-06-23T16:44:18.642" v="19151" actId="478"/>
          <ac:picMkLst>
            <pc:docMk/>
            <pc:sldMk cId="3317316996" sldId="320"/>
            <ac:picMk id="16" creationId="{9D5C8860-CFC6-860F-775C-E5202C625DDC}"/>
          </ac:picMkLst>
        </pc:picChg>
        <pc:picChg chg="add mod">
          <ac:chgData name="Rodrigo Alberto Ocoro Serrano" userId="23209611-af62-42bb-aa25-971c98d93570" providerId="ADAL" clId="{BF988787-1EDF-4B4C-BFCC-FFD52F24E6D7}" dt="2026-06-23T17:10:42.275" v="19944" actId="1076"/>
          <ac:picMkLst>
            <pc:docMk/>
            <pc:sldMk cId="3317316996" sldId="320"/>
            <ac:picMk id="17" creationId="{83A75FF9-45A2-AE86-94FB-58B3E9B498DC}"/>
          </ac:picMkLst>
        </pc:picChg>
        <pc:picChg chg="add mod modCrop">
          <ac:chgData name="Rodrigo Alberto Ocoro Serrano" userId="23209611-af62-42bb-aa25-971c98d93570" providerId="ADAL" clId="{BF988787-1EDF-4B4C-BFCC-FFD52F24E6D7}" dt="2026-06-23T17:08:37.291" v="19912" actId="1076"/>
          <ac:picMkLst>
            <pc:docMk/>
            <pc:sldMk cId="3317316996" sldId="320"/>
            <ac:picMk id="21" creationId="{B31FED3C-C988-F265-9487-979118E5B400}"/>
          </ac:picMkLst>
        </pc:picChg>
        <pc:picChg chg="add mod">
          <ac:chgData name="Rodrigo Alberto Ocoro Serrano" userId="23209611-af62-42bb-aa25-971c98d93570" providerId="ADAL" clId="{BF988787-1EDF-4B4C-BFCC-FFD52F24E6D7}" dt="2026-06-23T17:10:51.586" v="19947" actId="1076"/>
          <ac:picMkLst>
            <pc:docMk/>
            <pc:sldMk cId="3317316996" sldId="320"/>
            <ac:picMk id="22" creationId="{304B7FFA-A7BE-5749-3489-DCBC0BEEC8EE}"/>
          </ac:picMkLst>
        </pc:picChg>
      </pc:sldChg>
      <pc:sldChg chg="add del">
        <pc:chgData name="Rodrigo Alberto Ocoro Serrano" userId="23209611-af62-42bb-aa25-971c98d93570" providerId="ADAL" clId="{BF988787-1EDF-4B4C-BFCC-FFD52F24E6D7}" dt="2026-06-17T16:15:46.557" v="11134"/>
        <pc:sldMkLst>
          <pc:docMk/>
          <pc:sldMk cId="905942256" sldId="3843"/>
        </pc:sldMkLst>
      </pc:sldChg>
      <pc:sldMasterChg chg="addSp delSp modSp mod setBg delSldLayout modSldLayout">
        <pc:chgData name="Rodrigo Alberto Ocoro Serrano" userId="23209611-af62-42bb-aa25-971c98d93570" providerId="ADAL" clId="{BF988787-1EDF-4B4C-BFCC-FFD52F24E6D7}" dt="2026-06-05T19:07:47.936" v="147"/>
        <pc:sldMasterMkLst>
          <pc:docMk/>
          <pc:sldMasterMk cId="0" sldId="2147483665"/>
        </pc:sldMasterMkLst>
        <pc:picChg chg="add mod">
          <ac:chgData name="Rodrigo Alberto Ocoro Serrano" userId="23209611-af62-42bb-aa25-971c98d93570" providerId="ADAL" clId="{BF988787-1EDF-4B4C-BFCC-FFD52F24E6D7}" dt="2026-06-04T22:15:26.928" v="90"/>
          <ac:picMkLst>
            <pc:docMk/>
            <pc:sldMasterMk cId="0" sldId="2147483665"/>
            <ac:picMk id="5" creationId="{CF290315-0651-8B54-FAA5-8A9678437D02}"/>
          </ac:picMkLst>
        </pc:picChg>
        <pc:picChg chg="add mod">
          <ac:chgData name="Rodrigo Alberto Ocoro Serrano" userId="23209611-af62-42bb-aa25-971c98d93570" providerId="ADAL" clId="{BF988787-1EDF-4B4C-BFCC-FFD52F24E6D7}" dt="2026-06-04T22:16:30.399" v="105" actId="1076"/>
          <ac:picMkLst>
            <pc:docMk/>
            <pc:sldMasterMk cId="0" sldId="2147483665"/>
            <ac:picMk id="9" creationId="{B512C491-D617-58CD-21ED-FAFE6C4B8D93}"/>
          </ac:picMkLst>
        </pc:picChg>
        <pc:sldLayoutChg chg="modSp mod setBg">
          <pc:chgData name="Rodrigo Alberto Ocoro Serrano" userId="23209611-af62-42bb-aa25-971c98d93570" providerId="ADAL" clId="{BF988787-1EDF-4B4C-BFCC-FFD52F24E6D7}" dt="2026-06-05T19:07:47.936" v="147"/>
          <pc:sldLayoutMkLst>
            <pc:docMk/>
            <pc:sldMasterMk cId="0" sldId="2147483665"/>
            <pc:sldLayoutMk cId="0" sldId="2147483648"/>
          </pc:sldLayoutMkLst>
          <pc:spChg chg="mod">
            <ac:chgData name="Rodrigo Alberto Ocoro Serrano" userId="23209611-af62-42bb-aa25-971c98d93570" providerId="ADAL" clId="{BF988787-1EDF-4B4C-BFCC-FFD52F24E6D7}" dt="2026-06-05T19:07:47.560" v="146" actId="20577"/>
            <ac:spMkLst>
              <pc:docMk/>
              <pc:sldMasterMk cId="0" sldId="2147483665"/>
              <pc:sldLayoutMk cId="0" sldId="2147483648"/>
              <ac:spMk id="9" creationId="{00000000-0000-0000-0000-000000000000}"/>
            </ac:spMkLst>
          </pc:spChg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49"/>
          </pc:sldLayoutMkLst>
        </pc:sldLayoutChg>
        <pc:sldLayoutChg chg="addSp 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0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1"/>
          </pc:sldLayoutMkLst>
        </pc:sldLayoutChg>
        <pc:sldLayoutChg chg="mod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2"/>
          </pc:sldLayoutMkLst>
          <pc:picChg chg="mod modCrop">
            <ac:chgData name="Rodrigo Alberto Ocoro Serrano" userId="23209611-af62-42bb-aa25-971c98d93570" providerId="ADAL" clId="{BF988787-1EDF-4B4C-BFCC-FFD52F24E6D7}" dt="2026-06-04T22:14:48.212" v="85" actId="732"/>
            <ac:picMkLst>
              <pc:docMk/>
              <pc:sldMasterMk cId="0" sldId="2147483665"/>
              <pc:sldLayoutMk cId="0" sldId="2147483652"/>
              <ac:picMk id="3" creationId="{3A420941-EABD-D3C7-B28B-5B215520FAC0}"/>
            </ac:picMkLst>
          </pc:picChg>
        </pc:sldLayoutChg>
        <pc:sldLayoutChg chg="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3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4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5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6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7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8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59"/>
          </pc:sldLayoutMkLst>
        </pc:sldLayoutChg>
        <pc:sldLayoutChg chg="delSp del mod setBg">
          <pc:chgData name="Rodrigo Alberto Ocoro Serrano" userId="23209611-af62-42bb-aa25-971c98d93570" providerId="ADAL" clId="{BF988787-1EDF-4B4C-BFCC-FFD52F24E6D7}" dt="2026-06-04T22:19:12.179" v="122" actId="2696"/>
          <pc:sldLayoutMkLst>
            <pc:docMk/>
            <pc:sldMasterMk cId="0" sldId="2147483665"/>
            <pc:sldLayoutMk cId="0" sldId="2147483660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61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0" sldId="2147483662"/>
          </pc:sldLayoutMkLst>
        </pc:sldLayoutChg>
        <pc:sldLayoutChg chg="delSp mod 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5"/>
            <pc:sldLayoutMk cId="3115769214" sldId="2147483667"/>
          </pc:sldLayoutMkLst>
        </pc:sldLayoutChg>
      </pc:sldMasterChg>
      <pc:sldMasterChg chg="setBg modSldLayout">
        <pc:chgData name="Rodrigo Alberto Ocoro Serrano" userId="23209611-af62-42bb-aa25-971c98d93570" providerId="ADAL" clId="{BF988787-1EDF-4B4C-BFCC-FFD52F24E6D7}" dt="2026-06-04T22:17:47.757" v="109"/>
        <pc:sldMasterMkLst>
          <pc:docMk/>
          <pc:sldMasterMk cId="0" sldId="2147483666"/>
        </pc:sldMasterMkLst>
        <pc:sldLayoutChg chg="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6"/>
            <pc:sldLayoutMk cId="0" sldId="2147483663"/>
          </pc:sldLayoutMkLst>
        </pc:sldLayoutChg>
        <pc:sldLayoutChg chg="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6"/>
            <pc:sldLayoutMk cId="0" sldId="2147483664"/>
          </pc:sldLayoutMkLst>
        </pc:sldLayoutChg>
        <pc:sldLayoutChg chg="setBg">
          <pc:chgData name="Rodrigo Alberto Ocoro Serrano" userId="23209611-af62-42bb-aa25-971c98d93570" providerId="ADAL" clId="{BF988787-1EDF-4B4C-BFCC-FFD52F24E6D7}" dt="2026-06-04T22:17:47.757" v="109"/>
          <pc:sldLayoutMkLst>
            <pc:docMk/>
            <pc:sldMasterMk cId="0" sldId="2147483666"/>
            <pc:sldLayoutMk cId="2607464879" sldId="2147483668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2B2D45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C9F-4ACE-B714-DF9ECCE61932}"/>
              </c:ext>
            </c:extLst>
          </c:dPt>
          <c:dPt>
            <c:idx val="1"/>
            <c:bubble3D val="0"/>
            <c:spPr>
              <a:solidFill>
                <a:srgbClr val="136589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C9F-4ACE-B714-DF9ECCE61932}"/>
              </c:ext>
            </c:extLst>
          </c:dPt>
          <c:dPt>
            <c:idx val="2"/>
            <c:bubble3D val="0"/>
            <c:spPr>
              <a:solidFill>
                <a:srgbClr val="0098DA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C9F-4ACE-B714-DF9ECCE61932}"/>
              </c:ext>
            </c:extLst>
          </c:dPt>
          <c:dPt>
            <c:idx val="3"/>
            <c:bubble3D val="0"/>
            <c:spPr>
              <a:solidFill>
                <a:srgbClr val="65AAD2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C9F-4ACE-B714-DF9ECCE61932}"/>
              </c:ext>
            </c:extLst>
          </c:dPt>
          <c:dPt>
            <c:idx val="4"/>
            <c:bubble3D val="0"/>
            <c:spPr>
              <a:solidFill>
                <a:srgbClr val="545454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C9F-4ACE-B714-DF9ECCE61932}"/>
              </c:ext>
            </c:extLst>
          </c:dPt>
          <c:dPt>
            <c:idx val="5"/>
            <c:bubble3D val="0"/>
            <c:spPr>
              <a:solidFill>
                <a:srgbClr val="00AE65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C9F-4ACE-B714-DF9ECCE61932}"/>
              </c:ext>
            </c:extLst>
          </c:dPt>
          <c:dPt>
            <c:idx val="6"/>
            <c:bubble3D val="0"/>
            <c:spPr>
              <a:solidFill>
                <a:srgbClr val="8FDD6D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AC9F-4ACE-B714-DF9ECCE61932}"/>
              </c:ext>
            </c:extLst>
          </c:dPt>
          <c:dPt>
            <c:idx val="7"/>
            <c:bubble3D val="0"/>
            <c:spPr>
              <a:solidFill>
                <a:srgbClr val="80CE87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AC9F-4ACE-B714-DF9ECCE619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Hoja1!$A$2:$A$9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Hoja1!$B$2:$B$9</c:f>
              <c:numCache>
                <c:formatCode>General</c:formatCode>
                <c:ptCount val="8"/>
                <c:pt idx="0">
                  <c:v>62</c:v>
                </c:pt>
                <c:pt idx="1">
                  <c:v>58</c:v>
                </c:pt>
                <c:pt idx="2">
                  <c:v>38</c:v>
                </c:pt>
                <c:pt idx="3">
                  <c:v>33</c:v>
                </c:pt>
                <c:pt idx="4">
                  <c:v>20</c:v>
                </c:pt>
                <c:pt idx="5">
                  <c:v>13</c:v>
                </c:pt>
                <c:pt idx="6">
                  <c:v>10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C9F-4ACE-B714-DF9ECCE61932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2B2D45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D44-4A2C-B38D-0EF4C6C0A397}"/>
              </c:ext>
            </c:extLst>
          </c:dPt>
          <c:dPt>
            <c:idx val="1"/>
            <c:bubble3D val="0"/>
            <c:spPr>
              <a:solidFill>
                <a:srgbClr val="136589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D44-4A2C-B38D-0EF4C6C0A397}"/>
              </c:ext>
            </c:extLst>
          </c:dPt>
          <c:dPt>
            <c:idx val="2"/>
            <c:bubble3D val="0"/>
            <c:spPr>
              <a:solidFill>
                <a:srgbClr val="0098DA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D44-4A2C-B38D-0EF4C6C0A397}"/>
              </c:ext>
            </c:extLst>
          </c:dPt>
          <c:dPt>
            <c:idx val="3"/>
            <c:bubble3D val="0"/>
            <c:spPr>
              <a:solidFill>
                <a:srgbClr val="65AAD2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4E1-4074-A60E-81A9162FE4C1}"/>
              </c:ext>
            </c:extLst>
          </c:dPt>
          <c:dPt>
            <c:idx val="4"/>
            <c:bubble3D val="0"/>
            <c:spPr>
              <a:solidFill>
                <a:srgbClr val="00AE65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D44-4A2C-B38D-0EF4C6C0A397}"/>
              </c:ext>
            </c:extLst>
          </c:dPt>
          <c:dLbls>
            <c:dLbl>
              <c:idx val="3"/>
              <c:layout>
                <c:manualLayout>
                  <c:x val="-2.116014228946075E-2"/>
                  <c:y val="-3.411891157090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E1-4074-A60E-81A9162FE4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Planta</c:v>
                </c:pt>
                <c:pt idx="1">
                  <c:v>Provisional</c:v>
                </c:pt>
                <c:pt idx="2">
                  <c:v>Planta Encargo</c:v>
                </c:pt>
                <c:pt idx="3">
                  <c:v>Prueba</c:v>
                </c:pt>
                <c:pt idx="4">
                  <c:v>Libre nombramiento y remoción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111</c:v>
                </c:pt>
                <c:pt idx="1">
                  <c:v>70</c:v>
                </c:pt>
                <c:pt idx="2">
                  <c:v>44</c:v>
                </c:pt>
                <c:pt idx="3">
                  <c:v>12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E1-4074-A60E-81A9162FE4C1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7F-49E6-BBBD-A5F753D56A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7F-49E6-BBBD-A5F753D56A01}"/>
              </c:ext>
            </c:extLst>
          </c:dPt>
          <c:dPt>
            <c:idx val="2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5D7-410A-8946-C81BB8D8AC16}"/>
              </c:ext>
            </c:extLst>
          </c:dPt>
          <c:dPt>
            <c:idx val="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D7-410A-8946-C81BB8D8AC16}"/>
              </c:ext>
            </c:extLst>
          </c:dPt>
          <c:dPt>
            <c:idx val="4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5D7-410A-8946-C81BB8D8AC16}"/>
              </c:ext>
            </c:extLst>
          </c:dPt>
          <c:dPt>
            <c:idx val="5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5D7-410A-8946-C81BB8D8AC1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C7F-49E6-BBBD-A5F753D56A0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C7F-49E6-BBBD-A5F753D56A01}"/>
              </c:ext>
            </c:extLst>
          </c:dPt>
          <c:cat>
            <c:numRef>
              <c:f>Hoja1!$A$2:$A$9</c:f>
              <c:numCache>
                <c:formatCode>General</c:formatCode>
                <c:ptCount val="8"/>
              </c:numCache>
            </c:numRef>
          </c:cat>
          <c:val>
            <c:numRef>
              <c:f>Hoja1!$B$2:$B$9</c:f>
              <c:numCache>
                <c:formatCode>General</c:formatCode>
                <c:ptCount val="8"/>
                <c:pt idx="0">
                  <c:v>12.5</c:v>
                </c:pt>
                <c:pt idx="1">
                  <c:v>12.5</c:v>
                </c:pt>
                <c:pt idx="2">
                  <c:v>12.5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12.5</c:v>
                </c:pt>
                <c:pt idx="7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D7-410A-8946-C81BB8D8AC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9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06" name="Google Shape;1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BAF5DF06-9E43-9EFC-18A8-068CB78E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AA15F80F-1722-4CC4-23C0-4CEB8D2758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197E2A4B-6DFD-D2B1-128D-F36C9FEF8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4267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B27D813B-E346-3BF5-0C12-ABA1AE444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39BA0EB9-7277-215E-4BDA-85DFE67493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508A9B2C-1801-7423-1823-E0BE62E9A3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MX" sz="1050" b="1" dirty="0"/>
              <a:t>Filosofía institucional: </a:t>
            </a:r>
            <a:r>
              <a:rPr lang="es-MX" sz="1050" dirty="0"/>
              <a:t>Es el marco de referencia que guía la estrategia, acciones, relaciones y toma de decisiones, fortaleciendo la cultura de la DIAN. La Filosofía Institucional de la UAE DIAN se encuentra reflejada en cuatro elementos.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b="1" dirty="0"/>
              <a:t>Propósito central: </a:t>
            </a:r>
            <a:r>
              <a:rPr lang="es-MX" sz="1050" dirty="0"/>
              <a:t>Captura el alma de la </a:t>
            </a:r>
            <a:r>
              <a:rPr lang="es-MX" sz="1050" dirty="0" err="1"/>
              <a:t>entidd</a:t>
            </a:r>
            <a:r>
              <a:rPr lang="es-MX" sz="1050" dirty="0"/>
              <a:t>. Perdura, es inspirador y motiva el progreso.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b="1" dirty="0"/>
              <a:t>Valores aspiracionales </a:t>
            </a:r>
            <a:r>
              <a:rPr lang="es-MX" sz="1050" dirty="0"/>
              <a:t>Lo que se anhela alcanzar en el carácter o cultura de la entidad. Define una meta ideal en comportamientos y actitudes.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b="1" dirty="0"/>
              <a:t>Objetivo retador:</a:t>
            </a:r>
            <a:r>
              <a:rPr lang="es-MX" sz="1050" dirty="0"/>
              <a:t> Lo que se quiere alcanzar en el largo plazo, genera foco. Es medible y tiene una línea definida de llegada. Por definir para 2026 en el Plan de Choque Contra la Evasión 2026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b="1" dirty="0"/>
              <a:t>Descripción vívida:</a:t>
            </a:r>
            <a:r>
              <a:rPr lang="es-MX" sz="1050" dirty="0"/>
              <a:t> Descripción apasionante de cómo sería lograr el objetivo retador. </a:t>
            </a:r>
          </a:p>
        </p:txBody>
      </p:sp>
    </p:spTree>
    <p:extLst>
      <p:ext uri="{BB962C8B-B14F-4D97-AF65-F5344CB8AC3E}">
        <p14:creationId xmlns:p14="http://schemas.microsoft.com/office/powerpoint/2010/main" val="2156754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C99ED27B-A930-DDF0-50D2-F11288541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2E7EB289-6EA1-8D68-E308-9097A62823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475766DC-1BA4-9FC4-A971-843A31F2D1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9091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0BBA4F6C-ECE0-EE99-84B9-CAA1A4EDF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589048A3-3C04-25C1-9FDB-41AE10B43F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F79468B6-4EDC-ED5D-1D3D-73C9BF5888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823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016020C6-7A64-0886-748A-6D2A55B62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4EE5CA97-1B31-ED7C-6AE3-2E5C8BA810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4DA68C3B-39C9-34AC-81E7-0B927E4347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2679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BFCFA7FE-FDD7-39A6-9CAE-A8A40B64B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B34A041B-2972-F954-5E0A-4CF829EC74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37CC615F-FAB6-B339-B075-C611F96640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579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9E0FB54B-2012-A2CC-5DD0-007F68BA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C1C80295-5636-A6E2-9AE8-627537394B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455C173C-872C-9A6D-2A15-CF4B335957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1175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00C4F769-162E-D747-B55A-D84135B80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416C41E9-380A-C746-9715-8D84232C7D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32CD7E38-222E-C7BE-6633-C297DFD5F0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0529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61862144-932B-C397-676E-025A3FA32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EAFCD19B-8382-16EB-8C94-5E0E342E74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64C4118D-B172-E6C3-B363-9836F1C562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010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414B2B9E-3D7D-FA88-78ED-E8FBDAECF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0A95FAA4-14D9-10EB-9394-972D5F502C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646FE19C-7590-722F-97A0-6BF18465FF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848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2b1022eedc3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619" name="Google Shape;619;g2b1022eedc3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ED430BE1-4BB6-775D-9235-276494338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ADF9AB09-D0D1-0F9F-BE34-FDCE63C441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D97EC00B-E32B-0F63-9B81-E7730ABAB5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9855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627D2CB9-580F-8CEA-921E-DD224906A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05040A89-DD56-4E41-BBF9-DF84C7CDAC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238029B0-40AF-8885-3F5C-E1972F65A7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017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952628DB-FD28-D343-0610-C6004DD3F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E6A0400E-5D02-7EEF-830C-C30CD7053A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3F77BC3C-28FB-58E3-0109-2C440F7BE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598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b1022eedc3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263" name="Google Shape;263;g2b1022eedc3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b1022eedc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67" name="Google Shape;167;g2b1022eedc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DBD378AE-B7D2-C7B1-C5F0-AF579488B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b1022eedc3_0_4:notes">
            <a:extLst>
              <a:ext uri="{FF2B5EF4-FFF2-40B4-BE49-F238E27FC236}">
                <a16:creationId xmlns:a16="http://schemas.microsoft.com/office/drawing/2014/main" id="{AB706DF8-8BD3-B561-25A3-865D85631C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67" name="Google Shape;167;g2b1022eedc3_0_4:notes">
            <a:extLst>
              <a:ext uri="{FF2B5EF4-FFF2-40B4-BE49-F238E27FC236}">
                <a16:creationId xmlns:a16="http://schemas.microsoft.com/office/drawing/2014/main" id="{1451B327-25BA-0E9D-A148-EB02127CAD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2383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3B0ED85A-1F44-C289-1AF5-2FDAB32FF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8EF94967-BDFC-50E9-4348-AB2A313BAB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8AD5253E-C3FF-91E1-28F8-DFA30AED13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8530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0356B130-C92F-D489-B36F-3884ADFB4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EC65956C-4ED4-64C1-44F6-D9B1F669B3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6C95F07F-1503-1AA9-9AA1-038A34A052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7578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09854363-E60D-768A-D1B1-1B865A0CB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1324a7d30_0_14:notes">
            <a:extLst>
              <a:ext uri="{FF2B5EF4-FFF2-40B4-BE49-F238E27FC236}">
                <a16:creationId xmlns:a16="http://schemas.microsoft.com/office/drawing/2014/main" id="{D3B679D6-E9BC-9EEC-FFB9-0FFE9E67EE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113" name="Google Shape;113;g2b1324a7d30_0_14:notes">
            <a:extLst>
              <a:ext uri="{FF2B5EF4-FFF2-40B4-BE49-F238E27FC236}">
                <a16:creationId xmlns:a16="http://schemas.microsoft.com/office/drawing/2014/main" id="{8B1ACF83-5AB7-697C-F0E0-F7C33D2903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515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806833" y="1086033"/>
            <a:ext cx="8466800" cy="34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806834" y="4994467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960001" y="719334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2148432"/>
            <a:ext cx="979600" cy="67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3" hasCustomPrompt="1"/>
          </p:nvPr>
        </p:nvSpPr>
        <p:spPr>
          <a:xfrm>
            <a:off x="960000" y="4059502"/>
            <a:ext cx="979600" cy="67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4" hasCustomPrompt="1"/>
          </p:nvPr>
        </p:nvSpPr>
        <p:spPr>
          <a:xfrm>
            <a:off x="4559034" y="2148432"/>
            <a:ext cx="979600" cy="67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5" hasCustomPrompt="1"/>
          </p:nvPr>
        </p:nvSpPr>
        <p:spPr>
          <a:xfrm>
            <a:off x="4559034" y="4059502"/>
            <a:ext cx="979600" cy="67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6" hasCustomPrompt="1"/>
          </p:nvPr>
        </p:nvSpPr>
        <p:spPr>
          <a:xfrm>
            <a:off x="8158066" y="2148432"/>
            <a:ext cx="979600" cy="67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7" hasCustomPrompt="1"/>
          </p:nvPr>
        </p:nvSpPr>
        <p:spPr>
          <a:xfrm>
            <a:off x="8158066" y="4059502"/>
            <a:ext cx="979600" cy="67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1"/>
          </p:nvPr>
        </p:nvSpPr>
        <p:spPr>
          <a:xfrm>
            <a:off x="960001" y="3057933"/>
            <a:ext cx="30740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8"/>
          </p:nvPr>
        </p:nvSpPr>
        <p:spPr>
          <a:xfrm>
            <a:off x="4559033" y="3057933"/>
            <a:ext cx="30740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9"/>
          </p:nvPr>
        </p:nvSpPr>
        <p:spPr>
          <a:xfrm>
            <a:off x="8158067" y="3057933"/>
            <a:ext cx="30740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13"/>
          </p:nvPr>
        </p:nvSpPr>
        <p:spPr>
          <a:xfrm>
            <a:off x="960001" y="4969100"/>
            <a:ext cx="3175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14"/>
          </p:nvPr>
        </p:nvSpPr>
        <p:spPr>
          <a:xfrm>
            <a:off x="4559033" y="4969100"/>
            <a:ext cx="30740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5"/>
          </p:nvPr>
        </p:nvSpPr>
        <p:spPr>
          <a:xfrm>
            <a:off x="8158067" y="4969100"/>
            <a:ext cx="33056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769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6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23/06/2026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6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6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6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5396234" y="3429300"/>
            <a:ext cx="5844800" cy="1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5396234" y="1762633"/>
            <a:ext cx="17768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>
            <a:spLocks noGrp="1"/>
          </p:cNvSpPr>
          <p:nvPr>
            <p:ph type="pic" idx="3"/>
          </p:nvPr>
        </p:nvSpPr>
        <p:spPr>
          <a:xfrm>
            <a:off x="950966" y="719334"/>
            <a:ext cx="3680800" cy="5419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960001" y="719334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1"/>
          </p:nvPr>
        </p:nvSpPr>
        <p:spPr>
          <a:xfrm>
            <a:off x="6741534" y="3432205"/>
            <a:ext cx="3692001" cy="23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2"/>
          </p:nvPr>
        </p:nvSpPr>
        <p:spPr>
          <a:xfrm>
            <a:off x="1758467" y="3432205"/>
            <a:ext cx="3692001" cy="23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3"/>
          </p:nvPr>
        </p:nvSpPr>
        <p:spPr>
          <a:xfrm>
            <a:off x="1758467" y="2362534"/>
            <a:ext cx="3692001" cy="7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4"/>
          </p:nvPr>
        </p:nvSpPr>
        <p:spPr>
          <a:xfrm>
            <a:off x="6741537" y="2362534"/>
            <a:ext cx="3692001" cy="7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A420941-EABD-D3C7-B28B-5B215520F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28"/>
          <a:stretch>
            <a:fillRect/>
          </a:stretch>
        </p:blipFill>
        <p:spPr>
          <a:xfrm>
            <a:off x="1" y="6489576"/>
            <a:ext cx="12192000" cy="368423"/>
          </a:xfrm>
          <a:prstGeom prst="rect">
            <a:avLst/>
          </a:prstGeom>
        </p:spPr>
      </p:pic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60001" y="719334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1082634" y="2668267"/>
            <a:ext cx="5726400" cy="30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82634" y="1356300"/>
            <a:ext cx="57264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>
            <a:spLocks noGrp="1"/>
          </p:cNvSpPr>
          <p:nvPr>
            <p:ph type="pic" idx="2"/>
          </p:nvPr>
        </p:nvSpPr>
        <p:spPr>
          <a:xfrm>
            <a:off x="7525034" y="719334"/>
            <a:ext cx="3716000" cy="5419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090601" y="1742801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847401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847401" y="4204666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9E9179-5AEC-CC10-5D4A-FB2E8451F2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960001" y="5352600"/>
            <a:ext cx="10272000" cy="763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1712001" y="1738366"/>
            <a:ext cx="8768000" cy="22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 txBox="1">
            <a:spLocks noGrp="1"/>
          </p:cNvSpPr>
          <p:nvPr>
            <p:ph type="subTitle" idx="1"/>
          </p:nvPr>
        </p:nvSpPr>
        <p:spPr>
          <a:xfrm>
            <a:off x="1712001" y="4345433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EFEFE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8" y="1536634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57FBBFA-3BCD-4EB1-DAC9-FDCCE42EA1C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742084" y="6570133"/>
            <a:ext cx="1403349" cy="15428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Información Pública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290315-0651-8B54-FAA5-8A9678437D0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28"/>
          <a:stretch>
            <a:fillRect/>
          </a:stretch>
        </p:blipFill>
        <p:spPr>
          <a:xfrm>
            <a:off x="1" y="6489576"/>
            <a:ext cx="12192000" cy="3684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512C491-D617-58CD-21ED-FAFE6C4B8D9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058400" y="0"/>
            <a:ext cx="2133600" cy="20859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424134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body" idx="1"/>
          </p:nvPr>
        </p:nvSpPr>
        <p:spPr>
          <a:xfrm>
            <a:off x="1424134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F6C261-178B-E9B1-244E-9B405D3BE3E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742084" y="6570133"/>
            <a:ext cx="1403349" cy="15428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Información Pública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9.gif"/><Relationship Id="rId7" Type="http://schemas.openxmlformats.org/officeDocument/2006/relationships/image" Target="../media/image8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12" Type="http://schemas.openxmlformats.org/officeDocument/2006/relationships/image" Target="../media/image3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12" Type="http://schemas.openxmlformats.org/officeDocument/2006/relationships/image" Target="../media/image2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gif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8.png"/><Relationship Id="rId9" Type="http://schemas.microsoft.com/office/2007/relationships/hdphoto" Target="../media/hdphoto6.wdp"/><Relationship Id="rId1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gif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gif"/><Relationship Id="rId7" Type="http://schemas.openxmlformats.org/officeDocument/2006/relationships/image" Target="../media/image5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emf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4.jpg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8.jpeg"/><Relationship Id="rId4" Type="http://schemas.openxmlformats.org/officeDocument/2006/relationships/image" Target="../media/image48.gif"/><Relationship Id="rId9" Type="http://schemas.openxmlformats.org/officeDocument/2006/relationships/image" Target="../media/image5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openxmlformats.org/officeDocument/2006/relationships/image" Target="../media/image16.pn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5" Type="http://schemas.openxmlformats.org/officeDocument/2006/relationships/chart" Target="../charts/chart3.xml"/><Relationship Id="rId15" Type="http://schemas.openxmlformats.org/officeDocument/2006/relationships/image" Target="../media/image19.jpeg"/><Relationship Id="rId10" Type="http://schemas.microsoft.com/office/2007/relationships/hdphoto" Target="../media/hdphoto4.wdp"/><Relationship Id="rId4" Type="http://schemas.microsoft.com/office/2007/relationships/hdphoto" Target="../media/hdphoto3.wdp"/><Relationship Id="rId9" Type="http://schemas.openxmlformats.org/officeDocument/2006/relationships/image" Target="../media/image14.png"/><Relationship Id="rId1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openxmlformats.org/officeDocument/2006/relationships/image" Target="../media/image23.jpeg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microsoft.com/office/2007/relationships/hdphoto" Target="../media/hdphoto3.wdp"/><Relationship Id="rId10" Type="http://schemas.openxmlformats.org/officeDocument/2006/relationships/image" Target="../media/image25.gif"/><Relationship Id="rId4" Type="http://schemas.openxmlformats.org/officeDocument/2006/relationships/image" Target="../media/image12.png"/><Relationship Id="rId9" Type="http://schemas.openxmlformats.org/officeDocument/2006/relationships/image" Target="../media/image24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12" Type="http://schemas.openxmlformats.org/officeDocument/2006/relationships/image" Target="../media/image2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8.gif"/><Relationship Id="rId3" Type="http://schemas.openxmlformats.org/officeDocument/2006/relationships/image" Target="../media/image27.jpeg"/><Relationship Id="rId7" Type="http://schemas.openxmlformats.org/officeDocument/2006/relationships/image" Target="../media/image8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128303" y="4091158"/>
            <a:ext cx="2836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Preguntas</a:t>
            </a:r>
            <a:endParaRPr lang="es-ES_tradnl" sz="44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303" y="1403164"/>
            <a:ext cx="2739032" cy="2687993"/>
          </a:xfrm>
          <a:prstGeom prst="rect">
            <a:avLst/>
          </a:prstGeom>
        </p:spPr>
      </p:pic>
      <p:pic>
        <p:nvPicPr>
          <p:cNvPr id="5" name="Imagen 4" descr="Código QR&#10;&#10;El contenido generado por IA puede ser incorrecto.">
            <a:extLst>
              <a:ext uri="{FF2B5EF4-FFF2-40B4-BE49-F238E27FC236}">
                <a16:creationId xmlns:a16="http://schemas.microsoft.com/office/drawing/2014/main" id="{005B80E6-BA1B-8F3D-36A0-F56FF58C87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553" t="36872" r="26644" b="15373"/>
          <a:stretch>
            <a:fillRect/>
          </a:stretch>
        </p:blipFill>
        <p:spPr>
          <a:xfrm>
            <a:off x="6687910" y="445038"/>
            <a:ext cx="5077991" cy="518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49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1AB28DC0-6CCA-B9D9-4B74-0E78F8545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👩‍🔧 Servicio de aseo Medellín | Personal de limpieza | Aseo por días">
            <a:extLst>
              <a:ext uri="{FF2B5EF4-FFF2-40B4-BE49-F238E27FC236}">
                <a16:creationId xmlns:a16="http://schemas.microsoft.com/office/drawing/2014/main" id="{7A36EC65-99A5-E01C-72E3-5A930752F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2"/>
          <a:stretch>
            <a:fillRect/>
          </a:stretch>
        </p:blipFill>
        <p:spPr bwMode="auto">
          <a:xfrm>
            <a:off x="9753403" y="4300522"/>
            <a:ext cx="2473836" cy="221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Imagen 64" descr="Mapa&#10;&#10;Descripción generada automáticamente">
            <a:extLst>
              <a:ext uri="{FF2B5EF4-FFF2-40B4-BE49-F238E27FC236}">
                <a16:creationId xmlns:a16="http://schemas.microsoft.com/office/drawing/2014/main" id="{8CFC8F23-22B2-AA97-46DE-0972CE2FCA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6" b="99772" l="4652" r="98037">
                        <a14:foregroundMark x1="36662" y1="9250" x2="26163" y2="8679"/>
                        <a14:foregroundMark x1="26163" y1="8679" x2="13956" y2="12105"/>
                        <a14:foregroundMark x1="13956" y1="12105" x2="8792" y2="37571"/>
                        <a14:foregroundMark x1="17883" y1="8032" x2="29492" y2="4758"/>
                        <a14:foregroundMark x1="8408" y1="68481" x2="4908" y2="66959"/>
                        <a14:foregroundMark x1="37644" y1="91131" x2="68801" y2="91816"/>
                        <a14:foregroundMark x1="75800" y1="71945" x2="91507" y2="70955"/>
                        <a14:foregroundMark x1="91507" y1="70955" x2="96031" y2="85002"/>
                        <a14:foregroundMark x1="96031" y1="85002" x2="86854" y2="91359"/>
                        <a14:foregroundMark x1="86854" y1="91359" x2="77892" y2="91359"/>
                        <a14:foregroundMark x1="77892" y1="91359" x2="77636" y2="74762"/>
                        <a14:foregroundMark x1="77636" y1="74762" x2="76953" y2="72973"/>
                        <a14:foregroundMark x1="95732" y1="75752" x2="95305" y2="89075"/>
                        <a14:foregroundMark x1="95305" y1="89075" x2="85275" y2="93491"/>
                        <a14:foregroundMark x1="85275" y1="93491" x2="78873" y2="94252"/>
                        <a14:foregroundMark x1="75971" y1="91816" x2="77721" y2="99772"/>
                        <a14:foregroundMark x1="98079" y1="79216" x2="97695" y2="95965"/>
                        <a14:foregroundMark x1="29193" y1="1332" x2="28126" y2="1294"/>
                        <a14:foregroundMark x1="4738" y1="27864" x2="4652" y2="29577"/>
                        <a14:backgroundMark x1="98890" y1="75333" x2="98720" y2="9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6" t="67235" r="-110" b="14034"/>
          <a:stretch/>
        </p:blipFill>
        <p:spPr>
          <a:xfrm>
            <a:off x="-57819" y="5610224"/>
            <a:ext cx="1301945" cy="984565"/>
          </a:xfrm>
          <a:prstGeom prst="rect">
            <a:avLst/>
          </a:prstGeom>
          <a:effectLst>
            <a:outerShdw blurRad="215900" dist="12700" dir="8100000" sx="102000" sy="102000" algn="tr" rotWithShape="0">
              <a:prstClr val="black">
                <a:alpha val="66000"/>
              </a:prstClr>
            </a:outerShdw>
          </a:effec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05B2383E-94D9-AF12-3A91-EF73E700149C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8D290BA-52E8-416B-EEC2-FE68249036E8}"/>
              </a:ext>
            </a:extLst>
          </p:cNvPr>
          <p:cNvSpPr txBox="1"/>
          <p:nvPr/>
        </p:nvSpPr>
        <p:spPr>
          <a:xfrm>
            <a:off x="1882783" y="669147"/>
            <a:ext cx="7818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EBF035FD-AB18-0B39-A303-D713337B5A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57236115-4A61-FF31-B002-48A38CC7E84D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o 44">
            <a:extLst>
              <a:ext uri="{FF2B5EF4-FFF2-40B4-BE49-F238E27FC236}">
                <a16:creationId xmlns:a16="http://schemas.microsoft.com/office/drawing/2014/main" id="{F5E0669E-A008-022B-F1E0-D7474C78F89A}"/>
              </a:ext>
            </a:extLst>
          </p:cNvPr>
          <p:cNvGrpSpPr/>
          <p:nvPr/>
        </p:nvGrpSpPr>
        <p:grpSpPr>
          <a:xfrm>
            <a:off x="-104150" y="1396750"/>
            <a:ext cx="3815717" cy="5176336"/>
            <a:chOff x="-66904" y="1282390"/>
            <a:chExt cx="3734641" cy="5247450"/>
          </a:xfrm>
        </p:grpSpPr>
        <p:pic>
          <p:nvPicPr>
            <p:cNvPr id="46" name="Imagen 45" descr="Mapa&#10;&#10;Descripción generada automáticamente">
              <a:extLst>
                <a:ext uri="{FF2B5EF4-FFF2-40B4-BE49-F238E27FC236}">
                  <a16:creationId xmlns:a16="http://schemas.microsoft.com/office/drawing/2014/main" id="{7AA09D42-6AF6-DA3A-3E0F-6F50189A20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256" b="99772" l="4652" r="98037">
                          <a14:foregroundMark x1="36662" y1="9250" x2="26163" y2="8679"/>
                          <a14:foregroundMark x1="26163" y1="8679" x2="13956" y2="12105"/>
                          <a14:foregroundMark x1="13956" y1="12105" x2="8792" y2="37571"/>
                          <a14:foregroundMark x1="17883" y1="8032" x2="29492" y2="4758"/>
                          <a14:foregroundMark x1="8408" y1="68481" x2="4908" y2="66959"/>
                          <a14:foregroundMark x1="37644" y1="91131" x2="68801" y2="91816"/>
                          <a14:foregroundMark x1="75800" y1="71945" x2="91507" y2="70955"/>
                          <a14:foregroundMark x1="91507" y1="70955" x2="96031" y2="85002"/>
                          <a14:foregroundMark x1="96031" y1="85002" x2="86854" y2="91359"/>
                          <a14:foregroundMark x1="86854" y1="91359" x2="77892" y2="91359"/>
                          <a14:foregroundMark x1="77892" y1="91359" x2="77636" y2="74762"/>
                          <a14:foregroundMark x1="77636" y1="74762" x2="76953" y2="72973"/>
                          <a14:foregroundMark x1="95732" y1="75752" x2="95305" y2="89075"/>
                          <a14:foregroundMark x1="95305" y1="89075" x2="85275" y2="93491"/>
                          <a14:foregroundMark x1="85275" y1="93491" x2="78873" y2="94252"/>
                          <a14:foregroundMark x1="75971" y1="91816" x2="77721" y2="99772"/>
                          <a14:foregroundMark x1="98079" y1="79216" x2="97695" y2="95965"/>
                          <a14:foregroundMark x1="29193" y1="1332" x2="28126" y2="1294"/>
                          <a14:foregroundMark x1="4738" y1="27864" x2="4652" y2="29577"/>
                          <a14:backgroundMark x1="98890" y1="75333" x2="98720" y2="907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29006" b="11033"/>
            <a:stretch/>
          </p:blipFill>
          <p:spPr>
            <a:xfrm>
              <a:off x="-66904" y="1282390"/>
              <a:ext cx="3734641" cy="5247450"/>
            </a:xfrm>
            <a:prstGeom prst="rect">
              <a:avLst/>
            </a:prstGeom>
            <a:effectLst>
              <a:outerShdw blurRad="215900" dist="12700" dir="8100000" sx="102000" sy="102000" algn="tr" rotWithShape="0">
                <a:prstClr val="black">
                  <a:alpha val="66000"/>
                </a:prstClr>
              </a:outerShdw>
            </a:effectLst>
          </p:spPr>
        </p:pic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2BA4666A-2737-6514-7A41-55EAD28B7313}"/>
                </a:ext>
              </a:extLst>
            </p:cNvPr>
            <p:cNvSpPr txBox="1"/>
            <p:nvPr/>
          </p:nvSpPr>
          <p:spPr>
            <a:xfrm rot="2927833">
              <a:off x="2120690" y="2938483"/>
              <a:ext cx="946959" cy="2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+mj-lt"/>
                </a:rPr>
                <a:t>Venezuela</a:t>
              </a:r>
              <a:endParaRPr lang="es-CO" sz="16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4569C279-0073-C182-0F06-9D4122137597}"/>
              </a:ext>
            </a:extLst>
          </p:cNvPr>
          <p:cNvGrpSpPr/>
          <p:nvPr/>
        </p:nvGrpSpPr>
        <p:grpSpPr>
          <a:xfrm>
            <a:off x="2797674" y="3362838"/>
            <a:ext cx="265389" cy="289062"/>
            <a:chOff x="2613866" y="3134836"/>
            <a:chExt cx="416512" cy="431088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9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ECB8D3B7-F05F-C0E8-58B9-29E36A28EA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1543" y="3134836"/>
              <a:ext cx="294045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4" descr="Icono de puente | Vector Premium">
              <a:extLst>
                <a:ext uri="{FF2B5EF4-FFF2-40B4-BE49-F238E27FC236}">
                  <a16:creationId xmlns:a16="http://schemas.microsoft.com/office/drawing/2014/main" id="{7AA1094B-7125-6B7F-2830-DB21284C81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13866" y="3271879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3A96E599-0182-5C77-8171-086AB30945A8}"/>
              </a:ext>
            </a:extLst>
          </p:cNvPr>
          <p:cNvGrpSpPr/>
          <p:nvPr/>
        </p:nvGrpSpPr>
        <p:grpSpPr>
          <a:xfrm>
            <a:off x="2829561" y="4329296"/>
            <a:ext cx="265389" cy="265273"/>
            <a:chOff x="2716824" y="3100263"/>
            <a:chExt cx="416512" cy="395613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2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34FA33E0-E31B-B24C-792F-B2CE972EBE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057" y="3100263"/>
              <a:ext cx="294044" cy="294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Icono de puente | Vector Premium">
              <a:extLst>
                <a:ext uri="{FF2B5EF4-FFF2-40B4-BE49-F238E27FC236}">
                  <a16:creationId xmlns:a16="http://schemas.microsoft.com/office/drawing/2014/main" id="{FAB1917D-95BE-0752-3D7F-565D99060D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716824" y="3201831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91B3B9EE-9A06-ECCB-B5AF-13143519C30C}"/>
              </a:ext>
            </a:extLst>
          </p:cNvPr>
          <p:cNvGrpSpPr/>
          <p:nvPr/>
        </p:nvGrpSpPr>
        <p:grpSpPr>
          <a:xfrm>
            <a:off x="2749859" y="4573847"/>
            <a:ext cx="265389" cy="230096"/>
            <a:chOff x="2688848" y="3173596"/>
            <a:chExt cx="416512" cy="3431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5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258F6C76-C1D2-A781-47F4-6D4060FE5F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73596"/>
              <a:ext cx="257724" cy="257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4" descr="Icono de puente | Vector Premium">
              <a:extLst>
                <a:ext uri="{FF2B5EF4-FFF2-40B4-BE49-F238E27FC236}">
                  <a16:creationId xmlns:a16="http://schemas.microsoft.com/office/drawing/2014/main" id="{99EF5D1C-B006-98AE-DE36-502F36F233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88848" y="3222702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EA32AE13-65A9-4FD5-9223-A68DA4073581}"/>
              </a:ext>
            </a:extLst>
          </p:cNvPr>
          <p:cNvGrpSpPr/>
          <p:nvPr/>
        </p:nvGrpSpPr>
        <p:grpSpPr>
          <a:xfrm>
            <a:off x="2769543" y="4838539"/>
            <a:ext cx="265389" cy="236085"/>
            <a:chOff x="2677170" y="3183410"/>
            <a:chExt cx="416512" cy="35208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8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4099F264-9BDE-BFE6-7288-177508C51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83410"/>
              <a:ext cx="247910" cy="24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" descr="Icono de puente | Vector Premium">
              <a:extLst>
                <a:ext uri="{FF2B5EF4-FFF2-40B4-BE49-F238E27FC236}">
                  <a16:creationId xmlns:a16="http://schemas.microsoft.com/office/drawing/2014/main" id="{101C60A6-0401-EE42-0094-D39263324D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77170" y="3241446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0" name="Picture 6" descr="Oficina - Iconos gratis de edificios">
            <a:extLst>
              <a:ext uri="{FF2B5EF4-FFF2-40B4-BE49-F238E27FC236}">
                <a16:creationId xmlns:a16="http://schemas.microsoft.com/office/drawing/2014/main" id="{78025F6D-A73D-F660-3A13-32B942964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7" y="443827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Oficina - Iconos gratis de edificios">
            <a:extLst>
              <a:ext uri="{FF2B5EF4-FFF2-40B4-BE49-F238E27FC236}">
                <a16:creationId xmlns:a16="http://schemas.microsoft.com/office/drawing/2014/main" id="{5FF647A2-6447-AAF5-BEA1-0BBFCC6B0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7" y="3684674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Oficina - Iconos gratis de edificios">
            <a:extLst>
              <a:ext uri="{FF2B5EF4-FFF2-40B4-BE49-F238E27FC236}">
                <a16:creationId xmlns:a16="http://schemas.microsoft.com/office/drawing/2014/main" id="{BABEC9C4-733E-CCB5-0BCD-639C0C41D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39" y="5729536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30259C47-95CF-9102-62F1-4AD6B27CEC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6740" y="4141761"/>
            <a:ext cx="405985" cy="405985"/>
          </a:xfrm>
          <a:prstGeom prst="rect">
            <a:avLst/>
          </a:prstGeom>
        </p:spPr>
      </p:pic>
      <p:pic>
        <p:nvPicPr>
          <p:cNvPr id="64" name="Picture 6" descr="Oficina - Iconos gratis de edificios">
            <a:extLst>
              <a:ext uri="{FF2B5EF4-FFF2-40B4-BE49-F238E27FC236}">
                <a16:creationId xmlns:a16="http://schemas.microsoft.com/office/drawing/2014/main" id="{ABF37F4E-3326-2E99-49A5-3118F0D36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4" y="469391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CuadroTexto 65">
            <a:extLst>
              <a:ext uri="{FF2B5EF4-FFF2-40B4-BE49-F238E27FC236}">
                <a16:creationId xmlns:a16="http://schemas.microsoft.com/office/drawing/2014/main" id="{0D935D9D-3C86-0985-AA18-3A8284712342}"/>
              </a:ext>
            </a:extLst>
          </p:cNvPr>
          <p:cNvSpPr txBox="1"/>
          <p:nvPr/>
        </p:nvSpPr>
        <p:spPr>
          <a:xfrm>
            <a:off x="1608487" y="1460111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Usuarios aduaneros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6F15098-1963-A259-8755-6138B837F2DA}"/>
              </a:ext>
            </a:extLst>
          </p:cNvPr>
          <p:cNvSpPr txBox="1"/>
          <p:nvPr/>
        </p:nvSpPr>
        <p:spPr>
          <a:xfrm>
            <a:off x="6078680" y="2265919"/>
            <a:ext cx="395894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CO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Empresas</a:t>
            </a:r>
          </a:p>
          <a:p>
            <a:pPr>
              <a:lnSpc>
                <a:spcPts val="2000"/>
              </a:lnSpc>
            </a:pPr>
            <a:r>
              <a:rPr lang="es-CO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ZONAS ECONÓMICA Y SOCIALES ESPECIALES</a:t>
            </a:r>
            <a:endParaRPr lang="es-CO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128416C7-2F51-C1CD-2E0A-4F8F4AE3723B}"/>
              </a:ext>
            </a:extLst>
          </p:cNvPr>
          <p:cNvSpPr/>
          <p:nvPr/>
        </p:nvSpPr>
        <p:spPr>
          <a:xfrm>
            <a:off x="4319031" y="2167613"/>
            <a:ext cx="2008648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6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542</a:t>
            </a:r>
            <a:endParaRPr lang="es-CO" sz="66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975B6B6-3738-56E1-81EF-B75F35FEF144}"/>
              </a:ext>
            </a:extLst>
          </p:cNvPr>
          <p:cNvSpPr txBox="1"/>
          <p:nvPr/>
        </p:nvSpPr>
        <p:spPr>
          <a:xfrm>
            <a:off x="6096000" y="3983106"/>
            <a:ext cx="24713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Exportadores</a:t>
            </a:r>
            <a:endParaRPr lang="es-CO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189 Rectángulo">
            <a:extLst>
              <a:ext uri="{FF2B5EF4-FFF2-40B4-BE49-F238E27FC236}">
                <a16:creationId xmlns:a16="http://schemas.microsoft.com/office/drawing/2014/main" id="{7CF8B8B3-12F1-2512-DED3-31A946ED54D8}"/>
              </a:ext>
            </a:extLst>
          </p:cNvPr>
          <p:cNvSpPr/>
          <p:nvPr/>
        </p:nvSpPr>
        <p:spPr>
          <a:xfrm>
            <a:off x="3232360" y="3564041"/>
            <a:ext cx="297975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5.355</a:t>
            </a:r>
            <a:endParaRPr lang="es-CO" sz="66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189 Rectángulo">
            <a:extLst>
              <a:ext uri="{FF2B5EF4-FFF2-40B4-BE49-F238E27FC236}">
                <a16:creationId xmlns:a16="http://schemas.microsoft.com/office/drawing/2014/main" id="{40DD66A9-3178-C042-7211-5ED84B98E193}"/>
              </a:ext>
            </a:extLst>
          </p:cNvPr>
          <p:cNvSpPr/>
          <p:nvPr/>
        </p:nvSpPr>
        <p:spPr>
          <a:xfrm>
            <a:off x="4935679" y="2941796"/>
            <a:ext cx="5101948" cy="450405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1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(74,27%)  </a:t>
            </a:r>
            <a:r>
              <a:rPr lang="es-CO" sz="1600" dirty="0">
                <a:solidFill>
                  <a:srgbClr val="1365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730 empresas a nivel nacional</a:t>
            </a:r>
            <a:endParaRPr lang="es-CO" sz="1200" dirty="0">
              <a:solidFill>
                <a:srgbClr val="13658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C12BCD-ADAC-3705-29FE-0DBD36A94F84}"/>
              </a:ext>
            </a:extLst>
          </p:cNvPr>
          <p:cNvSpPr txBox="1"/>
          <p:nvPr/>
        </p:nvSpPr>
        <p:spPr>
          <a:xfrm>
            <a:off x="6112814" y="4948597"/>
            <a:ext cx="24713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Importadores</a:t>
            </a:r>
            <a:endParaRPr lang="es-CO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189 Rectángulo">
            <a:extLst>
              <a:ext uri="{FF2B5EF4-FFF2-40B4-BE49-F238E27FC236}">
                <a16:creationId xmlns:a16="http://schemas.microsoft.com/office/drawing/2014/main" id="{6ED284C7-FE2C-EDCA-9716-76CF4CB6D6CC}"/>
              </a:ext>
            </a:extLst>
          </p:cNvPr>
          <p:cNvSpPr/>
          <p:nvPr/>
        </p:nvSpPr>
        <p:spPr>
          <a:xfrm>
            <a:off x="3180642" y="4517035"/>
            <a:ext cx="3048284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6.228</a:t>
            </a:r>
            <a:endParaRPr lang="es-CO" sz="66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9F23FF5-5B66-EB02-A8FA-FE9E875F9254}"/>
              </a:ext>
            </a:extLst>
          </p:cNvPr>
          <p:cNvSpPr txBox="1"/>
          <p:nvPr/>
        </p:nvSpPr>
        <p:spPr>
          <a:xfrm>
            <a:off x="6112814" y="5927521"/>
            <a:ext cx="3588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Exportadores de café</a:t>
            </a:r>
            <a:endParaRPr lang="es-CO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189 Rectángulo">
            <a:extLst>
              <a:ext uri="{FF2B5EF4-FFF2-40B4-BE49-F238E27FC236}">
                <a16:creationId xmlns:a16="http://schemas.microsoft.com/office/drawing/2014/main" id="{89CC596E-C153-3AD1-D7D7-73C3C31D409C}"/>
              </a:ext>
            </a:extLst>
          </p:cNvPr>
          <p:cNvSpPr/>
          <p:nvPr/>
        </p:nvSpPr>
        <p:spPr>
          <a:xfrm>
            <a:off x="5357075" y="5470029"/>
            <a:ext cx="871851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endParaRPr lang="es-CO" sz="66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416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BC51F8A6-1E57-3E8C-F1DA-5E99B20A5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n 64" descr="Mapa&#10;&#10;Descripción generada automáticamente">
            <a:extLst>
              <a:ext uri="{FF2B5EF4-FFF2-40B4-BE49-F238E27FC236}">
                <a16:creationId xmlns:a16="http://schemas.microsoft.com/office/drawing/2014/main" id="{FF173C69-5B83-58B0-F8E0-121C3FA6BE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6" b="99772" l="4652" r="98037">
                        <a14:foregroundMark x1="36662" y1="9250" x2="26163" y2="8679"/>
                        <a14:foregroundMark x1="26163" y1="8679" x2="13956" y2="12105"/>
                        <a14:foregroundMark x1="13956" y1="12105" x2="8792" y2="37571"/>
                        <a14:foregroundMark x1="17883" y1="8032" x2="29492" y2="4758"/>
                        <a14:foregroundMark x1="8408" y1="68481" x2="4908" y2="66959"/>
                        <a14:foregroundMark x1="37644" y1="91131" x2="68801" y2="91816"/>
                        <a14:foregroundMark x1="75800" y1="71945" x2="91507" y2="70955"/>
                        <a14:foregroundMark x1="91507" y1="70955" x2="96031" y2="85002"/>
                        <a14:foregroundMark x1="96031" y1="85002" x2="86854" y2="91359"/>
                        <a14:foregroundMark x1="86854" y1="91359" x2="77892" y2="91359"/>
                        <a14:foregroundMark x1="77892" y1="91359" x2="77636" y2="74762"/>
                        <a14:foregroundMark x1="77636" y1="74762" x2="76953" y2="72973"/>
                        <a14:foregroundMark x1="95732" y1="75752" x2="95305" y2="89075"/>
                        <a14:foregroundMark x1="95305" y1="89075" x2="85275" y2="93491"/>
                        <a14:foregroundMark x1="85275" y1="93491" x2="78873" y2="94252"/>
                        <a14:foregroundMark x1="75971" y1="91816" x2="77721" y2="99772"/>
                        <a14:foregroundMark x1="98079" y1="79216" x2="97695" y2="95965"/>
                        <a14:foregroundMark x1="29193" y1="1332" x2="28126" y2="1294"/>
                        <a14:foregroundMark x1="4738" y1="27864" x2="4652" y2="29577"/>
                        <a14:backgroundMark x1="98890" y1="75333" x2="98720" y2="9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6" t="67235" r="-110" b="14034"/>
          <a:stretch/>
        </p:blipFill>
        <p:spPr>
          <a:xfrm>
            <a:off x="-57819" y="5610224"/>
            <a:ext cx="1301945" cy="984565"/>
          </a:xfrm>
          <a:prstGeom prst="rect">
            <a:avLst/>
          </a:prstGeom>
          <a:effectLst>
            <a:outerShdw blurRad="215900" dist="12700" dir="8100000" sx="102000" sy="102000" algn="tr" rotWithShape="0">
              <a:prstClr val="black">
                <a:alpha val="66000"/>
              </a:prstClr>
            </a:outerShdw>
          </a:effec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75374690-45B8-BB2E-E49E-14D01487F81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BFCE494-F343-45EE-0532-77CE3BA8B1B7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BFF93BB5-5C12-494F-5283-89047F99DC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6AB3A26-899D-88E6-874A-6C9D42443A48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o 44">
            <a:extLst>
              <a:ext uri="{FF2B5EF4-FFF2-40B4-BE49-F238E27FC236}">
                <a16:creationId xmlns:a16="http://schemas.microsoft.com/office/drawing/2014/main" id="{E972BA37-60B7-6B19-B864-3A5F94DA0D19}"/>
              </a:ext>
            </a:extLst>
          </p:cNvPr>
          <p:cNvGrpSpPr/>
          <p:nvPr/>
        </p:nvGrpSpPr>
        <p:grpSpPr>
          <a:xfrm>
            <a:off x="-104150" y="1396750"/>
            <a:ext cx="3815717" cy="5176336"/>
            <a:chOff x="-66904" y="1282390"/>
            <a:chExt cx="3734641" cy="5247450"/>
          </a:xfrm>
        </p:grpSpPr>
        <p:pic>
          <p:nvPicPr>
            <p:cNvPr id="46" name="Imagen 45" descr="Mapa&#10;&#10;Descripción generada automáticamente">
              <a:extLst>
                <a:ext uri="{FF2B5EF4-FFF2-40B4-BE49-F238E27FC236}">
                  <a16:creationId xmlns:a16="http://schemas.microsoft.com/office/drawing/2014/main" id="{44768254-AEEE-C230-B7A7-A2ABB989B1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256" b="99772" l="4652" r="98037">
                          <a14:foregroundMark x1="36662" y1="9250" x2="26163" y2="8679"/>
                          <a14:foregroundMark x1="26163" y1="8679" x2="13956" y2="12105"/>
                          <a14:foregroundMark x1="13956" y1="12105" x2="8792" y2="37571"/>
                          <a14:foregroundMark x1="17883" y1="8032" x2="29492" y2="4758"/>
                          <a14:foregroundMark x1="8408" y1="68481" x2="4908" y2="66959"/>
                          <a14:foregroundMark x1="37644" y1="91131" x2="68801" y2="91816"/>
                          <a14:foregroundMark x1="75800" y1="71945" x2="91507" y2="70955"/>
                          <a14:foregroundMark x1="91507" y1="70955" x2="96031" y2="85002"/>
                          <a14:foregroundMark x1="96031" y1="85002" x2="86854" y2="91359"/>
                          <a14:foregroundMark x1="86854" y1="91359" x2="77892" y2="91359"/>
                          <a14:foregroundMark x1="77892" y1="91359" x2="77636" y2="74762"/>
                          <a14:foregroundMark x1="77636" y1="74762" x2="76953" y2="72973"/>
                          <a14:foregroundMark x1="95732" y1="75752" x2="95305" y2="89075"/>
                          <a14:foregroundMark x1="95305" y1="89075" x2="85275" y2="93491"/>
                          <a14:foregroundMark x1="85275" y1="93491" x2="78873" y2="94252"/>
                          <a14:foregroundMark x1="75971" y1="91816" x2="77721" y2="99772"/>
                          <a14:foregroundMark x1="98079" y1="79216" x2="97695" y2="95965"/>
                          <a14:foregroundMark x1="29193" y1="1332" x2="28126" y2="1294"/>
                          <a14:foregroundMark x1="4738" y1="27864" x2="4652" y2="29577"/>
                          <a14:backgroundMark x1="98890" y1="75333" x2="98720" y2="907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29006" b="11033"/>
            <a:stretch/>
          </p:blipFill>
          <p:spPr>
            <a:xfrm>
              <a:off x="-66904" y="1282390"/>
              <a:ext cx="3734641" cy="5247450"/>
            </a:xfrm>
            <a:prstGeom prst="rect">
              <a:avLst/>
            </a:prstGeom>
            <a:effectLst>
              <a:outerShdw blurRad="215900" dist="12700" dir="8100000" sx="102000" sy="102000" algn="tr" rotWithShape="0">
                <a:prstClr val="black">
                  <a:alpha val="66000"/>
                </a:prstClr>
              </a:outerShdw>
            </a:effectLst>
          </p:spPr>
        </p:pic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DEB526AE-EEB3-8ED0-1D03-18BEAFA5EC69}"/>
                </a:ext>
              </a:extLst>
            </p:cNvPr>
            <p:cNvSpPr txBox="1"/>
            <p:nvPr/>
          </p:nvSpPr>
          <p:spPr>
            <a:xfrm rot="2927833">
              <a:off x="2120690" y="2938483"/>
              <a:ext cx="946959" cy="2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+mj-lt"/>
                </a:rPr>
                <a:t>Venezuela</a:t>
              </a:r>
              <a:endParaRPr lang="es-CO" sz="16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1EAF8A2B-F061-449A-DA42-9CCE292E54D7}"/>
              </a:ext>
            </a:extLst>
          </p:cNvPr>
          <p:cNvGrpSpPr/>
          <p:nvPr/>
        </p:nvGrpSpPr>
        <p:grpSpPr>
          <a:xfrm>
            <a:off x="2797674" y="3362838"/>
            <a:ext cx="265389" cy="289062"/>
            <a:chOff x="2613866" y="3134836"/>
            <a:chExt cx="416512" cy="431088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9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293EE276-3E31-DE5D-E008-C50514C5C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1543" y="3134836"/>
              <a:ext cx="294045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4" descr="Icono de puente | Vector Premium">
              <a:extLst>
                <a:ext uri="{FF2B5EF4-FFF2-40B4-BE49-F238E27FC236}">
                  <a16:creationId xmlns:a16="http://schemas.microsoft.com/office/drawing/2014/main" id="{DC000171-148C-4335-AC25-F69B89782E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13866" y="3271879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9F455020-665B-3B64-0785-A5C91BEDD8DD}"/>
              </a:ext>
            </a:extLst>
          </p:cNvPr>
          <p:cNvGrpSpPr/>
          <p:nvPr/>
        </p:nvGrpSpPr>
        <p:grpSpPr>
          <a:xfrm>
            <a:off x="2829561" y="4329296"/>
            <a:ext cx="265389" cy="265273"/>
            <a:chOff x="2716824" y="3100263"/>
            <a:chExt cx="416512" cy="395613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2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F0533848-E845-D50B-F194-ED4069AF7A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057" y="3100263"/>
              <a:ext cx="294044" cy="294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Icono de puente | Vector Premium">
              <a:extLst>
                <a:ext uri="{FF2B5EF4-FFF2-40B4-BE49-F238E27FC236}">
                  <a16:creationId xmlns:a16="http://schemas.microsoft.com/office/drawing/2014/main" id="{900F5A22-6572-F081-E4EA-6E2CB00A2E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716824" y="3201831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BEF25120-675C-E2D0-68DE-5A4CD318D94F}"/>
              </a:ext>
            </a:extLst>
          </p:cNvPr>
          <p:cNvGrpSpPr/>
          <p:nvPr/>
        </p:nvGrpSpPr>
        <p:grpSpPr>
          <a:xfrm>
            <a:off x="2749859" y="4573847"/>
            <a:ext cx="265389" cy="230096"/>
            <a:chOff x="2688848" y="3173596"/>
            <a:chExt cx="416512" cy="3431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5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E2AC126C-A39A-D829-CA72-C8617262A6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73596"/>
              <a:ext cx="257724" cy="257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4" descr="Icono de puente | Vector Premium">
              <a:extLst>
                <a:ext uri="{FF2B5EF4-FFF2-40B4-BE49-F238E27FC236}">
                  <a16:creationId xmlns:a16="http://schemas.microsoft.com/office/drawing/2014/main" id="{A5ECE61C-CB42-6568-E5B5-4752AD18F2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88848" y="3222702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58092E6A-1BE4-FD6B-DBD5-74059E43F93E}"/>
              </a:ext>
            </a:extLst>
          </p:cNvPr>
          <p:cNvGrpSpPr/>
          <p:nvPr/>
        </p:nvGrpSpPr>
        <p:grpSpPr>
          <a:xfrm>
            <a:off x="2769543" y="4838539"/>
            <a:ext cx="265389" cy="236085"/>
            <a:chOff x="2677170" y="3183410"/>
            <a:chExt cx="416512" cy="35208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8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631461D1-6C4C-01CD-938A-088A61FBF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83410"/>
              <a:ext cx="247910" cy="24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" descr="Icono de puente | Vector Premium">
              <a:extLst>
                <a:ext uri="{FF2B5EF4-FFF2-40B4-BE49-F238E27FC236}">
                  <a16:creationId xmlns:a16="http://schemas.microsoft.com/office/drawing/2014/main" id="{E0ABDD97-2CC3-1B5C-EE64-6CCA29864D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77170" y="3241446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0" name="Picture 6" descr="Oficina - Iconos gratis de edificios">
            <a:extLst>
              <a:ext uri="{FF2B5EF4-FFF2-40B4-BE49-F238E27FC236}">
                <a16:creationId xmlns:a16="http://schemas.microsoft.com/office/drawing/2014/main" id="{D78C9454-1D64-38BC-26F6-A7212B1D1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7" y="443827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Oficina - Iconos gratis de edificios">
            <a:extLst>
              <a:ext uri="{FF2B5EF4-FFF2-40B4-BE49-F238E27FC236}">
                <a16:creationId xmlns:a16="http://schemas.microsoft.com/office/drawing/2014/main" id="{6EE1F6BF-D1B6-DC4E-8D88-58123D4B0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7" y="3684674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Oficina - Iconos gratis de edificios">
            <a:extLst>
              <a:ext uri="{FF2B5EF4-FFF2-40B4-BE49-F238E27FC236}">
                <a16:creationId xmlns:a16="http://schemas.microsoft.com/office/drawing/2014/main" id="{7AC653B4-01D7-8E25-DF0B-265279BD3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39" y="5729536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D5683ED5-ABDA-28B3-27B5-CF7D99FFB0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6740" y="4141761"/>
            <a:ext cx="405985" cy="405985"/>
          </a:xfrm>
          <a:prstGeom prst="rect">
            <a:avLst/>
          </a:prstGeom>
        </p:spPr>
      </p:pic>
      <p:pic>
        <p:nvPicPr>
          <p:cNvPr id="64" name="Picture 6" descr="Oficina - Iconos gratis de edificios">
            <a:extLst>
              <a:ext uri="{FF2B5EF4-FFF2-40B4-BE49-F238E27FC236}">
                <a16:creationId xmlns:a16="http://schemas.microsoft.com/office/drawing/2014/main" id="{03582F94-9B94-28DE-17B8-56E575FC8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4" y="469391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CuadroTexto 65">
            <a:extLst>
              <a:ext uri="{FF2B5EF4-FFF2-40B4-BE49-F238E27FC236}">
                <a16:creationId xmlns:a16="http://schemas.microsoft.com/office/drawing/2014/main" id="{18E8BA57-931F-DAE2-54D4-9EA3CF9E22B8}"/>
              </a:ext>
            </a:extLst>
          </p:cNvPr>
          <p:cNvSpPr txBox="1"/>
          <p:nvPr/>
        </p:nvSpPr>
        <p:spPr>
          <a:xfrm>
            <a:off x="1608487" y="1460111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Usuarios aduaneros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F54D8B39-48DA-5188-2F4F-1BC6109BE4C3}"/>
              </a:ext>
            </a:extLst>
          </p:cNvPr>
          <p:cNvSpPr/>
          <p:nvPr/>
        </p:nvSpPr>
        <p:spPr>
          <a:xfrm>
            <a:off x="2912725" y="2036797"/>
            <a:ext cx="160266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40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69FAE1-10A6-660E-75C5-F96AE8D9DC83}"/>
              </a:ext>
            </a:extLst>
          </p:cNvPr>
          <p:cNvSpPr txBox="1"/>
          <p:nvPr/>
        </p:nvSpPr>
        <p:spPr>
          <a:xfrm>
            <a:off x="4479579" y="2129027"/>
            <a:ext cx="4236873" cy="88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CO" sz="2400" b="1" dirty="0">
                <a:solidFill>
                  <a:srgbClr val="002060"/>
                </a:solidFill>
                <a:latin typeface="Aptos" panose="020B0004020202020204" pitchFamily="34" charset="0"/>
              </a:rPr>
              <a:t>Sociedades de comercialización internacional</a:t>
            </a:r>
            <a:endParaRPr lang="es-CO" sz="2400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1ED127-70F4-7536-2CBD-DAF857DE39B2}"/>
              </a:ext>
            </a:extLst>
          </p:cNvPr>
          <p:cNvSpPr txBox="1"/>
          <p:nvPr/>
        </p:nvSpPr>
        <p:spPr>
          <a:xfrm>
            <a:off x="6128577" y="3862739"/>
            <a:ext cx="5175750" cy="6263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2000"/>
              </a:lnSpc>
              <a:defRPr sz="2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es-CO" dirty="0">
                <a:latin typeface="Aptos" panose="020B0004020202020204" pitchFamily="34" charset="0"/>
              </a:rPr>
              <a:t>Transportador internacional Terrestre</a:t>
            </a:r>
          </a:p>
        </p:txBody>
      </p:sp>
      <p:sp>
        <p:nvSpPr>
          <p:cNvPr id="8" name="189 Rectángulo">
            <a:extLst>
              <a:ext uri="{FF2B5EF4-FFF2-40B4-BE49-F238E27FC236}">
                <a16:creationId xmlns:a16="http://schemas.microsoft.com/office/drawing/2014/main" id="{D6461958-70E7-4298-2398-853A8D4294F0}"/>
              </a:ext>
            </a:extLst>
          </p:cNvPr>
          <p:cNvSpPr/>
          <p:nvPr/>
        </p:nvSpPr>
        <p:spPr>
          <a:xfrm>
            <a:off x="3253600" y="3573395"/>
            <a:ext cx="297975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15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6AEDBAC-AF32-2137-E9D9-3670666DFAAA}"/>
              </a:ext>
            </a:extLst>
          </p:cNvPr>
          <p:cNvSpPr txBox="1"/>
          <p:nvPr/>
        </p:nvSpPr>
        <p:spPr>
          <a:xfrm>
            <a:off x="6127483" y="4813269"/>
            <a:ext cx="3684427" cy="6263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2000"/>
              </a:lnSpc>
              <a:defRPr sz="2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es-CO" dirty="0">
                <a:latin typeface="Aptos" panose="020B0004020202020204" pitchFamily="34" charset="0"/>
              </a:rPr>
              <a:t>Transportador nacional Terrestre</a:t>
            </a:r>
          </a:p>
        </p:txBody>
      </p:sp>
      <p:sp>
        <p:nvSpPr>
          <p:cNvPr id="10" name="189 Rectángulo">
            <a:extLst>
              <a:ext uri="{FF2B5EF4-FFF2-40B4-BE49-F238E27FC236}">
                <a16:creationId xmlns:a16="http://schemas.microsoft.com/office/drawing/2014/main" id="{8BE26C29-755D-C7F4-538A-A9F34C877433}"/>
              </a:ext>
            </a:extLst>
          </p:cNvPr>
          <p:cNvSpPr/>
          <p:nvPr/>
        </p:nvSpPr>
        <p:spPr>
          <a:xfrm>
            <a:off x="3373764" y="4526389"/>
            <a:ext cx="2859588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5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pic>
        <p:nvPicPr>
          <p:cNvPr id="5122" name="Picture 2" descr="VARSA LOGISTIC » Transporte terrestre de carga">
            <a:extLst>
              <a:ext uri="{FF2B5EF4-FFF2-40B4-BE49-F238E27FC236}">
                <a16:creationId xmlns:a16="http://schemas.microsoft.com/office/drawing/2014/main" id="{C41B89F3-EDB8-6296-D646-2B21C9E5E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7398" y="4619991"/>
            <a:ext cx="1788886" cy="178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329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AF13C3FE-7699-C763-D9CA-B3FA20C0D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n 64" descr="Mapa&#10;&#10;Descripción generada automáticamente">
            <a:extLst>
              <a:ext uri="{FF2B5EF4-FFF2-40B4-BE49-F238E27FC236}">
                <a16:creationId xmlns:a16="http://schemas.microsoft.com/office/drawing/2014/main" id="{9A2001AC-1D53-B767-D05E-9FAEDD9E46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6" b="99772" l="4652" r="98037">
                        <a14:foregroundMark x1="36662" y1="9250" x2="26163" y2="8679"/>
                        <a14:foregroundMark x1="26163" y1="8679" x2="13956" y2="12105"/>
                        <a14:foregroundMark x1="13956" y1="12105" x2="8792" y2="37571"/>
                        <a14:foregroundMark x1="17883" y1="8032" x2="29492" y2="4758"/>
                        <a14:foregroundMark x1="8408" y1="68481" x2="4908" y2="66959"/>
                        <a14:foregroundMark x1="37644" y1="91131" x2="68801" y2="91816"/>
                        <a14:foregroundMark x1="75800" y1="71945" x2="91507" y2="70955"/>
                        <a14:foregroundMark x1="91507" y1="70955" x2="96031" y2="85002"/>
                        <a14:foregroundMark x1="96031" y1="85002" x2="86854" y2="91359"/>
                        <a14:foregroundMark x1="86854" y1="91359" x2="77892" y2="91359"/>
                        <a14:foregroundMark x1="77892" y1="91359" x2="77636" y2="74762"/>
                        <a14:foregroundMark x1="77636" y1="74762" x2="76953" y2="72973"/>
                        <a14:foregroundMark x1="95732" y1="75752" x2="95305" y2="89075"/>
                        <a14:foregroundMark x1="95305" y1="89075" x2="85275" y2="93491"/>
                        <a14:foregroundMark x1="85275" y1="93491" x2="78873" y2="94252"/>
                        <a14:foregroundMark x1="75971" y1="91816" x2="77721" y2="99772"/>
                        <a14:foregroundMark x1="98079" y1="79216" x2="97695" y2="95965"/>
                        <a14:foregroundMark x1="29193" y1="1332" x2="28126" y2="1294"/>
                        <a14:foregroundMark x1="4738" y1="27864" x2="4652" y2="29577"/>
                        <a14:backgroundMark x1="98890" y1="75333" x2="98720" y2="9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6" t="67235" r="-110" b="14034"/>
          <a:stretch/>
        </p:blipFill>
        <p:spPr>
          <a:xfrm>
            <a:off x="-57819" y="5610224"/>
            <a:ext cx="1301945" cy="984565"/>
          </a:xfrm>
          <a:prstGeom prst="rect">
            <a:avLst/>
          </a:prstGeom>
          <a:effectLst>
            <a:outerShdw blurRad="215900" dist="12700" dir="8100000" sx="102000" sy="102000" algn="tr" rotWithShape="0">
              <a:prstClr val="black">
                <a:alpha val="66000"/>
              </a:prstClr>
            </a:outerShdw>
          </a:effec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D73C4144-5649-E55F-C446-CAB5D0FA839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EC1BB05-E298-1C2A-43C2-4B147DA8D8ED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209B4E53-EBE8-FCF4-C849-175784BD47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C42F7E7D-DA82-CA23-EFF7-0F99203F636A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CFEBD37-C2A2-6975-7541-EA5C1DD0A5A1}"/>
              </a:ext>
            </a:extLst>
          </p:cNvPr>
          <p:cNvGrpSpPr/>
          <p:nvPr/>
        </p:nvGrpSpPr>
        <p:grpSpPr>
          <a:xfrm>
            <a:off x="-104150" y="1396750"/>
            <a:ext cx="3815717" cy="5176336"/>
            <a:chOff x="-66904" y="1282390"/>
            <a:chExt cx="3734641" cy="5247450"/>
          </a:xfrm>
        </p:grpSpPr>
        <p:pic>
          <p:nvPicPr>
            <p:cNvPr id="46" name="Imagen 45" descr="Mapa&#10;&#10;Descripción generada automáticamente">
              <a:extLst>
                <a:ext uri="{FF2B5EF4-FFF2-40B4-BE49-F238E27FC236}">
                  <a16:creationId xmlns:a16="http://schemas.microsoft.com/office/drawing/2014/main" id="{C44EF289-A3D5-8D2D-C749-93CB7F1E66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256" b="99772" l="4652" r="98037">
                          <a14:foregroundMark x1="36662" y1="9250" x2="26163" y2="8679"/>
                          <a14:foregroundMark x1="26163" y1="8679" x2="13956" y2="12105"/>
                          <a14:foregroundMark x1="13956" y1="12105" x2="8792" y2="37571"/>
                          <a14:foregroundMark x1="17883" y1="8032" x2="29492" y2="4758"/>
                          <a14:foregroundMark x1="8408" y1="68481" x2="4908" y2="66959"/>
                          <a14:foregroundMark x1="37644" y1="91131" x2="68801" y2="91816"/>
                          <a14:foregroundMark x1="75800" y1="71945" x2="91507" y2="70955"/>
                          <a14:foregroundMark x1="91507" y1="70955" x2="96031" y2="85002"/>
                          <a14:foregroundMark x1="96031" y1="85002" x2="86854" y2="91359"/>
                          <a14:foregroundMark x1="86854" y1="91359" x2="77892" y2="91359"/>
                          <a14:foregroundMark x1="77892" y1="91359" x2="77636" y2="74762"/>
                          <a14:foregroundMark x1="77636" y1="74762" x2="76953" y2="72973"/>
                          <a14:foregroundMark x1="95732" y1="75752" x2="95305" y2="89075"/>
                          <a14:foregroundMark x1="95305" y1="89075" x2="85275" y2="93491"/>
                          <a14:foregroundMark x1="85275" y1="93491" x2="78873" y2="94252"/>
                          <a14:foregroundMark x1="75971" y1="91816" x2="77721" y2="99772"/>
                          <a14:foregroundMark x1="98079" y1="79216" x2="97695" y2="95965"/>
                          <a14:foregroundMark x1="29193" y1="1332" x2="28126" y2="1294"/>
                          <a14:foregroundMark x1="4738" y1="27864" x2="4652" y2="29577"/>
                          <a14:backgroundMark x1="98890" y1="75333" x2="98720" y2="907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29006" b="11033"/>
            <a:stretch/>
          </p:blipFill>
          <p:spPr>
            <a:xfrm>
              <a:off x="-66904" y="1282390"/>
              <a:ext cx="3734641" cy="5247450"/>
            </a:xfrm>
            <a:prstGeom prst="rect">
              <a:avLst/>
            </a:prstGeom>
            <a:effectLst>
              <a:outerShdw blurRad="215900" dist="12700" dir="8100000" sx="102000" sy="102000" algn="tr" rotWithShape="0">
                <a:prstClr val="black">
                  <a:alpha val="66000"/>
                </a:prstClr>
              </a:outerShdw>
            </a:effectLst>
          </p:spPr>
        </p:pic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DE823C75-A5FC-BD1A-AFF1-6379B92F2DE5}"/>
                </a:ext>
              </a:extLst>
            </p:cNvPr>
            <p:cNvSpPr txBox="1"/>
            <p:nvPr/>
          </p:nvSpPr>
          <p:spPr>
            <a:xfrm rot="2927833">
              <a:off x="2120690" y="2938483"/>
              <a:ext cx="946959" cy="2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+mj-lt"/>
                </a:rPr>
                <a:t>Venezuela</a:t>
              </a:r>
              <a:endParaRPr lang="es-CO" sz="16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7BB69517-04BF-111A-39A3-AAE0E6D1CE78}"/>
              </a:ext>
            </a:extLst>
          </p:cNvPr>
          <p:cNvGrpSpPr/>
          <p:nvPr/>
        </p:nvGrpSpPr>
        <p:grpSpPr>
          <a:xfrm>
            <a:off x="2797674" y="3362838"/>
            <a:ext cx="265389" cy="289062"/>
            <a:chOff x="2613866" y="3134836"/>
            <a:chExt cx="416512" cy="431088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9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75A08A80-5384-4EB4-5B50-234BC17F4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1543" y="3134836"/>
              <a:ext cx="294045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4" descr="Icono de puente | Vector Premium">
              <a:extLst>
                <a:ext uri="{FF2B5EF4-FFF2-40B4-BE49-F238E27FC236}">
                  <a16:creationId xmlns:a16="http://schemas.microsoft.com/office/drawing/2014/main" id="{C8F64E85-CB73-BF75-0FA7-EDE151B188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13866" y="3271879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8269C29D-2D4C-33F8-F4CB-2271F0647576}"/>
              </a:ext>
            </a:extLst>
          </p:cNvPr>
          <p:cNvGrpSpPr/>
          <p:nvPr/>
        </p:nvGrpSpPr>
        <p:grpSpPr>
          <a:xfrm>
            <a:off x="2829561" y="4329296"/>
            <a:ext cx="265389" cy="265273"/>
            <a:chOff x="2716824" y="3100263"/>
            <a:chExt cx="416512" cy="395613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2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A73DC405-D5E9-C89A-8535-3C53CE8B0C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057" y="3100263"/>
              <a:ext cx="294044" cy="294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Icono de puente | Vector Premium">
              <a:extLst>
                <a:ext uri="{FF2B5EF4-FFF2-40B4-BE49-F238E27FC236}">
                  <a16:creationId xmlns:a16="http://schemas.microsoft.com/office/drawing/2014/main" id="{139B75D8-35E0-D29C-4420-416D2A0F6C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716824" y="3201831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FC8A7511-7302-AFDA-B859-E90043BC196A}"/>
              </a:ext>
            </a:extLst>
          </p:cNvPr>
          <p:cNvGrpSpPr/>
          <p:nvPr/>
        </p:nvGrpSpPr>
        <p:grpSpPr>
          <a:xfrm>
            <a:off x="2749859" y="4573847"/>
            <a:ext cx="265389" cy="230096"/>
            <a:chOff x="2688848" y="3173596"/>
            <a:chExt cx="416512" cy="3431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5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A2D284B5-10B0-C143-A7A0-EF67784AFB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73596"/>
              <a:ext cx="257724" cy="257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4" descr="Icono de puente | Vector Premium">
              <a:extLst>
                <a:ext uri="{FF2B5EF4-FFF2-40B4-BE49-F238E27FC236}">
                  <a16:creationId xmlns:a16="http://schemas.microsoft.com/office/drawing/2014/main" id="{A76A5CC0-5586-6198-520D-9EF464E71D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88848" y="3222702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7DED15AB-6F40-E352-9E0D-6CE289AECE7D}"/>
              </a:ext>
            </a:extLst>
          </p:cNvPr>
          <p:cNvGrpSpPr/>
          <p:nvPr/>
        </p:nvGrpSpPr>
        <p:grpSpPr>
          <a:xfrm>
            <a:off x="2769543" y="4838539"/>
            <a:ext cx="265389" cy="236085"/>
            <a:chOff x="2677170" y="3183410"/>
            <a:chExt cx="416512" cy="35208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8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17681046-370B-8427-6A83-7704F95095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83410"/>
              <a:ext cx="247910" cy="24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" descr="Icono de puente | Vector Premium">
              <a:extLst>
                <a:ext uri="{FF2B5EF4-FFF2-40B4-BE49-F238E27FC236}">
                  <a16:creationId xmlns:a16="http://schemas.microsoft.com/office/drawing/2014/main" id="{636D454A-1157-BC45-97A8-04B44B6FC6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77170" y="3241446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0" name="Picture 6" descr="Oficina - Iconos gratis de edificios">
            <a:extLst>
              <a:ext uri="{FF2B5EF4-FFF2-40B4-BE49-F238E27FC236}">
                <a16:creationId xmlns:a16="http://schemas.microsoft.com/office/drawing/2014/main" id="{66415ABE-ED14-2DCB-C5A9-742175A96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7" y="443827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Oficina - Iconos gratis de edificios">
            <a:extLst>
              <a:ext uri="{FF2B5EF4-FFF2-40B4-BE49-F238E27FC236}">
                <a16:creationId xmlns:a16="http://schemas.microsoft.com/office/drawing/2014/main" id="{65D657E9-4793-9338-D498-F6B67BF98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7" y="3684674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Oficina - Iconos gratis de edificios">
            <a:extLst>
              <a:ext uri="{FF2B5EF4-FFF2-40B4-BE49-F238E27FC236}">
                <a16:creationId xmlns:a16="http://schemas.microsoft.com/office/drawing/2014/main" id="{FE603404-CE23-1650-5533-4144F1EEF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39" y="5729536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54B32523-006F-B996-AB4F-E9B8BB4FEA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6740" y="4141761"/>
            <a:ext cx="405985" cy="405985"/>
          </a:xfrm>
          <a:prstGeom prst="rect">
            <a:avLst/>
          </a:prstGeom>
        </p:spPr>
      </p:pic>
      <p:pic>
        <p:nvPicPr>
          <p:cNvPr id="64" name="Picture 6" descr="Oficina - Iconos gratis de edificios">
            <a:extLst>
              <a:ext uri="{FF2B5EF4-FFF2-40B4-BE49-F238E27FC236}">
                <a16:creationId xmlns:a16="http://schemas.microsoft.com/office/drawing/2014/main" id="{7B968924-D002-D2E2-B987-F170E64EC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4" y="469391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CuadroTexto 65">
            <a:extLst>
              <a:ext uri="{FF2B5EF4-FFF2-40B4-BE49-F238E27FC236}">
                <a16:creationId xmlns:a16="http://schemas.microsoft.com/office/drawing/2014/main" id="{B31BD533-FDBD-F407-29DA-94CE4143EED9}"/>
              </a:ext>
            </a:extLst>
          </p:cNvPr>
          <p:cNvSpPr txBox="1"/>
          <p:nvPr/>
        </p:nvSpPr>
        <p:spPr>
          <a:xfrm>
            <a:off x="1608487" y="1460111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Usuarios aduaneros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Picture 2" descr="Iconos animados de Despacho de aduana | Iconos animados de gratis">
            <a:extLst>
              <a:ext uri="{FF2B5EF4-FFF2-40B4-BE49-F238E27FC236}">
                <a16:creationId xmlns:a16="http://schemas.microsoft.com/office/drawing/2014/main" id="{7570E5F2-09F7-DE8E-5DD5-8C0D80A01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246" y="4995426"/>
            <a:ext cx="1599364" cy="159936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189 Rectángulo">
            <a:extLst>
              <a:ext uri="{FF2B5EF4-FFF2-40B4-BE49-F238E27FC236}">
                <a16:creationId xmlns:a16="http://schemas.microsoft.com/office/drawing/2014/main" id="{C69AD69E-E4F8-8D6C-AC07-2D5D3E6F90E3}"/>
              </a:ext>
            </a:extLst>
          </p:cNvPr>
          <p:cNvSpPr/>
          <p:nvPr/>
        </p:nvSpPr>
        <p:spPr>
          <a:xfrm>
            <a:off x="4150975" y="2012824"/>
            <a:ext cx="160266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5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5E6FC1-0A60-C426-08F4-0C70B5C7EFA7}"/>
              </a:ext>
            </a:extLst>
          </p:cNvPr>
          <p:cNvSpPr txBox="1"/>
          <p:nvPr/>
        </p:nvSpPr>
        <p:spPr>
          <a:xfrm>
            <a:off x="5640346" y="2300184"/>
            <a:ext cx="4925216" cy="626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2400" b="1" dirty="0">
                <a:solidFill>
                  <a:srgbClr val="002060"/>
                </a:solidFill>
                <a:latin typeface="Aptos" panose="020B0004020202020204" pitchFamily="34" charset="0"/>
              </a:rPr>
              <a:t>Usuarios sistemas especiales importación exportación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B96C0E4-0773-157D-825A-8D51286C2E3A}"/>
              </a:ext>
            </a:extLst>
          </p:cNvPr>
          <p:cNvSpPr txBox="1"/>
          <p:nvPr/>
        </p:nvSpPr>
        <p:spPr>
          <a:xfrm>
            <a:off x="5641440" y="3387786"/>
            <a:ext cx="5175750" cy="626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CO" sz="2400" b="1" dirty="0">
                <a:solidFill>
                  <a:srgbClr val="002060"/>
                </a:solidFill>
                <a:latin typeface="Aptos" panose="020B0004020202020204" pitchFamily="34" charset="0"/>
              </a:rPr>
              <a:t>Usuario comercial de zona franca permanente</a:t>
            </a:r>
          </a:p>
        </p:txBody>
      </p:sp>
      <p:sp>
        <p:nvSpPr>
          <p:cNvPr id="8" name="189 Rectángulo">
            <a:extLst>
              <a:ext uri="{FF2B5EF4-FFF2-40B4-BE49-F238E27FC236}">
                <a16:creationId xmlns:a16="http://schemas.microsoft.com/office/drawing/2014/main" id="{F532977D-2F1C-7FC2-01B3-F1171ED2C9A5}"/>
              </a:ext>
            </a:extLst>
          </p:cNvPr>
          <p:cNvSpPr/>
          <p:nvPr/>
        </p:nvSpPr>
        <p:spPr>
          <a:xfrm>
            <a:off x="4150975" y="3133644"/>
            <a:ext cx="1614290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13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E0227A-9FB3-3545-7E9A-3F31311AAF81}"/>
              </a:ext>
            </a:extLst>
          </p:cNvPr>
          <p:cNvSpPr txBox="1"/>
          <p:nvPr/>
        </p:nvSpPr>
        <p:spPr>
          <a:xfrm>
            <a:off x="5640346" y="4287581"/>
            <a:ext cx="4820119" cy="6263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2000"/>
              </a:lnSpc>
              <a:defRPr sz="2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es-MX" dirty="0">
                <a:latin typeface="Aptos" panose="020B0004020202020204" pitchFamily="34" charset="0"/>
              </a:rPr>
              <a:t>Usuario industrial de bienes de zona franca permanente</a:t>
            </a:r>
          </a:p>
        </p:txBody>
      </p:sp>
      <p:sp>
        <p:nvSpPr>
          <p:cNvPr id="10" name="189 Rectángulo">
            <a:extLst>
              <a:ext uri="{FF2B5EF4-FFF2-40B4-BE49-F238E27FC236}">
                <a16:creationId xmlns:a16="http://schemas.microsoft.com/office/drawing/2014/main" id="{46FF2B29-DDC3-159E-F104-80BEC1157964}"/>
              </a:ext>
            </a:extLst>
          </p:cNvPr>
          <p:cNvSpPr/>
          <p:nvPr/>
        </p:nvSpPr>
        <p:spPr>
          <a:xfrm>
            <a:off x="4150975" y="4000913"/>
            <a:ext cx="1614290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21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74FE2B8-41FD-C515-9C84-0FFCEAA6BBD9}"/>
              </a:ext>
            </a:extLst>
          </p:cNvPr>
          <p:cNvSpPr txBox="1"/>
          <p:nvPr/>
        </p:nvSpPr>
        <p:spPr>
          <a:xfrm>
            <a:off x="5641440" y="5137276"/>
            <a:ext cx="5175750" cy="6263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2000"/>
              </a:lnSpc>
              <a:defRPr sz="2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es-CO" dirty="0">
                <a:latin typeface="Aptos" panose="020B0004020202020204" pitchFamily="34" charset="0"/>
              </a:rPr>
              <a:t>Usuario industrial de servicios de zona franca permanente</a:t>
            </a:r>
          </a:p>
        </p:txBody>
      </p:sp>
      <p:sp>
        <p:nvSpPr>
          <p:cNvPr id="12" name="189 Rectángulo">
            <a:extLst>
              <a:ext uri="{FF2B5EF4-FFF2-40B4-BE49-F238E27FC236}">
                <a16:creationId xmlns:a16="http://schemas.microsoft.com/office/drawing/2014/main" id="{C7D68B81-D8E2-43DA-9AB0-803A1A1A3F4C}"/>
              </a:ext>
            </a:extLst>
          </p:cNvPr>
          <p:cNvSpPr/>
          <p:nvPr/>
        </p:nvSpPr>
        <p:spPr>
          <a:xfrm>
            <a:off x="4165899" y="4847932"/>
            <a:ext cx="1599365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19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7DD7CCC-C711-606C-0A3A-8DE231B85184}"/>
              </a:ext>
            </a:extLst>
          </p:cNvPr>
          <p:cNvSpPr txBox="1"/>
          <p:nvPr/>
        </p:nvSpPr>
        <p:spPr>
          <a:xfrm>
            <a:off x="5640346" y="5983031"/>
            <a:ext cx="4820119" cy="6263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2000"/>
              </a:lnSpc>
              <a:defRPr sz="2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es-CO" dirty="0">
                <a:latin typeface="Aptos" panose="020B0004020202020204" pitchFamily="34" charset="0"/>
              </a:rPr>
              <a:t>Usuario industrial de zona franca permanente especial</a:t>
            </a:r>
          </a:p>
        </p:txBody>
      </p:sp>
      <p:sp>
        <p:nvSpPr>
          <p:cNvPr id="14" name="189 Rectángulo">
            <a:extLst>
              <a:ext uri="{FF2B5EF4-FFF2-40B4-BE49-F238E27FC236}">
                <a16:creationId xmlns:a16="http://schemas.microsoft.com/office/drawing/2014/main" id="{C57BB5B8-5E55-AFB2-7031-59846D7539D1}"/>
              </a:ext>
            </a:extLst>
          </p:cNvPr>
          <p:cNvSpPr/>
          <p:nvPr/>
        </p:nvSpPr>
        <p:spPr>
          <a:xfrm>
            <a:off x="4150975" y="5696151"/>
            <a:ext cx="1614290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3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153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D1041FEF-5B3C-0F15-4D14-2C8A86AF0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8479D492-F3A3-527D-CD7A-FD6F29B639A5}"/>
              </a:ext>
            </a:extLst>
          </p:cNvPr>
          <p:cNvGrpSpPr/>
          <p:nvPr/>
        </p:nvGrpSpPr>
        <p:grpSpPr>
          <a:xfrm>
            <a:off x="3644812" y="1738662"/>
            <a:ext cx="8463944" cy="4389398"/>
            <a:chOff x="4046146" y="1863354"/>
            <a:chExt cx="8062609" cy="4012185"/>
          </a:xfrm>
        </p:grpSpPr>
        <p:pic>
          <p:nvPicPr>
            <p:cNvPr id="33" name="Imagen 32" descr="Escala de tiempo&#10;&#10;El contenido generado por IA puede ser incorrecto.">
              <a:extLst>
                <a:ext uri="{FF2B5EF4-FFF2-40B4-BE49-F238E27FC236}">
                  <a16:creationId xmlns:a16="http://schemas.microsoft.com/office/drawing/2014/main" id="{3E4E1042-3466-A3E3-5585-E8D855766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621" b="17867"/>
            <a:stretch>
              <a:fillRect/>
            </a:stretch>
          </p:blipFill>
          <p:spPr>
            <a:xfrm>
              <a:off x="4119847" y="1869640"/>
              <a:ext cx="7988908" cy="3889601"/>
            </a:xfrm>
            <a:prstGeom prst="rect">
              <a:avLst/>
            </a:prstGeom>
          </p:spPr>
        </p:pic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F45CF4F7-C470-9D8F-92B9-DC55E3FD9715}"/>
                </a:ext>
              </a:extLst>
            </p:cNvPr>
            <p:cNvSpPr/>
            <p:nvPr/>
          </p:nvSpPr>
          <p:spPr>
            <a:xfrm>
              <a:off x="4046146" y="1863354"/>
              <a:ext cx="2127567" cy="58960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DB3241B9-3A1C-5821-BA98-742C5A4CACA7}"/>
                </a:ext>
              </a:extLst>
            </p:cNvPr>
            <p:cNvSpPr/>
            <p:nvPr/>
          </p:nvSpPr>
          <p:spPr>
            <a:xfrm>
              <a:off x="4087635" y="5556069"/>
              <a:ext cx="1259428" cy="31947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2995014E-023E-D871-641C-FED88865316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AB3C552-AC18-297F-F94F-1EB4A176C061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98F676F2-1C7F-37C1-D183-C7DDC37D6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10DBED5D-3D59-30A5-5777-F9DB48536164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F878844-9D3F-211E-460A-A401C614E172}"/>
              </a:ext>
            </a:extLst>
          </p:cNvPr>
          <p:cNvSpPr txBox="1"/>
          <p:nvPr/>
        </p:nvSpPr>
        <p:spPr>
          <a:xfrm>
            <a:off x="1882782" y="1422650"/>
            <a:ext cx="5496571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spc="3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Planeación Estratégica</a:t>
            </a:r>
            <a:r>
              <a:rPr lang="es-CO" sz="2800" spc="370" dirty="0">
                <a:solidFill>
                  <a:srgbClr val="0098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DADA7822-072E-17A8-2D38-6D3DA15449CE}"/>
              </a:ext>
            </a:extLst>
          </p:cNvPr>
          <p:cNvSpPr/>
          <p:nvPr/>
        </p:nvSpPr>
        <p:spPr>
          <a:xfrm>
            <a:off x="163183" y="3245623"/>
            <a:ext cx="487801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3900"/>
              </a:lnSpc>
            </a:pPr>
            <a:r>
              <a:rPr lang="es-CO" sz="44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Modelo de Alineación Total</a:t>
            </a:r>
            <a:endParaRPr lang="es-CO" sz="44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1AAB6F0-D84F-CE51-9A50-9ACEC57CB43B}"/>
              </a:ext>
            </a:extLst>
          </p:cNvPr>
          <p:cNvSpPr txBox="1"/>
          <p:nvPr/>
        </p:nvSpPr>
        <p:spPr>
          <a:xfrm>
            <a:off x="130662" y="4562411"/>
            <a:ext cx="35066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s-MX" dirty="0"/>
              <a:t>Alineación Total es el conjunto de instrumentos, metodologías y principios que permiten trazar el rumbo de mediano y largo plazo de la entidad.</a:t>
            </a:r>
            <a:endParaRPr lang="es-MX" sz="1800" b="1" dirty="0">
              <a:solidFill>
                <a:srgbClr val="2B2D4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CDB7E34-DE6E-6ED3-104D-7B128120E774}"/>
              </a:ext>
            </a:extLst>
          </p:cNvPr>
          <p:cNvCxnSpPr>
            <a:cxnSpLocks/>
          </p:cNvCxnSpPr>
          <p:nvPr/>
        </p:nvCxnSpPr>
        <p:spPr>
          <a:xfrm>
            <a:off x="3641036" y="2148314"/>
            <a:ext cx="0" cy="4265886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B0790B2-DCAF-2B60-8FF3-28AE80E28CD4}"/>
              </a:ext>
            </a:extLst>
          </p:cNvPr>
          <p:cNvGrpSpPr/>
          <p:nvPr/>
        </p:nvGrpSpPr>
        <p:grpSpPr>
          <a:xfrm>
            <a:off x="4537654" y="5404042"/>
            <a:ext cx="2841700" cy="823419"/>
            <a:chOff x="5023429" y="5643034"/>
            <a:chExt cx="2841700" cy="823419"/>
          </a:xfrm>
        </p:grpSpPr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0EE7F2F2-505C-99B9-DAD8-355224C44F3D}"/>
                </a:ext>
              </a:extLst>
            </p:cNvPr>
            <p:cNvSpPr txBox="1"/>
            <p:nvPr/>
          </p:nvSpPr>
          <p:spPr>
            <a:xfrm>
              <a:off x="5571629" y="5748848"/>
              <a:ext cx="1711326" cy="3488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s-MX" sz="1800" dirty="0">
                  <a:solidFill>
                    <a:srgbClr val="2B2D4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$1.021</a:t>
              </a:r>
              <a:r>
                <a:rPr lang="es-MX" sz="1400" dirty="0">
                  <a:solidFill>
                    <a:srgbClr val="0098DA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**</a:t>
              </a:r>
              <a:endParaRPr lang="es-MX" sz="1800" dirty="0">
                <a:solidFill>
                  <a:srgbClr val="0098DA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E03EB7B4-57EE-4D38-7ECE-0183B23797A7}"/>
                </a:ext>
              </a:extLst>
            </p:cNvPr>
            <p:cNvSpPr txBox="1"/>
            <p:nvPr/>
          </p:nvSpPr>
          <p:spPr>
            <a:xfrm>
              <a:off x="5560435" y="6038453"/>
              <a:ext cx="2304694" cy="3488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s-MX" sz="1800" dirty="0">
                  <a:solidFill>
                    <a:srgbClr val="2B2D4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Billones de pesos</a:t>
              </a:r>
            </a:p>
          </p:txBody>
        </p:sp>
        <p:sp>
          <p:nvSpPr>
            <p:cNvPr id="30" name="189 Rectángulo">
              <a:extLst>
                <a:ext uri="{FF2B5EF4-FFF2-40B4-BE49-F238E27FC236}">
                  <a16:creationId xmlns:a16="http://schemas.microsoft.com/office/drawing/2014/main" id="{AD8264A6-AE5B-CA70-5763-D4BC313FB613}"/>
                </a:ext>
              </a:extLst>
            </p:cNvPr>
            <p:cNvSpPr/>
            <p:nvPr/>
          </p:nvSpPr>
          <p:spPr>
            <a:xfrm rot="16200000">
              <a:off x="4974794" y="5691669"/>
              <a:ext cx="823419" cy="72615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lnSpc>
                  <a:spcPts val="1800"/>
                </a:lnSpc>
                <a:buClrTx/>
              </a:pPr>
              <a:r>
                <a:rPr lang="es-CO" sz="2000" b="1" kern="1200" spc="300" dirty="0">
                  <a:solidFill>
                    <a:srgbClr val="2B2D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PIB</a:t>
              </a:r>
            </a:p>
            <a:p>
              <a:pPr>
                <a:lnSpc>
                  <a:spcPts val="1800"/>
                </a:lnSpc>
                <a:buClrTx/>
              </a:pPr>
              <a:r>
                <a:rPr lang="es-CO" sz="2000" b="1" kern="1200" spc="-300" dirty="0">
                  <a:solidFill>
                    <a:srgbClr val="2B2D4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2025</a:t>
              </a:r>
            </a:p>
          </p:txBody>
        </p: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0664814E-255D-DE26-AD5B-A62DF22676F4}"/>
                </a:ext>
              </a:extLst>
            </p:cNvPr>
            <p:cNvCxnSpPr>
              <a:cxnSpLocks/>
            </p:cNvCxnSpPr>
            <p:nvPr/>
          </p:nvCxnSpPr>
          <p:spPr>
            <a:xfrm>
              <a:off x="5615207" y="5781905"/>
              <a:ext cx="0" cy="576000"/>
            </a:xfrm>
            <a:prstGeom prst="line">
              <a:avLst/>
            </a:prstGeom>
            <a:ln>
              <a:solidFill>
                <a:srgbClr val="2529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uadroTexto 38">
            <a:extLst>
              <a:ext uri="{FF2B5EF4-FFF2-40B4-BE49-F238E27FC236}">
                <a16:creationId xmlns:a16="http://schemas.microsoft.com/office/drawing/2014/main" id="{2F169A41-7704-FF72-D4A0-F6E7DABB5A6B}"/>
              </a:ext>
            </a:extLst>
          </p:cNvPr>
          <p:cNvSpPr txBox="1"/>
          <p:nvPr/>
        </p:nvSpPr>
        <p:spPr>
          <a:xfrm>
            <a:off x="7177179" y="6183272"/>
            <a:ext cx="51776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Fuente:</a:t>
            </a:r>
            <a:r>
              <a:rPr lang="es-ES" sz="110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</a:t>
            </a:r>
            <a:r>
              <a:rPr lang="es-MX" sz="110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Subdirección de Planeación y Cumplimiento – NC DIAN</a:t>
            </a:r>
          </a:p>
          <a:p>
            <a:r>
              <a:rPr lang="es-ES_tradnl" sz="11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s-ES_tradnl" sz="1100" i="1" dirty="0">
                <a:solidFill>
                  <a:srgbClr val="0098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s-ES_tradnl" sz="11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_tradnl" sz="11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es-ES_tradnl" sz="11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Boletín de Indicadores Económicos 16/Jun-2026- </a:t>
            </a:r>
            <a:r>
              <a:rPr lang="es-ES_tradnl" sz="11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Banrepública</a:t>
            </a:r>
            <a:endParaRPr lang="es-ES_tradnl" sz="11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892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13B5E44A-F8E2-7234-6401-D80B494C8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0E4445C5-20DA-6357-4107-FC0EA5F91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219" y="1801079"/>
            <a:ext cx="3644272" cy="2372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34C1A44-3C3E-990B-9D0E-2064BB84329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10B455F-4F66-D370-8978-0B29046CF4B2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9E91244A-4D29-68EA-51FE-D93396B030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5C2EE4CC-545B-5682-AEE2-48AC9BBB6536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FE6B0B5B-6548-479C-6A76-B29271976AAA}"/>
              </a:ext>
            </a:extLst>
          </p:cNvPr>
          <p:cNvSpPr txBox="1"/>
          <p:nvPr/>
        </p:nvSpPr>
        <p:spPr>
          <a:xfrm>
            <a:off x="1882782" y="1370695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Recaudo bruto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6EEE4D52-C518-F050-2294-08D7FE21BCE7}"/>
              </a:ext>
            </a:extLst>
          </p:cNvPr>
          <p:cNvSpPr/>
          <p:nvPr/>
        </p:nvSpPr>
        <p:spPr>
          <a:xfrm>
            <a:off x="1113380" y="1953502"/>
            <a:ext cx="487801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4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$54.017M</a:t>
            </a:r>
            <a:endParaRPr lang="es-CO" sz="44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189 Rectángulo">
            <a:extLst>
              <a:ext uri="{FF2B5EF4-FFF2-40B4-BE49-F238E27FC236}">
                <a16:creationId xmlns:a16="http://schemas.microsoft.com/office/drawing/2014/main" id="{25C394A7-972E-4DB3-E593-006265083735}"/>
              </a:ext>
            </a:extLst>
          </p:cNvPr>
          <p:cNvSpPr/>
          <p:nvPr/>
        </p:nvSpPr>
        <p:spPr>
          <a:xfrm rot="16200000">
            <a:off x="-145144" y="2475250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2025</a:t>
            </a:r>
          </a:p>
        </p:txBody>
      </p:sp>
      <p:sp>
        <p:nvSpPr>
          <p:cNvPr id="11" name="189 Rectángulo">
            <a:extLst>
              <a:ext uri="{FF2B5EF4-FFF2-40B4-BE49-F238E27FC236}">
                <a16:creationId xmlns:a16="http://schemas.microsoft.com/office/drawing/2014/main" id="{C0D1711C-F0FB-E805-F757-02012E198FC1}"/>
              </a:ext>
            </a:extLst>
          </p:cNvPr>
          <p:cNvSpPr/>
          <p:nvPr/>
        </p:nvSpPr>
        <p:spPr>
          <a:xfrm rot="16200000">
            <a:off x="-126094" y="4751725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EFFEEAE-70D2-C738-91E2-D4899F2AD2D2}"/>
              </a:ext>
            </a:extLst>
          </p:cNvPr>
          <p:cNvCxnSpPr/>
          <p:nvPr/>
        </p:nvCxnSpPr>
        <p:spPr>
          <a:xfrm>
            <a:off x="1102005" y="1917311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DEED3EED-5C5D-B021-0ADC-722E502F2FF9}"/>
              </a:ext>
            </a:extLst>
          </p:cNvPr>
          <p:cNvCxnSpPr>
            <a:cxnSpLocks/>
          </p:cNvCxnSpPr>
          <p:nvPr/>
        </p:nvCxnSpPr>
        <p:spPr>
          <a:xfrm>
            <a:off x="1111805" y="4264372"/>
            <a:ext cx="0" cy="1751439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89 Rectángulo">
            <a:extLst>
              <a:ext uri="{FF2B5EF4-FFF2-40B4-BE49-F238E27FC236}">
                <a16:creationId xmlns:a16="http://schemas.microsoft.com/office/drawing/2014/main" id="{3A346B1A-7744-E360-D7DD-48BABE859955}"/>
              </a:ext>
            </a:extLst>
          </p:cNvPr>
          <p:cNvSpPr/>
          <p:nvPr/>
        </p:nvSpPr>
        <p:spPr>
          <a:xfrm>
            <a:off x="1102005" y="2935302"/>
            <a:ext cx="487801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4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$79.773M</a:t>
            </a:r>
            <a:endParaRPr lang="es-CO" sz="44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76242AC-A325-615B-8157-D30DBF341EFF}"/>
              </a:ext>
            </a:extLst>
          </p:cNvPr>
          <p:cNvSpPr txBox="1"/>
          <p:nvPr/>
        </p:nvSpPr>
        <p:spPr>
          <a:xfrm>
            <a:off x="4406770" y="2301844"/>
            <a:ext cx="2134801" cy="329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s-MX" sz="18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</a:t>
            </a:r>
          </a:p>
        </p:txBody>
      </p:sp>
      <p:sp>
        <p:nvSpPr>
          <p:cNvPr id="21" name="189 Rectángulo">
            <a:extLst>
              <a:ext uri="{FF2B5EF4-FFF2-40B4-BE49-F238E27FC236}">
                <a16:creationId xmlns:a16="http://schemas.microsoft.com/office/drawing/2014/main" id="{5843EA87-FA13-5B3D-C9FA-7AC398D9D2F9}"/>
              </a:ext>
            </a:extLst>
          </p:cNvPr>
          <p:cNvSpPr/>
          <p:nvPr/>
        </p:nvSpPr>
        <p:spPr>
          <a:xfrm>
            <a:off x="4431283" y="3293204"/>
            <a:ext cx="1924498" cy="466783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900"/>
              </a:lnSpc>
            </a:pPr>
            <a:r>
              <a:rPr lang="es-CO" sz="18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(147,7%)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5FD5456-AAE4-70B6-1455-5E211249AA1F}"/>
              </a:ext>
            </a:extLst>
          </p:cNvPr>
          <p:cNvSpPr txBox="1"/>
          <p:nvPr/>
        </p:nvSpPr>
        <p:spPr>
          <a:xfrm>
            <a:off x="4460306" y="3087834"/>
            <a:ext cx="2134801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8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Recaudado</a:t>
            </a:r>
          </a:p>
        </p:txBody>
      </p:sp>
      <p:sp>
        <p:nvSpPr>
          <p:cNvPr id="23" name="189 Rectángulo">
            <a:extLst>
              <a:ext uri="{FF2B5EF4-FFF2-40B4-BE49-F238E27FC236}">
                <a16:creationId xmlns:a16="http://schemas.microsoft.com/office/drawing/2014/main" id="{672159A1-57D7-1243-40EF-65601D008EF0}"/>
              </a:ext>
            </a:extLst>
          </p:cNvPr>
          <p:cNvSpPr/>
          <p:nvPr/>
        </p:nvSpPr>
        <p:spPr>
          <a:xfrm>
            <a:off x="1113417" y="4236091"/>
            <a:ext cx="487801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4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$81.442M</a:t>
            </a:r>
            <a:endParaRPr lang="es-CO" sz="44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189 Rectángulo">
            <a:extLst>
              <a:ext uri="{FF2B5EF4-FFF2-40B4-BE49-F238E27FC236}">
                <a16:creationId xmlns:a16="http://schemas.microsoft.com/office/drawing/2014/main" id="{B3AA3835-A186-B780-982E-1BD4CC81913A}"/>
              </a:ext>
            </a:extLst>
          </p:cNvPr>
          <p:cNvSpPr/>
          <p:nvPr/>
        </p:nvSpPr>
        <p:spPr>
          <a:xfrm>
            <a:off x="1102042" y="5217891"/>
            <a:ext cx="487801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4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$17.229M</a:t>
            </a:r>
            <a:endParaRPr lang="es-CO" sz="44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3C16A09-E207-283A-3EC6-1BF8D457349D}"/>
              </a:ext>
            </a:extLst>
          </p:cNvPr>
          <p:cNvSpPr txBox="1"/>
          <p:nvPr/>
        </p:nvSpPr>
        <p:spPr>
          <a:xfrm>
            <a:off x="4463459" y="4422996"/>
            <a:ext cx="2134801" cy="329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s-MX" sz="18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</a:t>
            </a:r>
          </a:p>
        </p:txBody>
      </p:sp>
      <p:sp>
        <p:nvSpPr>
          <p:cNvPr id="26" name="189 Rectángulo">
            <a:extLst>
              <a:ext uri="{FF2B5EF4-FFF2-40B4-BE49-F238E27FC236}">
                <a16:creationId xmlns:a16="http://schemas.microsoft.com/office/drawing/2014/main" id="{1564357B-920C-FBF7-2F06-5E8EEE4E1CBE}"/>
              </a:ext>
            </a:extLst>
          </p:cNvPr>
          <p:cNvSpPr/>
          <p:nvPr/>
        </p:nvSpPr>
        <p:spPr>
          <a:xfrm>
            <a:off x="4453098" y="5528705"/>
            <a:ext cx="1410147" cy="466783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900"/>
              </a:lnSpc>
            </a:pPr>
            <a:r>
              <a:rPr lang="es-CO" sz="18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(21,2%)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45DAA7E-58F1-E629-1BCA-7F7B4FA43748}"/>
              </a:ext>
            </a:extLst>
          </p:cNvPr>
          <p:cNvSpPr txBox="1"/>
          <p:nvPr/>
        </p:nvSpPr>
        <p:spPr>
          <a:xfrm>
            <a:off x="4463459" y="5360655"/>
            <a:ext cx="3519682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8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Recaudado a I Trimestre</a:t>
            </a:r>
          </a:p>
        </p:txBody>
      </p:sp>
      <p:pic>
        <p:nvPicPr>
          <p:cNvPr id="2050" name="Picture 2" descr="Recaudacion De Fondos Animaciones – Descarga Gratis en GIF, Lottie JSON">
            <a:extLst>
              <a:ext uri="{FF2B5EF4-FFF2-40B4-BE49-F238E27FC236}">
                <a16:creationId xmlns:a16="http://schemas.microsoft.com/office/drawing/2014/main" id="{170AD759-1713-8090-0E64-9FBC67592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4439">
            <a:off x="9832160" y="3883144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FAED37C6-07F5-B85C-9E07-B2C5BF1A9C1A}"/>
              </a:ext>
            </a:extLst>
          </p:cNvPr>
          <p:cNvCxnSpPr>
            <a:cxnSpLocks/>
          </p:cNvCxnSpPr>
          <p:nvPr/>
        </p:nvCxnSpPr>
        <p:spPr>
          <a:xfrm>
            <a:off x="4355142" y="2032052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B9960F7-078E-371F-6D25-465B9E5E0574}"/>
              </a:ext>
            </a:extLst>
          </p:cNvPr>
          <p:cNvCxnSpPr>
            <a:cxnSpLocks/>
          </p:cNvCxnSpPr>
          <p:nvPr/>
        </p:nvCxnSpPr>
        <p:spPr>
          <a:xfrm>
            <a:off x="4373456" y="3089939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D36EA84D-96BF-7E5A-CEB1-1BAE40BFB2CE}"/>
              </a:ext>
            </a:extLst>
          </p:cNvPr>
          <p:cNvCxnSpPr>
            <a:cxnSpLocks/>
          </p:cNvCxnSpPr>
          <p:nvPr/>
        </p:nvCxnSpPr>
        <p:spPr>
          <a:xfrm>
            <a:off x="4388456" y="4289615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3B6F8C0-FE58-ED82-2D37-EEDE19F90A4C}"/>
              </a:ext>
            </a:extLst>
          </p:cNvPr>
          <p:cNvCxnSpPr>
            <a:cxnSpLocks/>
          </p:cNvCxnSpPr>
          <p:nvPr/>
        </p:nvCxnSpPr>
        <p:spPr>
          <a:xfrm>
            <a:off x="4406770" y="5347502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>
            <a:extLst>
              <a:ext uri="{FF2B5EF4-FFF2-40B4-BE49-F238E27FC236}">
                <a16:creationId xmlns:a16="http://schemas.microsoft.com/office/drawing/2014/main" id="{6DE920FE-5F5B-A5BE-FE96-F9FD427BCD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15"/>
                    </a14:imgEffect>
                  </a14:imgLayer>
                </a14:imgProps>
              </a:ext>
            </a:extLst>
          </a:blip>
          <a:srcRect l="55359" t="6423" r="27235" b="60178"/>
          <a:stretch>
            <a:fillRect/>
          </a:stretch>
        </p:blipFill>
        <p:spPr>
          <a:xfrm>
            <a:off x="8255793" y="1953502"/>
            <a:ext cx="634365" cy="792448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145977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FC839A6F-672D-0D14-A0E7-6CDDF251F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699CDDF-6279-557D-A7B5-4FDC3B1CD5C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3A74BC0-6743-5208-46B3-57AF9ED9F8B6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E2289132-8CA3-6EE4-F262-EC75B9C7C0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AF25C72-8EA8-65FB-1C33-9613F1F93FF0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946B2B22-681F-24BC-37C2-1DAD2CA3971D}"/>
              </a:ext>
            </a:extLst>
          </p:cNvPr>
          <p:cNvSpPr txBox="1"/>
          <p:nvPr/>
        </p:nvSpPr>
        <p:spPr>
          <a:xfrm>
            <a:off x="1838332" y="1370695"/>
            <a:ext cx="8721718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 en Control Aduanero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2" name="Tabla 31">
            <a:extLst>
              <a:ext uri="{FF2B5EF4-FFF2-40B4-BE49-F238E27FC236}">
                <a16:creationId xmlns:a16="http://schemas.microsoft.com/office/drawing/2014/main" id="{821AE724-6BCB-3FD4-4D80-D10E58C4BD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929115"/>
              </p:ext>
            </p:extLst>
          </p:nvPr>
        </p:nvGraphicFramePr>
        <p:xfrm>
          <a:off x="788917" y="3384226"/>
          <a:ext cx="10242831" cy="23400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9737">
                  <a:extLst>
                    <a:ext uri="{9D8B030D-6E8A-4147-A177-3AD203B41FA5}">
                      <a16:colId xmlns:a16="http://schemas.microsoft.com/office/drawing/2014/main" val="2022558536"/>
                    </a:ext>
                  </a:extLst>
                </a:gridCol>
                <a:gridCol w="1806570">
                  <a:extLst>
                    <a:ext uri="{9D8B030D-6E8A-4147-A177-3AD203B41FA5}">
                      <a16:colId xmlns:a16="http://schemas.microsoft.com/office/drawing/2014/main" val="2105787423"/>
                    </a:ext>
                  </a:extLst>
                </a:gridCol>
                <a:gridCol w="1349321">
                  <a:extLst>
                    <a:ext uri="{9D8B030D-6E8A-4147-A177-3AD203B41FA5}">
                      <a16:colId xmlns:a16="http://schemas.microsoft.com/office/drawing/2014/main" val="2545191222"/>
                    </a:ext>
                  </a:extLst>
                </a:gridCol>
                <a:gridCol w="602190">
                  <a:extLst>
                    <a:ext uri="{9D8B030D-6E8A-4147-A177-3AD203B41FA5}">
                      <a16:colId xmlns:a16="http://schemas.microsoft.com/office/drawing/2014/main" val="1476774728"/>
                    </a:ext>
                  </a:extLst>
                </a:gridCol>
                <a:gridCol w="1547596">
                  <a:extLst>
                    <a:ext uri="{9D8B030D-6E8A-4147-A177-3AD203B41FA5}">
                      <a16:colId xmlns:a16="http://schemas.microsoft.com/office/drawing/2014/main" val="827089175"/>
                    </a:ext>
                  </a:extLst>
                </a:gridCol>
                <a:gridCol w="1355227">
                  <a:extLst>
                    <a:ext uri="{9D8B030D-6E8A-4147-A177-3AD203B41FA5}">
                      <a16:colId xmlns:a16="http://schemas.microsoft.com/office/drawing/2014/main" val="3060196513"/>
                    </a:ext>
                  </a:extLst>
                </a:gridCol>
                <a:gridCol w="602190">
                  <a:extLst>
                    <a:ext uri="{9D8B030D-6E8A-4147-A177-3AD203B41FA5}">
                      <a16:colId xmlns:a16="http://schemas.microsoft.com/office/drawing/2014/main" val="267693922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s-CO" sz="10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FISCALIZACIÓN ADUANERA</a:t>
                      </a:r>
                      <a:endParaRPr lang="es-CO" sz="10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2025</a:t>
                      </a:r>
                      <a:r>
                        <a:rPr lang="es-CO" sz="1000" dirty="0">
                          <a:solidFill>
                            <a:srgbClr val="0098D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</a:t>
                      </a:r>
                      <a:endParaRPr lang="es-CO" sz="1000" dirty="0">
                        <a:solidFill>
                          <a:srgbClr val="0098DA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LOGRADO 2025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2026</a:t>
                      </a:r>
                      <a:r>
                        <a:rPr lang="es-CO" sz="1000" b="1" i="0" u="none" strike="noStrike" dirty="0">
                          <a:solidFill>
                            <a:srgbClr val="0098D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**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LOGRADO </a:t>
                      </a:r>
                    </a:p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 Trimestre 2026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51504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RECAUDO ADUANERO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$ 540,930,833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$ 349,378,070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65%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$ 614,681,667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$ 27,721,000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388231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LOGRAR RESOLUCIONES PROFERIDAS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$ 22,511,627,907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$ 26,850,375,896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119%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$ 24,087,441,860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$ 3,344,645,040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5376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RESOLUCIONES EN FIRME 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$ 18,009,302,326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$ 25,026,999,968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139%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$ 19,269,953,489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$ 10,931,958,834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918651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DECOMISOS DE MERCANCÍAS EN FIRME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$ 12,613,700,000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$ 13,497,324,333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107%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$13,901,558,770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$ 4,171,066,062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526637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CO" sz="10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APREHENSIONES DE MERCANCIA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$14.374.918.393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0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es-CO" sz="1000" b="1" i="0" u="none" strike="noStrike" cap="non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$5.090.404.893</a:t>
                      </a:r>
                      <a:endParaRPr lang="es-CO" sz="1000" b="1" i="0" u="none" strike="noStrike" cap="non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35,4%</a:t>
                      </a:r>
                    </a:p>
                    <a:p>
                      <a:pPr algn="ctr" rtl="0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(Del 2025)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276766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s-CO" sz="10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DEVOLUCIONES</a:t>
                      </a:r>
                      <a:endParaRPr lang="es-CO" sz="10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$ 718,745,920  (Max5%)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$ 196,416,001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1,37%</a:t>
                      </a:r>
                      <a:endParaRPr lang="es-CO" sz="10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$ 254,520,245 (Max5%)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$129,348,818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8054949"/>
                  </a:ext>
                </a:extLst>
              </a:tr>
            </a:tbl>
          </a:graphicData>
        </a:graphic>
      </p:graphicFrame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7D109FD7-E8EC-804A-7EAD-48311ACF72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256793"/>
              </p:ext>
            </p:extLst>
          </p:nvPr>
        </p:nvGraphicFramePr>
        <p:xfrm>
          <a:off x="788917" y="2027458"/>
          <a:ext cx="10189058" cy="731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1805">
                  <a:extLst>
                    <a:ext uri="{9D8B030D-6E8A-4147-A177-3AD203B41FA5}">
                      <a16:colId xmlns:a16="http://schemas.microsoft.com/office/drawing/2014/main" val="2022558536"/>
                    </a:ext>
                  </a:extLst>
                </a:gridCol>
                <a:gridCol w="1781666">
                  <a:extLst>
                    <a:ext uri="{9D8B030D-6E8A-4147-A177-3AD203B41FA5}">
                      <a16:colId xmlns:a16="http://schemas.microsoft.com/office/drawing/2014/main" val="2105787423"/>
                    </a:ext>
                  </a:extLst>
                </a:gridCol>
                <a:gridCol w="1376313">
                  <a:extLst>
                    <a:ext uri="{9D8B030D-6E8A-4147-A177-3AD203B41FA5}">
                      <a16:colId xmlns:a16="http://schemas.microsoft.com/office/drawing/2014/main" val="2545191222"/>
                    </a:ext>
                  </a:extLst>
                </a:gridCol>
                <a:gridCol w="575035">
                  <a:extLst>
                    <a:ext uri="{9D8B030D-6E8A-4147-A177-3AD203B41FA5}">
                      <a16:colId xmlns:a16="http://schemas.microsoft.com/office/drawing/2014/main" val="1476774728"/>
                    </a:ext>
                  </a:extLst>
                </a:gridCol>
                <a:gridCol w="1583703">
                  <a:extLst>
                    <a:ext uri="{9D8B030D-6E8A-4147-A177-3AD203B41FA5}">
                      <a16:colId xmlns:a16="http://schemas.microsoft.com/office/drawing/2014/main" val="2908818081"/>
                    </a:ext>
                  </a:extLst>
                </a:gridCol>
                <a:gridCol w="1314536">
                  <a:extLst>
                    <a:ext uri="{9D8B030D-6E8A-4147-A177-3AD203B41FA5}">
                      <a16:colId xmlns:a16="http://schemas.microsoft.com/office/drawing/2014/main" val="72365599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520484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OPERACIÓN ADUANERA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2025</a:t>
                      </a:r>
                      <a:r>
                        <a:rPr lang="es-CO" sz="1000" dirty="0">
                          <a:solidFill>
                            <a:srgbClr val="0098D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</a:t>
                      </a:r>
                      <a:endParaRPr lang="es-CO" sz="1000" dirty="0">
                        <a:solidFill>
                          <a:srgbClr val="0098DA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LOGRADO 2025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2026</a:t>
                      </a:r>
                      <a:r>
                        <a:rPr lang="es-CO" sz="1000" b="1" i="0" u="none" strike="noStrike" dirty="0">
                          <a:solidFill>
                            <a:srgbClr val="0098D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**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LOGRADO </a:t>
                      </a:r>
                    </a:p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 Trimestre 2026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597930"/>
                  </a:ext>
                </a:extLst>
              </a:tr>
              <a:tr h="371206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RECAUDO PROVOCADO 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$ 416.000.000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$ 560.000.000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$ 600.000.000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$ 180.000.000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7303642"/>
                  </a:ext>
                </a:extLst>
              </a:tr>
            </a:tbl>
          </a:graphicData>
        </a:graphic>
      </p:graphicFrame>
      <p:sp>
        <p:nvSpPr>
          <p:cNvPr id="34" name="CuadroTexto 33">
            <a:extLst>
              <a:ext uri="{FF2B5EF4-FFF2-40B4-BE49-F238E27FC236}">
                <a16:creationId xmlns:a16="http://schemas.microsoft.com/office/drawing/2014/main" id="{67FE27D5-5690-F816-618D-B608028E670A}"/>
              </a:ext>
            </a:extLst>
          </p:cNvPr>
          <p:cNvSpPr txBox="1"/>
          <p:nvPr/>
        </p:nvSpPr>
        <p:spPr>
          <a:xfrm>
            <a:off x="32833" y="6318371"/>
            <a:ext cx="4135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i="1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Fuente:</a:t>
            </a:r>
            <a:r>
              <a:rPr lang="es-ES" sz="1100" i="1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SIE Planeación - Muisca</a:t>
            </a:r>
            <a:endParaRPr lang="es-ES_tradnl" sz="1100" i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8FB923C-7340-7B74-3D7B-C3064CA4120E}"/>
              </a:ext>
            </a:extLst>
          </p:cNvPr>
          <p:cNvSpPr txBox="1"/>
          <p:nvPr/>
        </p:nvSpPr>
        <p:spPr>
          <a:xfrm>
            <a:off x="3684418" y="5759912"/>
            <a:ext cx="296830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1" u="none" strike="noStrike" kern="1200" cap="none" spc="0" normalizeH="0" baseline="0" noProof="0" dirty="0">
                <a:ln>
                  <a:noFill/>
                </a:ln>
                <a:solidFill>
                  <a:srgbClr val="0098D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  <a:r>
              <a:rPr lang="es-MX" sz="1100" i="1" kern="120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Memorandos No. 214 de diciembre de 2024 y No. 193 de septiembre de 2025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i="1" kern="120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Subdirección de Fiscalización Aduanera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65B94CC-7CA0-F095-999C-A5E89942D6BC}"/>
              </a:ext>
            </a:extLst>
          </p:cNvPr>
          <p:cNvSpPr txBox="1"/>
          <p:nvPr/>
        </p:nvSpPr>
        <p:spPr>
          <a:xfrm>
            <a:off x="3768060" y="2744544"/>
            <a:ext cx="34956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1" u="none" strike="noStrike" kern="1200" cap="none" spc="0" normalizeH="0" baseline="0" noProof="0" dirty="0">
                <a:ln>
                  <a:noFill/>
                </a:ln>
                <a:solidFill>
                  <a:srgbClr val="0098D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  <a:r>
              <a:rPr lang="es-MX" sz="1100" i="1" kern="120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Memorando No. 69 de abril de 2025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E9DCDA1-C2D4-4C71-06FA-1F8328D4B58D}"/>
              </a:ext>
            </a:extLst>
          </p:cNvPr>
          <p:cNvSpPr txBox="1"/>
          <p:nvPr/>
        </p:nvSpPr>
        <p:spPr>
          <a:xfrm>
            <a:off x="7482423" y="5759587"/>
            <a:ext cx="310762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1" u="none" strike="noStrike" kern="1200" cap="none" spc="0" normalizeH="0" baseline="0" noProof="0" dirty="0">
                <a:ln>
                  <a:noFill/>
                </a:ln>
                <a:solidFill>
                  <a:srgbClr val="0098D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**</a:t>
            </a:r>
            <a:r>
              <a:rPr lang="es-MX" sz="1100" i="1" kern="120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Memorandos No. 252 de diciembre de 2025 y No. 083 de abril de 2026</a:t>
            </a:r>
          </a:p>
          <a:p>
            <a:pPr>
              <a:buClrTx/>
              <a:defRPr/>
            </a:pPr>
            <a:r>
              <a:rPr lang="es-MX" sz="1100" i="1" kern="1200" dirty="0">
                <a:solidFill>
                  <a:prstClr val="black"/>
                </a:solidFill>
                <a:latin typeface="Aptos" panose="020B0004020202020204" pitchFamily="34" charset="0"/>
              </a:rPr>
              <a:t>Subdirección de Fiscalización Aduanera</a:t>
            </a:r>
            <a:endParaRPr lang="es-MX" sz="1100" i="1" kern="1200" dirty="0">
              <a:solidFill>
                <a:prstClr val="black"/>
              </a:solidFill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F453478-BCB0-8063-DDE9-27E8E32BC402}"/>
              </a:ext>
            </a:extLst>
          </p:cNvPr>
          <p:cNvSpPr txBox="1"/>
          <p:nvPr/>
        </p:nvSpPr>
        <p:spPr>
          <a:xfrm>
            <a:off x="7482300" y="2755661"/>
            <a:ext cx="34956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1" u="none" strike="noStrike" kern="1200" cap="none" spc="0" normalizeH="0" baseline="0" noProof="0" dirty="0">
                <a:ln>
                  <a:noFill/>
                </a:ln>
                <a:solidFill>
                  <a:srgbClr val="0098D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**</a:t>
            </a:r>
            <a:r>
              <a:rPr lang="es-MX" sz="1100" i="1" kern="1200" dirty="0">
                <a:solidFill>
                  <a:prstClr val="black"/>
                </a:solidFill>
                <a:latin typeface="Aptos" panose="020B0004020202020204" pitchFamily="34" charset="0"/>
                <a:ea typeface="+mn-ea"/>
                <a:cs typeface="+mn-cs"/>
              </a:rPr>
              <a:t>Memorando No. 65 de marzo de 2026</a:t>
            </a:r>
          </a:p>
        </p:txBody>
      </p:sp>
    </p:spTree>
    <p:extLst>
      <p:ext uri="{BB962C8B-B14F-4D97-AF65-F5344CB8AC3E}">
        <p14:creationId xmlns:p14="http://schemas.microsoft.com/office/powerpoint/2010/main" val="1689424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F07D8F42-765A-F54D-867B-4AE118799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1A423A31-B03F-B32E-33E2-FE849B9CBAA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3EC374D-22FE-E619-7207-C0F64F38F51E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A48B2DB1-2FEA-F06B-D699-61296A60E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0AAACEF-EDC8-7D4E-F42A-EDC6EC4C7128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4D291538-FB60-11B2-D84C-C5B0B4015DF5}"/>
              </a:ext>
            </a:extLst>
          </p:cNvPr>
          <p:cNvSpPr txBox="1"/>
          <p:nvPr/>
        </p:nvSpPr>
        <p:spPr>
          <a:xfrm>
            <a:off x="1951387" y="1460111"/>
            <a:ext cx="7079223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de mesas anticontrabando</a:t>
            </a:r>
            <a:endParaRPr lang="es-CO" sz="2800" spc="370" dirty="0">
              <a:solidFill>
                <a:srgbClr val="2B2D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IngenieriaSCI">
            <a:extLst>
              <a:ext uri="{FF2B5EF4-FFF2-40B4-BE49-F238E27FC236}">
                <a16:creationId xmlns:a16="http://schemas.microsoft.com/office/drawing/2014/main" id="{ED672AB1-0F5A-A61D-F2CB-FFD87EFBD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49" y="4923372"/>
            <a:ext cx="1616491" cy="161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DF14FE6-DD7E-919D-48B8-7B4D4D598B72}"/>
              </a:ext>
            </a:extLst>
          </p:cNvPr>
          <p:cNvSpPr/>
          <p:nvPr/>
        </p:nvSpPr>
        <p:spPr>
          <a:xfrm>
            <a:off x="537068" y="3056180"/>
            <a:ext cx="1620000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6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ECF50F9-14CE-EFDC-5462-C0CCA5666CA2}"/>
              </a:ext>
            </a:extLst>
          </p:cNvPr>
          <p:cNvSpPr/>
          <p:nvPr/>
        </p:nvSpPr>
        <p:spPr>
          <a:xfrm>
            <a:off x="545040" y="2109158"/>
            <a:ext cx="1620000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6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81E3BAE-4234-AC9E-37D7-8B8EB3DB9BCB}"/>
              </a:ext>
            </a:extLst>
          </p:cNvPr>
          <p:cNvSpPr txBox="1"/>
          <p:nvPr/>
        </p:nvSpPr>
        <p:spPr>
          <a:xfrm>
            <a:off x="546101" y="5404716"/>
            <a:ext cx="1165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1800" b="1" spc="-1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ACCIONES DE CONTROL CONJUNTA CON POLFA Y ENTIDADES</a:t>
            </a:r>
            <a:endParaRPr lang="es-CO" sz="1800" b="1" dirty="0">
              <a:solidFill>
                <a:srgbClr val="2B2D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3FE9CC9-CE3E-B6A1-5705-F9491BA184D0}"/>
              </a:ext>
            </a:extLst>
          </p:cNvPr>
          <p:cNvSpPr/>
          <p:nvPr/>
        </p:nvSpPr>
        <p:spPr>
          <a:xfrm>
            <a:off x="2151801" y="2139289"/>
            <a:ext cx="3563752" cy="737004"/>
          </a:xfrm>
          <a:prstGeom prst="roundRect">
            <a:avLst>
              <a:gd name="adj" fmla="val 9161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Febrero 25: Mesa Local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Diciembre 02: Mesa Regional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F76D595D-7DC2-9850-81E0-F55464F5C0BC}"/>
              </a:ext>
            </a:extLst>
          </p:cNvPr>
          <p:cNvSpPr/>
          <p:nvPr/>
        </p:nvSpPr>
        <p:spPr>
          <a:xfrm>
            <a:off x="533400" y="5785001"/>
            <a:ext cx="10439400" cy="730099"/>
          </a:xfrm>
          <a:prstGeom prst="roundRect">
            <a:avLst>
              <a:gd name="adj" fmla="val 9161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Puestos de control mensuales en peaje Los Acacios y/o vía Cúcuta – El Zulia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Acciones de control conjunta en Cenabastos (Agosto, septiembre y octubre de 2025)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189 Rectángulo">
            <a:extLst>
              <a:ext uri="{FF2B5EF4-FFF2-40B4-BE49-F238E27FC236}">
                <a16:creationId xmlns:a16="http://schemas.microsoft.com/office/drawing/2014/main" id="{24C0EBB1-09AF-7E10-240A-F253D2E8D311}"/>
              </a:ext>
            </a:extLst>
          </p:cNvPr>
          <p:cNvSpPr/>
          <p:nvPr/>
        </p:nvSpPr>
        <p:spPr>
          <a:xfrm>
            <a:off x="501718" y="2109158"/>
            <a:ext cx="1706644" cy="7200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r">
              <a:lnSpc>
                <a:spcPct val="65000"/>
              </a:lnSpc>
            </a:pPr>
            <a:r>
              <a:rPr lang="es-CO" sz="4400" b="1" spc="-150" dirty="0">
                <a:solidFill>
                  <a:srgbClr val="1365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lang="es-CO" sz="3600" spc="-150" dirty="0">
              <a:solidFill>
                <a:srgbClr val="13658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126A370-782A-6125-599B-0B036F23F8CB}"/>
              </a:ext>
            </a:extLst>
          </p:cNvPr>
          <p:cNvSpPr/>
          <p:nvPr/>
        </p:nvSpPr>
        <p:spPr>
          <a:xfrm>
            <a:off x="2157562" y="2971337"/>
            <a:ext cx="2592881" cy="720000"/>
          </a:xfrm>
          <a:prstGeom prst="roundRect">
            <a:avLst>
              <a:gd name="adj" fmla="val 9161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Abril 14: Mesa Local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Mayo 14: Mesa Local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Junio 17: Mesa Local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189 Rectángulo">
            <a:extLst>
              <a:ext uri="{FF2B5EF4-FFF2-40B4-BE49-F238E27FC236}">
                <a16:creationId xmlns:a16="http://schemas.microsoft.com/office/drawing/2014/main" id="{5E4639D1-46E6-0EAD-0C14-6CB060F2F6DC}"/>
              </a:ext>
            </a:extLst>
          </p:cNvPr>
          <p:cNvSpPr/>
          <p:nvPr/>
        </p:nvSpPr>
        <p:spPr>
          <a:xfrm>
            <a:off x="254264" y="3076941"/>
            <a:ext cx="1954098" cy="69924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b"/>
          <a:lstStyle/>
          <a:p>
            <a:pPr algn="r">
              <a:lnSpc>
                <a:spcPct val="65000"/>
              </a:lnSpc>
            </a:pPr>
            <a:r>
              <a:rPr lang="es-CO" sz="4400" b="1" spc="-150" dirty="0">
                <a:solidFill>
                  <a:srgbClr val="1365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914CF73-FE17-8BA4-E791-FDFF9AF553FE}"/>
              </a:ext>
            </a:extLst>
          </p:cNvPr>
          <p:cNvSpPr/>
          <p:nvPr/>
        </p:nvSpPr>
        <p:spPr>
          <a:xfrm>
            <a:off x="561584" y="4147939"/>
            <a:ext cx="10652516" cy="79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B3F00350-4180-3701-406F-66F06C367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569" y="4185994"/>
            <a:ext cx="541376" cy="72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73AAC296-68A7-0548-8F71-E60E4349B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" t="18880" r="50180" b="15472"/>
          <a:stretch>
            <a:fillRect/>
          </a:stretch>
        </p:blipFill>
        <p:spPr bwMode="auto">
          <a:xfrm>
            <a:off x="10261594" y="4277571"/>
            <a:ext cx="786904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POLICIA NACIONAL">
            <a:extLst>
              <a:ext uri="{FF2B5EF4-FFF2-40B4-BE49-F238E27FC236}">
                <a16:creationId xmlns:a16="http://schemas.microsoft.com/office/drawing/2014/main" id="{AA4DACCD-9384-D39E-D009-FB22B5355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45" b="97273" l="4367" r="89520">
                        <a14:foregroundMark x1="21834" y1="10455" x2="10917" y2="55909"/>
                        <a14:foregroundMark x1="68122" y1="6818" x2="88646" y2="69091"/>
                        <a14:foregroundMark x1="26201" y1="86364" x2="67249" y2="88182"/>
                        <a14:foregroundMark x1="74236" y1="97273" x2="85590" y2="91818"/>
                        <a14:foregroundMark x1="13974" y1="17727" x2="4803" y2="55000"/>
                        <a14:foregroundMark x1="65939" y1="16364" x2="25328" y2="18182"/>
                        <a14:foregroundMark x1="23144" y1="4545" x2="23144" y2="4545"/>
                        <a14:foregroundMark x1="87773" y1="38182" x2="88210" y2="50455"/>
                        <a14:foregroundMark x1="22707" y1="96364" x2="18777" y2="96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933" y="4227159"/>
            <a:ext cx="609292" cy="58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A0F96FC7-EA04-4E8C-9FD9-751408EA0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533" y="4324304"/>
            <a:ext cx="1157673" cy="42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0" descr="Escudo Policía Nacional">
            <a:extLst>
              <a:ext uri="{FF2B5EF4-FFF2-40B4-BE49-F238E27FC236}">
                <a16:creationId xmlns:a16="http://schemas.microsoft.com/office/drawing/2014/main" id="{43D08DB5-F5E2-FE75-1618-ABEF5994D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4" y="4233494"/>
            <a:ext cx="603084" cy="58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2" descr="Fenalco Cúcuta NS | Cúcuta">
            <a:extLst>
              <a:ext uri="{FF2B5EF4-FFF2-40B4-BE49-F238E27FC236}">
                <a16:creationId xmlns:a16="http://schemas.microsoft.com/office/drawing/2014/main" id="{988A44C9-ADB1-EC2F-B0B7-BE067BC52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5" t="14592" r="12595" b="14823"/>
          <a:stretch>
            <a:fillRect/>
          </a:stretch>
        </p:blipFill>
        <p:spPr bwMode="auto">
          <a:xfrm>
            <a:off x="9387672" y="4173995"/>
            <a:ext cx="754854" cy="72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8" descr="consulta registros sanitarios | Invima">
            <a:extLst>
              <a:ext uri="{FF2B5EF4-FFF2-40B4-BE49-F238E27FC236}">
                <a16:creationId xmlns:a16="http://schemas.microsoft.com/office/drawing/2014/main" id="{901B55F1-EF9C-423B-B417-FE3FFF269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811" y="4343726"/>
            <a:ext cx="948451" cy="3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2" descr="Instituto Colombiano Agropecuario - ICA">
            <a:extLst>
              <a:ext uri="{FF2B5EF4-FFF2-40B4-BE49-F238E27FC236}">
                <a16:creationId xmlns:a16="http://schemas.microsoft.com/office/drawing/2014/main" id="{E0349D00-3519-AD7D-3DE9-161717330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021" y="4343726"/>
            <a:ext cx="821826" cy="3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4" descr="Instituto Departamental de Salud de Norte de Santander">
            <a:extLst>
              <a:ext uri="{FF2B5EF4-FFF2-40B4-BE49-F238E27FC236}">
                <a16:creationId xmlns:a16="http://schemas.microsoft.com/office/drawing/2014/main" id="{AF1B4AFF-6933-7F8B-39CF-E3A7FC23D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84" y="4343726"/>
            <a:ext cx="1439770" cy="38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24" descr="Texto, Carta&#10;&#10;El contenido generado por IA puede ser incorrecto.">
            <a:extLst>
              <a:ext uri="{FF2B5EF4-FFF2-40B4-BE49-F238E27FC236}">
                <a16:creationId xmlns:a16="http://schemas.microsoft.com/office/drawing/2014/main" id="{3715C881-99EF-FFCD-2C74-EC842EAF7BE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4" t="57778" r="21143" b="30000"/>
          <a:stretch>
            <a:fillRect/>
          </a:stretch>
        </p:blipFill>
        <p:spPr>
          <a:xfrm>
            <a:off x="5024839" y="4217716"/>
            <a:ext cx="1511545" cy="593821"/>
          </a:xfrm>
          <a:prstGeom prst="rect">
            <a:avLst/>
          </a:prstGeom>
          <a:ln>
            <a:noFill/>
          </a:ln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236D488-D72E-57D1-E33C-94327944F2B8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8188" b="8485"/>
          <a:stretch>
            <a:fillRect/>
          </a:stretch>
        </p:blipFill>
        <p:spPr>
          <a:xfrm>
            <a:off x="6402630" y="2087745"/>
            <a:ext cx="3739896" cy="1753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1744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8653C537-52C2-24DC-9517-786423568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12593F7-D7B6-F19A-0F2C-0C2DF96593B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E9E6C95-161C-B7FF-3263-BD1CC6608D6A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28B0FDB7-4959-DF88-FA8C-CA93677111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8D8AC0E-212F-325A-B990-69817725AE98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B2AD73CA-5B52-BE08-37FA-83FCEA31B478}"/>
              </a:ext>
            </a:extLst>
          </p:cNvPr>
          <p:cNvSpPr txBox="1"/>
          <p:nvPr/>
        </p:nvSpPr>
        <p:spPr>
          <a:xfrm>
            <a:off x="1882782" y="1638039"/>
            <a:ext cx="8721718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 en Control Cambiario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2" name="Tabla 31">
            <a:extLst>
              <a:ext uri="{FF2B5EF4-FFF2-40B4-BE49-F238E27FC236}">
                <a16:creationId xmlns:a16="http://schemas.microsoft.com/office/drawing/2014/main" id="{40B76286-084E-96CC-635B-82759A6EAC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615818"/>
              </p:ext>
            </p:extLst>
          </p:nvPr>
        </p:nvGraphicFramePr>
        <p:xfrm>
          <a:off x="836542" y="2392124"/>
          <a:ext cx="10118258" cy="2281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6558">
                  <a:extLst>
                    <a:ext uri="{9D8B030D-6E8A-4147-A177-3AD203B41FA5}">
                      <a16:colId xmlns:a16="http://schemas.microsoft.com/office/drawing/2014/main" val="1913292628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2255853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10578742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545191222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47677472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827089175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060196513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676939227"/>
                    </a:ext>
                  </a:extLst>
                </a:gridCol>
              </a:tblGrid>
              <a:tr h="72000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0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FISCALIZACIÓN Y LIQUIDACIÓN CAMBIARIA</a:t>
                      </a:r>
                      <a:endParaRPr lang="es-CO" sz="10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2025</a:t>
                      </a:r>
                      <a:r>
                        <a:rPr lang="es-CO" sz="1000" dirty="0">
                          <a:solidFill>
                            <a:srgbClr val="0098D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</a:t>
                      </a:r>
                      <a:endParaRPr lang="es-CO" sz="1000" dirty="0">
                        <a:solidFill>
                          <a:srgbClr val="0098DA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LOGRADO 2025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O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2026</a:t>
                      </a:r>
                      <a:r>
                        <a:rPr lang="es-CO" sz="1000" b="1" i="0" u="none" strike="noStrike" dirty="0">
                          <a:solidFill>
                            <a:srgbClr val="0098D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**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LOGRADO </a:t>
                      </a:r>
                    </a:p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 Trimestre 2026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rgbClr val="2B2D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515041"/>
                  </a:ext>
                </a:extLst>
              </a:tr>
              <a:tr h="513897">
                <a:tc rowSpan="2"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GESTION ACEPTADA 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Arial"/>
                        </a:rPr>
                        <a:t>RECAUDO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$ 504.268.295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$ 300.470.720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60%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$ 384.078.737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$ 93.048.605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3882312"/>
                  </a:ext>
                </a:extLst>
              </a:tr>
              <a:tr h="513897">
                <a:tc vMerge="1">
                  <a:txBody>
                    <a:bodyPr/>
                    <a:lstStyle/>
                    <a:p>
                      <a:pPr algn="ctr"/>
                      <a:endParaRPr lang="es-CO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Arial"/>
                        </a:rPr>
                        <a:t>RESOLUCIONES EN FIRME 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$ 30.175.000.000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$ 53.224.061.254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176%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$ 40.669.346.006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 $ 32.009.211.990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78,5%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9186519"/>
                  </a:ext>
                </a:extLst>
              </a:tr>
              <a:tr h="533708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CONTROL CAMBIARIO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Arial"/>
                        </a:rPr>
                        <a:t>LOGRAR RESOLUCIONES PROFERIDAS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$ 71.850.745.069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$ 81.131.860.728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113%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$ 21.494.819.948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$7.875.082.615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5266373"/>
                  </a:ext>
                </a:extLst>
              </a:tr>
            </a:tbl>
          </a:graphicData>
        </a:graphic>
      </p:graphicFrame>
      <p:sp>
        <p:nvSpPr>
          <p:cNvPr id="34" name="CuadroTexto 33">
            <a:extLst>
              <a:ext uri="{FF2B5EF4-FFF2-40B4-BE49-F238E27FC236}">
                <a16:creationId xmlns:a16="http://schemas.microsoft.com/office/drawing/2014/main" id="{EF439469-00A0-1F1A-7B09-9E4F82CDF7F4}"/>
              </a:ext>
            </a:extLst>
          </p:cNvPr>
          <p:cNvSpPr txBox="1"/>
          <p:nvPr/>
        </p:nvSpPr>
        <p:spPr>
          <a:xfrm>
            <a:off x="32833" y="6318371"/>
            <a:ext cx="4135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Fuente:</a:t>
            </a:r>
            <a:r>
              <a:rPr lang="es-ES" sz="110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SIE Planeación - Muisca</a:t>
            </a:r>
            <a:endParaRPr lang="es-ES_tradnl" sz="11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9215BA6-E28A-4947-27DE-15D4141570EC}"/>
              </a:ext>
            </a:extLst>
          </p:cNvPr>
          <p:cNvSpPr txBox="1"/>
          <p:nvPr/>
        </p:nvSpPr>
        <p:spPr>
          <a:xfrm>
            <a:off x="4063156" y="4703813"/>
            <a:ext cx="30805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0" i="1" u="none" strike="noStrike" kern="1200" cap="none" spc="0" normalizeH="0" baseline="0" noProof="0" dirty="0">
                <a:ln>
                  <a:noFill/>
                </a:ln>
                <a:solidFill>
                  <a:srgbClr val="0098D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*</a:t>
            </a:r>
            <a:r>
              <a:rPr lang="es-MX" sz="1000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Memorandos No. 250 de diciembre de 2025 y No. 085 de abril de 2026 y Oficio No. 100211171-2610 de septiembre de 2025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000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Subdirección de Fiscalización Cambiaria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5F92C89-01B0-EAF2-4507-DA4570E6C363}"/>
              </a:ext>
            </a:extLst>
          </p:cNvPr>
          <p:cNvSpPr txBox="1"/>
          <p:nvPr/>
        </p:nvSpPr>
        <p:spPr>
          <a:xfrm>
            <a:off x="7581901" y="4703813"/>
            <a:ext cx="34671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0" i="1" u="none" strike="noStrike" kern="1200" cap="none" spc="0" normalizeH="0" baseline="0" noProof="0" dirty="0">
                <a:ln>
                  <a:noFill/>
                </a:ln>
                <a:solidFill>
                  <a:srgbClr val="0098D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**</a:t>
            </a:r>
            <a:r>
              <a:rPr lang="es-MX" sz="1000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Oficio No. 100211171-3699 de diciembre de 2025 y Memorando No. 085 de abril de 2026</a:t>
            </a:r>
          </a:p>
          <a:p>
            <a:pPr>
              <a:buClrTx/>
              <a:defRPr/>
            </a:pPr>
            <a:r>
              <a:rPr lang="es-MX" sz="1000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Subdirección de Fiscalización Cambiaria</a:t>
            </a:r>
          </a:p>
        </p:txBody>
      </p:sp>
    </p:spTree>
    <p:extLst>
      <p:ext uri="{BB962C8B-B14F-4D97-AF65-F5344CB8AC3E}">
        <p14:creationId xmlns:p14="http://schemas.microsoft.com/office/powerpoint/2010/main" val="3837084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B60BAB39-8786-C2A7-6352-F6EBA85A3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2AFFDC42-F30D-3326-DF73-FE1FF6958D4F}"/>
              </a:ext>
            </a:extLst>
          </p:cNvPr>
          <p:cNvSpPr txBox="1"/>
          <p:nvPr/>
        </p:nvSpPr>
        <p:spPr>
          <a:xfrm>
            <a:off x="6141991" y="5501662"/>
            <a:ext cx="3779363" cy="651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</a:t>
            </a:r>
          </a:p>
          <a:p>
            <a:pPr>
              <a:lnSpc>
                <a:spcPts val="2300"/>
              </a:lnSpc>
            </a:pPr>
            <a:r>
              <a:rPr lang="es-MX" sz="1600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Trimestre</a:t>
            </a: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8D5C8C11-79A8-BF66-B02C-06D1C2C018A3}"/>
              </a:ext>
            </a:extLst>
          </p:cNvPr>
          <p:cNvSpPr/>
          <p:nvPr/>
        </p:nvSpPr>
        <p:spPr>
          <a:xfrm>
            <a:off x="1572565" y="2216831"/>
            <a:ext cx="446238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000" b="1" spc="-300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$ 3.734.783.817</a:t>
            </a:r>
            <a:endParaRPr lang="es-CO" sz="4000" spc="-300" dirty="0">
              <a:solidFill>
                <a:srgbClr val="556E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BA84F65-FFFD-5773-B299-8BB11DA7FF8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F76A8E5-BC04-1B09-A82C-51ED5EFCE1C5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CE08B4D8-2DA9-00BC-AAAA-905979B09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B3A41C1-2079-FE7D-AFF9-F37DE32BE0DA}"/>
              </a:ext>
            </a:extLst>
          </p:cNvPr>
          <p:cNvCxnSpPr>
            <a:cxnSpLocks/>
          </p:cNvCxnSpPr>
          <p:nvPr/>
        </p:nvCxnSpPr>
        <p:spPr>
          <a:xfrm>
            <a:off x="2014387" y="1107337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6AA41C57-C5C0-0459-9B98-43305505DB16}"/>
              </a:ext>
            </a:extLst>
          </p:cNvPr>
          <p:cNvSpPr txBox="1"/>
          <p:nvPr/>
        </p:nvSpPr>
        <p:spPr>
          <a:xfrm>
            <a:off x="1875187" y="1468695"/>
            <a:ext cx="4830413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Ejecución Presupuestal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2718CA-5156-5056-6673-CE21979AE594}"/>
              </a:ext>
            </a:extLst>
          </p:cNvPr>
          <p:cNvSpPr txBox="1"/>
          <p:nvPr/>
        </p:nvSpPr>
        <p:spPr>
          <a:xfrm>
            <a:off x="6084698" y="2393903"/>
            <a:ext cx="399225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Apropiación presupuestal</a:t>
            </a:r>
          </a:p>
        </p:txBody>
      </p:sp>
      <p:sp>
        <p:nvSpPr>
          <p:cNvPr id="8" name="189 Rectángulo">
            <a:extLst>
              <a:ext uri="{FF2B5EF4-FFF2-40B4-BE49-F238E27FC236}">
                <a16:creationId xmlns:a16="http://schemas.microsoft.com/office/drawing/2014/main" id="{CDC8BA94-8409-880C-AB0B-4D9AE1E210FF}"/>
              </a:ext>
            </a:extLst>
          </p:cNvPr>
          <p:cNvSpPr/>
          <p:nvPr/>
        </p:nvSpPr>
        <p:spPr>
          <a:xfrm rot="16200000">
            <a:off x="249463" y="2786078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2025</a:t>
            </a:r>
          </a:p>
        </p:txBody>
      </p:sp>
      <p:sp>
        <p:nvSpPr>
          <p:cNvPr id="10" name="189 Rectángulo">
            <a:extLst>
              <a:ext uri="{FF2B5EF4-FFF2-40B4-BE49-F238E27FC236}">
                <a16:creationId xmlns:a16="http://schemas.microsoft.com/office/drawing/2014/main" id="{5AE85F88-3526-57C0-B9E1-E346D0F4017B}"/>
              </a:ext>
            </a:extLst>
          </p:cNvPr>
          <p:cNvSpPr/>
          <p:nvPr/>
        </p:nvSpPr>
        <p:spPr>
          <a:xfrm>
            <a:off x="6085625" y="3505095"/>
            <a:ext cx="1393699" cy="389094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900"/>
              </a:lnSpc>
            </a:pPr>
            <a:r>
              <a:rPr lang="es-CO" sz="1600" b="1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(98,3%)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3296CBD-5543-A9B0-2004-27051A87BF89}"/>
              </a:ext>
            </a:extLst>
          </p:cNvPr>
          <p:cNvSpPr txBox="1"/>
          <p:nvPr/>
        </p:nvSpPr>
        <p:spPr>
          <a:xfrm>
            <a:off x="6085625" y="3317662"/>
            <a:ext cx="3979957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</a:t>
            </a:r>
          </a:p>
        </p:txBody>
      </p:sp>
      <p:sp>
        <p:nvSpPr>
          <p:cNvPr id="15" name="189 Rectángulo">
            <a:extLst>
              <a:ext uri="{FF2B5EF4-FFF2-40B4-BE49-F238E27FC236}">
                <a16:creationId xmlns:a16="http://schemas.microsoft.com/office/drawing/2014/main" id="{E2E14457-BBE2-6CC2-F15A-4AFBAC7B2508}"/>
              </a:ext>
            </a:extLst>
          </p:cNvPr>
          <p:cNvSpPr/>
          <p:nvPr/>
        </p:nvSpPr>
        <p:spPr>
          <a:xfrm>
            <a:off x="1572564" y="3128755"/>
            <a:ext cx="446238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000" b="1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 </a:t>
            </a:r>
            <a:r>
              <a:rPr lang="es-CO" sz="4000" b="1" spc="-300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3.687.320.463</a:t>
            </a:r>
          </a:p>
        </p:txBody>
      </p:sp>
      <p:sp>
        <p:nvSpPr>
          <p:cNvPr id="16" name="189 Rectángulo">
            <a:extLst>
              <a:ext uri="{FF2B5EF4-FFF2-40B4-BE49-F238E27FC236}">
                <a16:creationId xmlns:a16="http://schemas.microsoft.com/office/drawing/2014/main" id="{123D0209-97AE-2BAD-0118-E7231DE4D773}"/>
              </a:ext>
            </a:extLst>
          </p:cNvPr>
          <p:cNvSpPr/>
          <p:nvPr/>
        </p:nvSpPr>
        <p:spPr>
          <a:xfrm>
            <a:off x="7026901" y="2602660"/>
            <a:ext cx="1096422" cy="466783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900"/>
              </a:lnSpc>
            </a:pPr>
            <a:r>
              <a:rPr lang="es-CO" sz="1600" b="1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(95%)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0A3917A-21C3-37EF-9C16-9545691EBD38}"/>
              </a:ext>
            </a:extLst>
          </p:cNvPr>
          <p:cNvSpPr txBox="1"/>
          <p:nvPr/>
        </p:nvSpPr>
        <p:spPr>
          <a:xfrm>
            <a:off x="6069072" y="2695049"/>
            <a:ext cx="1410252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 del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607BAB2-E3D3-1B8A-C903-78843081EAF0}"/>
              </a:ext>
            </a:extLst>
          </p:cNvPr>
          <p:cNvSpPr txBox="1"/>
          <p:nvPr/>
        </p:nvSpPr>
        <p:spPr>
          <a:xfrm>
            <a:off x="6115563" y="4658111"/>
            <a:ext cx="41778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Apropiación presupuestal</a:t>
            </a:r>
          </a:p>
        </p:txBody>
      </p:sp>
      <p:sp>
        <p:nvSpPr>
          <p:cNvPr id="20" name="189 Rectángulo">
            <a:extLst>
              <a:ext uri="{FF2B5EF4-FFF2-40B4-BE49-F238E27FC236}">
                <a16:creationId xmlns:a16="http://schemas.microsoft.com/office/drawing/2014/main" id="{685FAC0C-BFA0-61E7-C02A-5BC550A7471D}"/>
              </a:ext>
            </a:extLst>
          </p:cNvPr>
          <p:cNvSpPr/>
          <p:nvPr/>
        </p:nvSpPr>
        <p:spPr>
          <a:xfrm rot="16200000">
            <a:off x="268513" y="4919678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sp>
        <p:nvSpPr>
          <p:cNvPr id="21" name="189 Rectángulo">
            <a:extLst>
              <a:ext uri="{FF2B5EF4-FFF2-40B4-BE49-F238E27FC236}">
                <a16:creationId xmlns:a16="http://schemas.microsoft.com/office/drawing/2014/main" id="{8D459F1D-E60C-47B0-0629-0E65636829BA}"/>
              </a:ext>
            </a:extLst>
          </p:cNvPr>
          <p:cNvSpPr/>
          <p:nvPr/>
        </p:nvSpPr>
        <p:spPr>
          <a:xfrm>
            <a:off x="7366277" y="5753181"/>
            <a:ext cx="1501351" cy="43431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900"/>
              </a:lnSpc>
            </a:pPr>
            <a:r>
              <a:rPr lang="es-CO" sz="1600" b="1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(50,1%)</a:t>
            </a:r>
          </a:p>
        </p:txBody>
      </p:sp>
      <p:sp>
        <p:nvSpPr>
          <p:cNvPr id="7" name="189 Rectángulo">
            <a:extLst>
              <a:ext uri="{FF2B5EF4-FFF2-40B4-BE49-F238E27FC236}">
                <a16:creationId xmlns:a16="http://schemas.microsoft.com/office/drawing/2014/main" id="{D3D301F3-2CA9-DB31-D156-7FCB96132CDB}"/>
              </a:ext>
            </a:extLst>
          </p:cNvPr>
          <p:cNvSpPr/>
          <p:nvPr/>
        </p:nvSpPr>
        <p:spPr>
          <a:xfrm>
            <a:off x="1627054" y="4457607"/>
            <a:ext cx="4465178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000" b="1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 </a:t>
            </a:r>
            <a:r>
              <a:rPr lang="es-CO" sz="4000" b="1" spc="-300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3.782.500.000</a:t>
            </a:r>
          </a:p>
        </p:txBody>
      </p:sp>
      <p:sp>
        <p:nvSpPr>
          <p:cNvPr id="9" name="189 Rectángulo">
            <a:extLst>
              <a:ext uri="{FF2B5EF4-FFF2-40B4-BE49-F238E27FC236}">
                <a16:creationId xmlns:a16="http://schemas.microsoft.com/office/drawing/2014/main" id="{1E80CA33-96FA-D059-DF05-27A344273964}"/>
              </a:ext>
            </a:extLst>
          </p:cNvPr>
          <p:cNvSpPr/>
          <p:nvPr/>
        </p:nvSpPr>
        <p:spPr>
          <a:xfrm>
            <a:off x="1627053" y="5369531"/>
            <a:ext cx="4430646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4000" b="1" spc="-300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$ 1.896.076.231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E9AFCCD-9698-8B8D-828C-84AA82B5616E}"/>
              </a:ext>
            </a:extLst>
          </p:cNvPr>
          <p:cNvCxnSpPr/>
          <p:nvPr/>
        </p:nvCxnSpPr>
        <p:spPr>
          <a:xfrm>
            <a:off x="1496612" y="2228139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8ED9C501-5CBC-1423-D582-EC053B41A9C0}"/>
              </a:ext>
            </a:extLst>
          </p:cNvPr>
          <p:cNvCxnSpPr/>
          <p:nvPr/>
        </p:nvCxnSpPr>
        <p:spPr>
          <a:xfrm>
            <a:off x="1498462" y="4457035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E6A4BBB-5BF7-1D83-25B2-1AACC20FB929}"/>
              </a:ext>
            </a:extLst>
          </p:cNvPr>
          <p:cNvCxnSpPr>
            <a:cxnSpLocks/>
          </p:cNvCxnSpPr>
          <p:nvPr/>
        </p:nvCxnSpPr>
        <p:spPr>
          <a:xfrm>
            <a:off x="6092231" y="2310290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189 Rectángulo">
            <a:extLst>
              <a:ext uri="{FF2B5EF4-FFF2-40B4-BE49-F238E27FC236}">
                <a16:creationId xmlns:a16="http://schemas.microsoft.com/office/drawing/2014/main" id="{C23DA937-6AA9-8CF8-3FC4-1DFB5CA016CF}"/>
              </a:ext>
            </a:extLst>
          </p:cNvPr>
          <p:cNvSpPr/>
          <p:nvPr/>
        </p:nvSpPr>
        <p:spPr>
          <a:xfrm>
            <a:off x="7051417" y="4843695"/>
            <a:ext cx="1096422" cy="466783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900"/>
              </a:lnSpc>
            </a:pPr>
            <a:r>
              <a:rPr lang="es-CO" sz="1600" b="1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(95%)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7326F0A-E1EB-0DA0-E2F9-408AD4A30C76}"/>
              </a:ext>
            </a:extLst>
          </p:cNvPr>
          <p:cNvSpPr txBox="1"/>
          <p:nvPr/>
        </p:nvSpPr>
        <p:spPr>
          <a:xfrm>
            <a:off x="6117374" y="4952700"/>
            <a:ext cx="1523919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 del</a:t>
            </a:r>
          </a:p>
        </p:txBody>
      </p:sp>
      <p:pic>
        <p:nvPicPr>
          <p:cNvPr id="1026" name="Picture 2" descr="Iconos animados de Financiación | Iconos animados de gratis">
            <a:extLst>
              <a:ext uri="{FF2B5EF4-FFF2-40B4-BE49-F238E27FC236}">
                <a16:creationId xmlns:a16="http://schemas.microsoft.com/office/drawing/2014/main" id="{42B4CB00-EBA0-748A-BBB7-DE70C6199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755" y="4562396"/>
            <a:ext cx="1826171" cy="182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A7F218B4-0B57-0B0E-9406-D3B35716EEB0}"/>
              </a:ext>
            </a:extLst>
          </p:cNvPr>
          <p:cNvCxnSpPr>
            <a:cxnSpLocks/>
          </p:cNvCxnSpPr>
          <p:nvPr/>
        </p:nvCxnSpPr>
        <p:spPr>
          <a:xfrm>
            <a:off x="6097918" y="3223518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14D6C705-6AE3-A86D-3E82-8D95FF1B5BF3}"/>
              </a:ext>
            </a:extLst>
          </p:cNvPr>
          <p:cNvCxnSpPr>
            <a:cxnSpLocks/>
          </p:cNvCxnSpPr>
          <p:nvPr/>
        </p:nvCxnSpPr>
        <p:spPr>
          <a:xfrm>
            <a:off x="6124556" y="4558509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F0050EDC-FC71-35F1-B2BC-FF414AEC2B67}"/>
              </a:ext>
            </a:extLst>
          </p:cNvPr>
          <p:cNvCxnSpPr>
            <a:cxnSpLocks/>
          </p:cNvCxnSpPr>
          <p:nvPr/>
        </p:nvCxnSpPr>
        <p:spPr>
          <a:xfrm>
            <a:off x="6130243" y="5462406"/>
            <a:ext cx="11375" cy="713898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814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ADC0DEB0-5347-638B-7C94-0F33BD272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CE50C9-11B6-5CE8-3D99-C1B53144DEC5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2CDFDB28-EE5C-1D70-83A8-C3CFC62AB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8B65D6A-7313-D5B6-3C21-2D2F55DD46ED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0030C81-2D19-BB29-9D5E-6477300B3E97}"/>
              </a:ext>
            </a:extLst>
          </p:cNvPr>
          <p:cNvSpPr txBox="1"/>
          <p:nvPr/>
        </p:nvSpPr>
        <p:spPr>
          <a:xfrm>
            <a:off x="1865662" y="1460111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Gestión Contractual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D1C4BE80-3FA1-4D0F-D103-3CEEF3F07825}"/>
              </a:ext>
            </a:extLst>
          </p:cNvPr>
          <p:cNvSpPr/>
          <p:nvPr/>
        </p:nvSpPr>
        <p:spPr>
          <a:xfrm>
            <a:off x="1572271" y="1994851"/>
            <a:ext cx="147761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19</a:t>
            </a:r>
            <a:endParaRPr lang="es-CO" sz="66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C41EB6B-1638-ED4A-C4F5-03F80002A3DA}"/>
              </a:ext>
            </a:extLst>
          </p:cNvPr>
          <p:cNvSpPr txBox="1"/>
          <p:nvPr/>
        </p:nvSpPr>
        <p:spPr>
          <a:xfrm>
            <a:off x="1572271" y="2772074"/>
            <a:ext cx="1742527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Contratos</a:t>
            </a:r>
          </a:p>
        </p:txBody>
      </p:sp>
      <p:sp>
        <p:nvSpPr>
          <p:cNvPr id="8" name="189 Rectángulo">
            <a:extLst>
              <a:ext uri="{FF2B5EF4-FFF2-40B4-BE49-F238E27FC236}">
                <a16:creationId xmlns:a16="http://schemas.microsoft.com/office/drawing/2014/main" id="{42495236-9DA2-F1F8-69B9-D1DB33EDC905}"/>
              </a:ext>
            </a:extLst>
          </p:cNvPr>
          <p:cNvSpPr/>
          <p:nvPr/>
        </p:nvSpPr>
        <p:spPr>
          <a:xfrm rot="16200000">
            <a:off x="46506" y="2498961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2025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F6E263B8-3367-3836-A077-ED1B90E78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532062"/>
              </p:ext>
            </p:extLst>
          </p:nvPr>
        </p:nvGraphicFramePr>
        <p:xfrm>
          <a:off x="3128264" y="1994851"/>
          <a:ext cx="7625863" cy="1799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3959">
                  <a:extLst>
                    <a:ext uri="{9D8B030D-6E8A-4147-A177-3AD203B41FA5}">
                      <a16:colId xmlns:a16="http://schemas.microsoft.com/office/drawing/2014/main" val="202255853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105787423"/>
                    </a:ext>
                  </a:extLst>
                </a:gridCol>
                <a:gridCol w="1727665">
                  <a:extLst>
                    <a:ext uri="{9D8B030D-6E8A-4147-A177-3AD203B41FA5}">
                      <a16:colId xmlns:a16="http://schemas.microsoft.com/office/drawing/2014/main" val="254519122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3033908150"/>
                    </a:ext>
                  </a:extLst>
                </a:gridCol>
                <a:gridCol w="727439">
                  <a:extLst>
                    <a:ext uri="{9D8B030D-6E8A-4147-A177-3AD203B41FA5}">
                      <a16:colId xmlns:a16="http://schemas.microsoft.com/office/drawing/2014/main" val="1476774728"/>
                    </a:ext>
                  </a:extLst>
                </a:gridCol>
              </a:tblGrid>
              <a:tr h="486525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TIPO DE CONTRATO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CANTIDAD</a:t>
                      </a: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VALOR FINAL DEL CONTRATO</a:t>
                      </a: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VALOR PAGADO</a:t>
                      </a: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597930"/>
                  </a:ext>
                </a:extLst>
              </a:tr>
              <a:tr h="250185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Arrendamiento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$ 479.324.059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 479.227.912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7303642"/>
                  </a:ext>
                </a:extLst>
              </a:tr>
              <a:tr h="250185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Compraventa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$ 235.706.528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$ 235.706.528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1456145"/>
                  </a:ext>
                </a:extLst>
              </a:tr>
              <a:tr h="250185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Prestación Servicios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$ 1.975.185.310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$ 862.401.870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5658741"/>
                  </a:ext>
                </a:extLst>
              </a:tr>
              <a:tr h="250185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Suministro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60.000.000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$ 60.000.000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8875403"/>
                  </a:ext>
                </a:extLst>
              </a:tr>
              <a:tr h="312734"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 $ 2.750.215.897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 $ 1.637.336.310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59,5%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5071498"/>
                  </a:ext>
                </a:extLst>
              </a:tr>
            </a:tbl>
          </a:graphicData>
        </a:graphic>
      </p:graphicFrame>
      <p:sp>
        <p:nvSpPr>
          <p:cNvPr id="13" name="189 Rectángulo">
            <a:extLst>
              <a:ext uri="{FF2B5EF4-FFF2-40B4-BE49-F238E27FC236}">
                <a16:creationId xmlns:a16="http://schemas.microsoft.com/office/drawing/2014/main" id="{D262E65A-2074-04FF-092C-098290EFD164}"/>
              </a:ext>
            </a:extLst>
          </p:cNvPr>
          <p:cNvSpPr/>
          <p:nvPr/>
        </p:nvSpPr>
        <p:spPr>
          <a:xfrm>
            <a:off x="1605417" y="4715122"/>
            <a:ext cx="147761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037C368-3D34-6565-A6FE-8FF0A811E348}"/>
              </a:ext>
            </a:extLst>
          </p:cNvPr>
          <p:cNvSpPr txBox="1"/>
          <p:nvPr/>
        </p:nvSpPr>
        <p:spPr>
          <a:xfrm>
            <a:off x="1571185" y="5521985"/>
            <a:ext cx="1742527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Contratos</a:t>
            </a:r>
          </a:p>
          <a:p>
            <a:pPr>
              <a:lnSpc>
                <a:spcPts val="2000"/>
              </a:lnSpc>
            </a:pPr>
            <a:r>
              <a:rPr lang="es-MX" sz="1800" b="1" spc="-9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Trimestre</a:t>
            </a:r>
          </a:p>
        </p:txBody>
      </p:sp>
      <p:sp>
        <p:nvSpPr>
          <p:cNvPr id="16" name="189 Rectángulo">
            <a:extLst>
              <a:ext uri="{FF2B5EF4-FFF2-40B4-BE49-F238E27FC236}">
                <a16:creationId xmlns:a16="http://schemas.microsoft.com/office/drawing/2014/main" id="{39D8B2D1-7F39-BD34-9444-709E2129A663}"/>
              </a:ext>
            </a:extLst>
          </p:cNvPr>
          <p:cNvSpPr/>
          <p:nvPr/>
        </p:nvSpPr>
        <p:spPr>
          <a:xfrm rot="16200000">
            <a:off x="123622" y="4886234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D93A7EDE-731D-2732-B849-C18B206E5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152601"/>
              </p:ext>
            </p:extLst>
          </p:nvPr>
        </p:nvGraphicFramePr>
        <p:xfrm>
          <a:off x="3128263" y="4397520"/>
          <a:ext cx="7625863" cy="1784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3959">
                  <a:extLst>
                    <a:ext uri="{9D8B030D-6E8A-4147-A177-3AD203B41FA5}">
                      <a16:colId xmlns:a16="http://schemas.microsoft.com/office/drawing/2014/main" val="202255853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105787423"/>
                    </a:ext>
                  </a:extLst>
                </a:gridCol>
                <a:gridCol w="1727665">
                  <a:extLst>
                    <a:ext uri="{9D8B030D-6E8A-4147-A177-3AD203B41FA5}">
                      <a16:colId xmlns:a16="http://schemas.microsoft.com/office/drawing/2014/main" val="254519122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3033908150"/>
                    </a:ext>
                  </a:extLst>
                </a:gridCol>
                <a:gridCol w="727439">
                  <a:extLst>
                    <a:ext uri="{9D8B030D-6E8A-4147-A177-3AD203B41FA5}">
                      <a16:colId xmlns:a16="http://schemas.microsoft.com/office/drawing/2014/main" val="1476774728"/>
                    </a:ext>
                  </a:extLst>
                </a:gridCol>
              </a:tblGrid>
              <a:tr h="560058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TIPO DE CONTRATO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CANTIDAD</a:t>
                      </a: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VALOR FINAL DEL CONTRATO</a:t>
                      </a: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VALOR PAGADO</a:t>
                      </a: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59793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Arial"/>
                        </a:rPr>
                        <a:t>Arrendamiento de inmueble</a:t>
                      </a:r>
                    </a:p>
                  </a:txBody>
                  <a:tcPr marL="44450" marR="44450" marT="9525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$487.728.204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$121.932.048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 25%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565874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Arial"/>
                        </a:rPr>
                        <a:t>Prestación de servicios</a:t>
                      </a:r>
                    </a:p>
                  </a:txBody>
                  <a:tcPr marL="44450" marR="44450" marT="9525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$25.000.000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$2.006.507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75664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Arial"/>
                        </a:rPr>
                        <a:t>Suministro</a:t>
                      </a:r>
                    </a:p>
                  </a:txBody>
                  <a:tcPr marL="44450" marR="44450" marT="9525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$90.000.000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$17.283.439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 19.2%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88754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ES" sz="11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Arial"/>
                        </a:rPr>
                        <a:t>TOTAL</a:t>
                      </a:r>
                    </a:p>
                  </a:txBody>
                  <a:tcPr marL="44450" marR="44450" marT="0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$602.728.204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$141.221.994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1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23.4%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5071498"/>
                  </a:ext>
                </a:extLst>
              </a:tr>
            </a:tbl>
          </a:graphicData>
        </a:graphic>
      </p:graphicFrame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85B770C1-0D55-2C52-2E10-2CA98795727E}"/>
              </a:ext>
            </a:extLst>
          </p:cNvPr>
          <p:cNvCxnSpPr/>
          <p:nvPr/>
        </p:nvCxnSpPr>
        <p:spPr>
          <a:xfrm>
            <a:off x="1333578" y="1965303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C24934B-058A-9885-4CC3-EAC8F916AD8E}"/>
              </a:ext>
            </a:extLst>
          </p:cNvPr>
          <p:cNvCxnSpPr/>
          <p:nvPr/>
        </p:nvCxnSpPr>
        <p:spPr>
          <a:xfrm>
            <a:off x="1370600" y="4377228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84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A97D09-46CB-E1D9-48AC-84EB3D3CF003}"/>
              </a:ext>
            </a:extLst>
          </p:cNvPr>
          <p:cNvSpPr txBox="1"/>
          <p:nvPr/>
        </p:nvSpPr>
        <p:spPr>
          <a:xfrm>
            <a:off x="2741496" y="4424199"/>
            <a:ext cx="9450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24 de Junio de 2026</a:t>
            </a:r>
            <a:endParaRPr lang="es-ES_tradnl" sz="1600" b="1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741497" y="3795180"/>
            <a:ext cx="8717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Dirección Seccional de Aduanas de Cúcuta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39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65B789CA-32FE-2FA4-9738-4F326167F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315E367C-C044-A4DA-0E38-7E0A3492FA8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5EB1213-7B7C-E875-9038-ECFC22C45769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39D742CD-1593-D659-383F-7CC0DE245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840C7E9-8341-3279-1F85-E6D61B8B4F60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0A793C74-5C91-E646-6494-5E9C518DBBBF}"/>
              </a:ext>
            </a:extLst>
          </p:cNvPr>
          <p:cNvSpPr txBox="1"/>
          <p:nvPr/>
        </p:nvSpPr>
        <p:spPr>
          <a:xfrm>
            <a:off x="2160417" y="1403162"/>
            <a:ext cx="3648017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Recaudo por ventas</a:t>
            </a:r>
            <a:endParaRPr lang="es-CO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2C32793-294F-AB7D-65DB-8AA3D4ED1638}"/>
              </a:ext>
            </a:extLst>
          </p:cNvPr>
          <p:cNvSpPr/>
          <p:nvPr/>
        </p:nvSpPr>
        <p:spPr>
          <a:xfrm>
            <a:off x="5110834" y="2878772"/>
            <a:ext cx="214025" cy="36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" name="189 Rectángulo">
            <a:extLst>
              <a:ext uri="{FF2B5EF4-FFF2-40B4-BE49-F238E27FC236}">
                <a16:creationId xmlns:a16="http://schemas.microsoft.com/office/drawing/2014/main" id="{92CFCA31-AE8E-BC2D-373D-26356792BB24}"/>
              </a:ext>
            </a:extLst>
          </p:cNvPr>
          <p:cNvSpPr/>
          <p:nvPr/>
        </p:nvSpPr>
        <p:spPr>
          <a:xfrm>
            <a:off x="5327433" y="2830993"/>
            <a:ext cx="1031118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r">
              <a:buClrTx/>
            </a:pPr>
            <a:r>
              <a:rPr lang="es-CO" sz="1600" b="1" kern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14,1 M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B7FCC7F3-9F81-AF1D-CD43-2C031AF4548B}"/>
              </a:ext>
            </a:extLst>
          </p:cNvPr>
          <p:cNvSpPr/>
          <p:nvPr/>
        </p:nvSpPr>
        <p:spPr>
          <a:xfrm>
            <a:off x="5110834" y="1784253"/>
            <a:ext cx="1990720" cy="36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1E586FD-6B76-33F2-E5C2-9B330483B32F}"/>
              </a:ext>
            </a:extLst>
          </p:cNvPr>
          <p:cNvSpPr/>
          <p:nvPr/>
        </p:nvSpPr>
        <p:spPr>
          <a:xfrm>
            <a:off x="5110834" y="2214714"/>
            <a:ext cx="1740791" cy="36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9" name="189 Rectángulo">
            <a:extLst>
              <a:ext uri="{FF2B5EF4-FFF2-40B4-BE49-F238E27FC236}">
                <a16:creationId xmlns:a16="http://schemas.microsoft.com/office/drawing/2014/main" id="{7957ABD4-474E-F46D-2AF9-10E064BE71D3}"/>
              </a:ext>
            </a:extLst>
          </p:cNvPr>
          <p:cNvSpPr/>
          <p:nvPr/>
        </p:nvSpPr>
        <p:spPr>
          <a:xfrm>
            <a:off x="5771394" y="1727356"/>
            <a:ext cx="1335557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kern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$1.089M</a:t>
            </a:r>
          </a:p>
        </p:txBody>
      </p:sp>
      <p:sp>
        <p:nvSpPr>
          <p:cNvPr id="30" name="189 Rectángulo">
            <a:extLst>
              <a:ext uri="{FF2B5EF4-FFF2-40B4-BE49-F238E27FC236}">
                <a16:creationId xmlns:a16="http://schemas.microsoft.com/office/drawing/2014/main" id="{58A4ECC1-3921-33F4-F3D2-EC52273ECA20}"/>
              </a:ext>
            </a:extLst>
          </p:cNvPr>
          <p:cNvSpPr/>
          <p:nvPr/>
        </p:nvSpPr>
        <p:spPr>
          <a:xfrm>
            <a:off x="5633585" y="2151927"/>
            <a:ext cx="1268323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kern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$848,6M</a:t>
            </a:r>
          </a:p>
        </p:txBody>
      </p:sp>
      <p:sp>
        <p:nvSpPr>
          <p:cNvPr id="32" name="189 Rectángulo">
            <a:extLst>
              <a:ext uri="{FF2B5EF4-FFF2-40B4-BE49-F238E27FC236}">
                <a16:creationId xmlns:a16="http://schemas.microsoft.com/office/drawing/2014/main" id="{4FA887FB-B6BC-6376-F5D7-546E8868D43F}"/>
              </a:ext>
            </a:extLst>
          </p:cNvPr>
          <p:cNvSpPr/>
          <p:nvPr/>
        </p:nvSpPr>
        <p:spPr>
          <a:xfrm>
            <a:off x="2099387" y="1820238"/>
            <a:ext cx="2914983" cy="3488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2000"/>
              </a:lnSpc>
            </a:pPr>
            <a:r>
              <a:rPr lang="es-CO" sz="1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 mercancía ADA</a:t>
            </a:r>
          </a:p>
        </p:txBody>
      </p:sp>
      <p:sp>
        <p:nvSpPr>
          <p:cNvPr id="33" name="189 Rectángulo">
            <a:extLst>
              <a:ext uri="{FF2B5EF4-FFF2-40B4-BE49-F238E27FC236}">
                <a16:creationId xmlns:a16="http://schemas.microsoft.com/office/drawing/2014/main" id="{AABB6157-3A54-EB65-337D-E9E41056CED9}"/>
              </a:ext>
            </a:extLst>
          </p:cNvPr>
          <p:cNvSpPr/>
          <p:nvPr/>
        </p:nvSpPr>
        <p:spPr>
          <a:xfrm>
            <a:off x="2178538" y="2311188"/>
            <a:ext cx="2864790" cy="3488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2000"/>
              </a:lnSpc>
            </a:pPr>
            <a:r>
              <a:rPr lang="es-CO" sz="18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 chatarrización</a:t>
            </a:r>
          </a:p>
        </p:txBody>
      </p:sp>
      <p:sp>
        <p:nvSpPr>
          <p:cNvPr id="35" name="189 Rectángulo">
            <a:extLst>
              <a:ext uri="{FF2B5EF4-FFF2-40B4-BE49-F238E27FC236}">
                <a16:creationId xmlns:a16="http://schemas.microsoft.com/office/drawing/2014/main" id="{7CDA0CBB-73C9-2BCB-2F23-EBEA4F9D5A3F}"/>
              </a:ext>
            </a:extLst>
          </p:cNvPr>
          <p:cNvSpPr/>
          <p:nvPr/>
        </p:nvSpPr>
        <p:spPr>
          <a:xfrm>
            <a:off x="2181667" y="2851877"/>
            <a:ext cx="2858104" cy="3488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2000"/>
              </a:lnSpc>
            </a:pPr>
            <a:r>
              <a:rPr lang="es-CO" sz="1800" b="1" dirty="0">
                <a:solidFill>
                  <a:srgbClr val="0098D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 mercancía ADA</a:t>
            </a:r>
          </a:p>
        </p:txBody>
      </p:sp>
      <p:sp>
        <p:nvSpPr>
          <p:cNvPr id="36" name="189 Rectángulo">
            <a:extLst>
              <a:ext uri="{FF2B5EF4-FFF2-40B4-BE49-F238E27FC236}">
                <a16:creationId xmlns:a16="http://schemas.microsoft.com/office/drawing/2014/main" id="{B4D581B8-5E2D-F89C-CC01-7FB51E63ECEE}"/>
              </a:ext>
            </a:extLst>
          </p:cNvPr>
          <p:cNvSpPr/>
          <p:nvPr/>
        </p:nvSpPr>
        <p:spPr>
          <a:xfrm>
            <a:off x="2178538" y="3339514"/>
            <a:ext cx="2889634" cy="3488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2000"/>
              </a:lnSpc>
            </a:pPr>
            <a:r>
              <a:rPr lang="es-CO" sz="1800" b="1" dirty="0">
                <a:solidFill>
                  <a:srgbClr val="0098D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 chatarrización</a:t>
            </a:r>
          </a:p>
        </p:txBody>
      </p:sp>
      <p:sp>
        <p:nvSpPr>
          <p:cNvPr id="6" name="189 Rectángulo">
            <a:extLst>
              <a:ext uri="{FF2B5EF4-FFF2-40B4-BE49-F238E27FC236}">
                <a16:creationId xmlns:a16="http://schemas.microsoft.com/office/drawing/2014/main" id="{8AD2321E-5C92-1454-E648-3723A2CC8E85}"/>
              </a:ext>
            </a:extLst>
          </p:cNvPr>
          <p:cNvSpPr/>
          <p:nvPr/>
        </p:nvSpPr>
        <p:spPr>
          <a:xfrm>
            <a:off x="5022633" y="3260253"/>
            <a:ext cx="1031118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>
              <a:buClrTx/>
            </a:pPr>
            <a:r>
              <a:rPr lang="es-CO" sz="1600" b="1" kern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 M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3B9010-4491-337D-3B51-5D8CEBF76530}"/>
              </a:ext>
            </a:extLst>
          </p:cNvPr>
          <p:cNvSpPr txBox="1"/>
          <p:nvPr/>
        </p:nvSpPr>
        <p:spPr>
          <a:xfrm>
            <a:off x="2160417" y="1949951"/>
            <a:ext cx="2812608" cy="316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050" i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(Oro, plata, aluminio, vehículos) </a:t>
            </a:r>
          </a:p>
        </p:txBody>
      </p:sp>
      <p:sp>
        <p:nvSpPr>
          <p:cNvPr id="10" name="189 Rectángulo">
            <a:extLst>
              <a:ext uri="{FF2B5EF4-FFF2-40B4-BE49-F238E27FC236}">
                <a16:creationId xmlns:a16="http://schemas.microsoft.com/office/drawing/2014/main" id="{6CD1DE5C-E0C2-FAE1-DA27-3914897BCAB9}"/>
              </a:ext>
            </a:extLst>
          </p:cNvPr>
          <p:cNvSpPr/>
          <p:nvPr/>
        </p:nvSpPr>
        <p:spPr>
          <a:xfrm>
            <a:off x="144050" y="2022515"/>
            <a:ext cx="2072710" cy="7090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2025</a:t>
            </a:r>
          </a:p>
        </p:txBody>
      </p:sp>
      <p:sp>
        <p:nvSpPr>
          <p:cNvPr id="11" name="189 Rectángulo">
            <a:extLst>
              <a:ext uri="{FF2B5EF4-FFF2-40B4-BE49-F238E27FC236}">
                <a16:creationId xmlns:a16="http://schemas.microsoft.com/office/drawing/2014/main" id="{0377D499-04F6-A433-9295-624B1C946867}"/>
              </a:ext>
            </a:extLst>
          </p:cNvPr>
          <p:cNvSpPr/>
          <p:nvPr/>
        </p:nvSpPr>
        <p:spPr>
          <a:xfrm>
            <a:off x="149665" y="2996558"/>
            <a:ext cx="2189015" cy="7090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58FB923-2CF4-B68D-81ED-DDE12863D66A}"/>
              </a:ext>
            </a:extLst>
          </p:cNvPr>
          <p:cNvCxnSpPr>
            <a:cxnSpLocks/>
          </p:cNvCxnSpPr>
          <p:nvPr/>
        </p:nvCxnSpPr>
        <p:spPr>
          <a:xfrm>
            <a:off x="2167163" y="1796529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51BFFD6-FEAB-277A-642D-2D3512E325B5}"/>
              </a:ext>
            </a:extLst>
          </p:cNvPr>
          <p:cNvSpPr txBox="1"/>
          <p:nvPr/>
        </p:nvSpPr>
        <p:spPr>
          <a:xfrm>
            <a:off x="693307" y="3390971"/>
            <a:ext cx="1609353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Trimestre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1669E33C-7979-F43F-8BF5-7D1E3F017FF5}"/>
              </a:ext>
            </a:extLst>
          </p:cNvPr>
          <p:cNvCxnSpPr/>
          <p:nvPr/>
        </p:nvCxnSpPr>
        <p:spPr>
          <a:xfrm>
            <a:off x="5033573" y="1798974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24A5C3F-3E40-8810-533C-8FD615429CD7}"/>
              </a:ext>
            </a:extLst>
          </p:cNvPr>
          <p:cNvSpPr txBox="1"/>
          <p:nvPr/>
        </p:nvSpPr>
        <p:spPr>
          <a:xfrm>
            <a:off x="2210533" y="2996558"/>
            <a:ext cx="2803837" cy="316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050" i="1" dirty="0">
                <a:solidFill>
                  <a:srgbClr val="0098D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(Oro, plata, aluminio, vehículos)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C5375F1-AE0C-48AB-6B43-FF153FEB40FE}"/>
              </a:ext>
            </a:extLst>
          </p:cNvPr>
          <p:cNvSpPr txBox="1"/>
          <p:nvPr/>
        </p:nvSpPr>
        <p:spPr>
          <a:xfrm>
            <a:off x="2302660" y="3967549"/>
            <a:ext cx="3141756" cy="359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Donaciones</a:t>
            </a:r>
            <a:endParaRPr lang="es-CO" b="0" spc="37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A2A728B-65C4-B867-B81A-35C7B48EC830}"/>
              </a:ext>
            </a:extLst>
          </p:cNvPr>
          <p:cNvSpPr/>
          <p:nvPr/>
        </p:nvSpPr>
        <p:spPr>
          <a:xfrm>
            <a:off x="5125336" y="4340128"/>
            <a:ext cx="6371690" cy="36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DFB8BAC-EA16-88CB-26B4-347398D34162}"/>
              </a:ext>
            </a:extLst>
          </p:cNvPr>
          <p:cNvSpPr/>
          <p:nvPr/>
        </p:nvSpPr>
        <p:spPr>
          <a:xfrm>
            <a:off x="5125335" y="5582355"/>
            <a:ext cx="3661155" cy="36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4" name="189 Rectángulo">
            <a:extLst>
              <a:ext uri="{FF2B5EF4-FFF2-40B4-BE49-F238E27FC236}">
                <a16:creationId xmlns:a16="http://schemas.microsoft.com/office/drawing/2014/main" id="{B0BD6278-A6CC-3D9F-15C7-79856115776D}"/>
              </a:ext>
            </a:extLst>
          </p:cNvPr>
          <p:cNvSpPr/>
          <p:nvPr/>
        </p:nvSpPr>
        <p:spPr>
          <a:xfrm>
            <a:off x="10161470" y="4294925"/>
            <a:ext cx="1335556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kern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$5.903M</a:t>
            </a:r>
          </a:p>
        </p:txBody>
      </p:sp>
      <p:sp>
        <p:nvSpPr>
          <p:cNvPr id="25" name="189 Rectángulo">
            <a:extLst>
              <a:ext uri="{FF2B5EF4-FFF2-40B4-BE49-F238E27FC236}">
                <a16:creationId xmlns:a16="http://schemas.microsoft.com/office/drawing/2014/main" id="{2D8A619C-D13A-3F8B-CB3D-771ADF16413B}"/>
              </a:ext>
            </a:extLst>
          </p:cNvPr>
          <p:cNvSpPr/>
          <p:nvPr/>
        </p:nvSpPr>
        <p:spPr>
          <a:xfrm>
            <a:off x="7599205" y="5554358"/>
            <a:ext cx="1187286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kern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$2.966M</a:t>
            </a:r>
          </a:p>
        </p:txBody>
      </p:sp>
      <p:sp>
        <p:nvSpPr>
          <p:cNvPr id="26" name="189 Rectángulo">
            <a:extLst>
              <a:ext uri="{FF2B5EF4-FFF2-40B4-BE49-F238E27FC236}">
                <a16:creationId xmlns:a16="http://schemas.microsoft.com/office/drawing/2014/main" id="{4F0E4CD0-CA26-0C7F-3736-4F7E1918F53E}"/>
              </a:ext>
            </a:extLst>
          </p:cNvPr>
          <p:cNvSpPr/>
          <p:nvPr/>
        </p:nvSpPr>
        <p:spPr>
          <a:xfrm>
            <a:off x="2170104" y="4376113"/>
            <a:ext cx="2905424" cy="3488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2000"/>
              </a:lnSpc>
            </a:pPr>
            <a:r>
              <a:rPr lang="es-CO" sz="18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mercancía ADA</a:t>
            </a:r>
          </a:p>
        </p:txBody>
      </p:sp>
      <p:sp>
        <p:nvSpPr>
          <p:cNvPr id="40" name="189 Rectángulo">
            <a:extLst>
              <a:ext uri="{FF2B5EF4-FFF2-40B4-BE49-F238E27FC236}">
                <a16:creationId xmlns:a16="http://schemas.microsoft.com/office/drawing/2014/main" id="{6B48F5FD-4C48-A819-DAF0-7F77C5F2F6EC}"/>
              </a:ext>
            </a:extLst>
          </p:cNvPr>
          <p:cNvSpPr/>
          <p:nvPr/>
        </p:nvSpPr>
        <p:spPr>
          <a:xfrm>
            <a:off x="158554" y="4578390"/>
            <a:ext cx="2072710" cy="7090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2025</a:t>
            </a:r>
          </a:p>
        </p:txBody>
      </p:sp>
      <p:sp>
        <p:nvSpPr>
          <p:cNvPr id="41" name="189 Rectángulo">
            <a:extLst>
              <a:ext uri="{FF2B5EF4-FFF2-40B4-BE49-F238E27FC236}">
                <a16:creationId xmlns:a16="http://schemas.microsoft.com/office/drawing/2014/main" id="{E31A1314-8C6C-682D-6195-06E816FDE536}"/>
              </a:ext>
            </a:extLst>
          </p:cNvPr>
          <p:cNvSpPr/>
          <p:nvPr/>
        </p:nvSpPr>
        <p:spPr>
          <a:xfrm>
            <a:off x="164169" y="5776369"/>
            <a:ext cx="2189015" cy="7090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B155FA80-9A38-0742-62A0-3F8E1CF930C4}"/>
              </a:ext>
            </a:extLst>
          </p:cNvPr>
          <p:cNvCxnSpPr>
            <a:cxnSpLocks/>
          </p:cNvCxnSpPr>
          <p:nvPr/>
        </p:nvCxnSpPr>
        <p:spPr>
          <a:xfrm>
            <a:off x="2181667" y="4352404"/>
            <a:ext cx="11375" cy="2052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>
            <a:extLst>
              <a:ext uri="{FF2B5EF4-FFF2-40B4-BE49-F238E27FC236}">
                <a16:creationId xmlns:a16="http://schemas.microsoft.com/office/drawing/2014/main" id="{086A6A4F-4AA9-38AC-4F78-C443CB117A82}"/>
              </a:ext>
            </a:extLst>
          </p:cNvPr>
          <p:cNvSpPr txBox="1"/>
          <p:nvPr/>
        </p:nvSpPr>
        <p:spPr>
          <a:xfrm>
            <a:off x="707811" y="6133458"/>
            <a:ext cx="1609353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Trimestre</a:t>
            </a:r>
          </a:p>
        </p:txBody>
      </p: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4A9EB9E8-0D30-98D0-ABE7-018622CEA0AA}"/>
              </a:ext>
            </a:extLst>
          </p:cNvPr>
          <p:cNvCxnSpPr/>
          <p:nvPr/>
        </p:nvCxnSpPr>
        <p:spPr>
          <a:xfrm>
            <a:off x="5048075" y="4354849"/>
            <a:ext cx="11375" cy="2016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189 Rectángulo">
            <a:extLst>
              <a:ext uri="{FF2B5EF4-FFF2-40B4-BE49-F238E27FC236}">
                <a16:creationId xmlns:a16="http://schemas.microsoft.com/office/drawing/2014/main" id="{C10DA663-E8DF-184F-13B5-39F6AEF7D7D5}"/>
              </a:ext>
            </a:extLst>
          </p:cNvPr>
          <p:cNvSpPr/>
          <p:nvPr/>
        </p:nvSpPr>
        <p:spPr>
          <a:xfrm>
            <a:off x="2191870" y="5601537"/>
            <a:ext cx="2905424" cy="3488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2000"/>
              </a:lnSpc>
            </a:pPr>
            <a:r>
              <a:rPr lang="es-CO" sz="1800" b="1" dirty="0">
                <a:solidFill>
                  <a:srgbClr val="0098D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mercancía ADA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2091878E-5C3A-0A7A-4294-28454BB70F99}"/>
              </a:ext>
            </a:extLst>
          </p:cNvPr>
          <p:cNvSpPr txBox="1"/>
          <p:nvPr/>
        </p:nvSpPr>
        <p:spPr>
          <a:xfrm>
            <a:off x="5038771" y="4675157"/>
            <a:ext cx="6678434" cy="72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es-MX" sz="700" i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Municipios y/o entidades beneficiadas: Norte de Santander (El Carmen, El Zulia, Mutiscua, Pamplona, Sardinata, Durania, Tibú, Convención, Santiago, Bochalema, Villa Caro, Hacarí), Santander(Curití, San Miguel, El Playón, Confines, Jericó), Boyacá (</a:t>
            </a:r>
            <a:r>
              <a:rPr lang="es-MX" sz="700" i="1" dirty="0" err="1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Zetaquira</a:t>
            </a:r>
            <a:r>
              <a:rPr lang="es-MX" sz="700" i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Tipacoque, </a:t>
            </a:r>
            <a:r>
              <a:rPr lang="es-MX" sz="700" i="1" dirty="0" err="1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Labrazagrande</a:t>
            </a:r>
            <a:r>
              <a:rPr lang="es-MX" sz="700" i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Pisba, Sora), César (Tamalameque, La Gloria), Arauca (Tame), La Guajira (San Juan del César), Casanare (Recetor), Magdalena (</a:t>
            </a:r>
            <a:r>
              <a:rPr lang="es-MX" sz="700" i="1" dirty="0" err="1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Zapayan</a:t>
            </a:r>
            <a:r>
              <a:rPr lang="es-MX" sz="700" i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 Bolívar (Córdoba) y las entidades Departamento Administrativo para la Prosperidad Social, Gobernación Norte de Santander, Policía Nacional, Departamento Arauca y Departamento de Guainía.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AD6ECE1-B24D-D659-9EAC-7AB8E87BDFB0}"/>
              </a:ext>
            </a:extLst>
          </p:cNvPr>
          <p:cNvSpPr txBox="1"/>
          <p:nvPr/>
        </p:nvSpPr>
        <p:spPr>
          <a:xfrm>
            <a:off x="5075528" y="5921650"/>
            <a:ext cx="66416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es-MX" sz="700" i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Municipios y/o entidades beneficiadas: Norte de Santander (El Zulia, El Carmen, Villa del Rosario), Santander (Confines, Hato, , Enciso, Macaravita, Gambita, Sucre, Landázuri, Guapota), Boyacá (Pisba), Casanare (Recetor), Chocó (Nuevo Belén de Bajirá) y la Defensa Civil Colombiana.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934B593-024C-1D47-A489-5F1CCB6EA69B}"/>
              </a:ext>
            </a:extLst>
          </p:cNvPr>
          <p:cNvSpPr txBox="1"/>
          <p:nvPr/>
        </p:nvSpPr>
        <p:spPr>
          <a:xfrm>
            <a:off x="5042904" y="3987205"/>
            <a:ext cx="300497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b="0" i="1" dirty="0">
                <a:latin typeface="Verdana" panose="020B0604030504040204" pitchFamily="34" charset="0"/>
                <a:ea typeface="Verdana" panose="020B0604030504040204" pitchFamily="34" charset="0"/>
              </a:rPr>
              <a:t>(Valor en Pesos COP)</a:t>
            </a:r>
            <a:endParaRPr lang="es-CO"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13EC2463-B0D6-09F1-351F-08954DBDEEBD}"/>
              </a:ext>
            </a:extLst>
          </p:cNvPr>
          <p:cNvSpPr txBox="1"/>
          <p:nvPr/>
        </p:nvSpPr>
        <p:spPr>
          <a:xfrm>
            <a:off x="5515898" y="1388123"/>
            <a:ext cx="300497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b="0" i="1" dirty="0">
                <a:latin typeface="Verdana" panose="020B0604030504040204" pitchFamily="34" charset="0"/>
                <a:ea typeface="Verdana" panose="020B0604030504040204" pitchFamily="34" charset="0"/>
              </a:rPr>
              <a:t>(Valor en Pesos COP)</a:t>
            </a:r>
            <a:endParaRPr lang="es-CO"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547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2FFBF525-225A-7990-FD40-D227B6009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3EA56CCE-EE20-D442-FA19-32CCCA924B9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9B20EF4-F373-0C7B-354B-4C91225530BB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3A202EBC-52F6-2988-1B90-4A1B530BC3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CD4FA69-39C3-09C4-6121-B6C381142353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C8EC9E17-29F4-F12F-83EF-A2A344C19788}"/>
              </a:ext>
            </a:extLst>
          </p:cNvPr>
          <p:cNvSpPr txBox="1"/>
          <p:nvPr/>
        </p:nvSpPr>
        <p:spPr>
          <a:xfrm>
            <a:off x="1622324" y="1936860"/>
            <a:ext cx="86327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alt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INGRESO Y SALIDA DE MERCANCÍAS POR CRUZES DE FRONTERA</a:t>
            </a:r>
            <a:endParaRPr lang="es-CO" altLang="es-CO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793F2961-94C2-D274-E944-32C875F9D2E8}"/>
              </a:ext>
            </a:extLst>
          </p:cNvPr>
          <p:cNvSpPr/>
          <p:nvPr/>
        </p:nvSpPr>
        <p:spPr>
          <a:xfrm>
            <a:off x="6223437" y="2701005"/>
            <a:ext cx="210979" cy="54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7F56340E-F7AB-5B9E-2D1B-5088E6C94CC8}"/>
              </a:ext>
            </a:extLst>
          </p:cNvPr>
          <p:cNvSpPr/>
          <p:nvPr/>
        </p:nvSpPr>
        <p:spPr>
          <a:xfrm>
            <a:off x="6223437" y="3334120"/>
            <a:ext cx="2101275" cy="54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6FE69EE3-54C5-0F26-C938-05D5C1033B0F}"/>
              </a:ext>
            </a:extLst>
          </p:cNvPr>
          <p:cNvSpPr/>
          <p:nvPr/>
        </p:nvSpPr>
        <p:spPr>
          <a:xfrm>
            <a:off x="6218937" y="3982098"/>
            <a:ext cx="3563516" cy="54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DF76D9A7-4054-2BD6-5004-248D60B04FA7}"/>
              </a:ext>
            </a:extLst>
          </p:cNvPr>
          <p:cNvSpPr/>
          <p:nvPr/>
        </p:nvSpPr>
        <p:spPr>
          <a:xfrm>
            <a:off x="6218937" y="4653591"/>
            <a:ext cx="4782716" cy="54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08AFD65-C832-92C7-907A-B3BE44325BB6}"/>
              </a:ext>
            </a:extLst>
          </p:cNvPr>
          <p:cNvSpPr/>
          <p:nvPr/>
        </p:nvSpPr>
        <p:spPr>
          <a:xfrm>
            <a:off x="6218937" y="5296231"/>
            <a:ext cx="684783" cy="540000"/>
          </a:xfrm>
          <a:prstGeom prst="rect">
            <a:avLst/>
          </a:prstGeom>
          <a:solidFill>
            <a:srgbClr val="80CE87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23B14799-20C5-9BED-C0DF-5D9A8C253C51}"/>
              </a:ext>
            </a:extLst>
          </p:cNvPr>
          <p:cNvSpPr txBox="1"/>
          <p:nvPr/>
        </p:nvSpPr>
        <p:spPr>
          <a:xfrm>
            <a:off x="3745724" y="5670535"/>
            <a:ext cx="1371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______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Ingreso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4E9AD990-2981-959B-77A5-C47B65E36796}"/>
              </a:ext>
            </a:extLst>
          </p:cNvPr>
          <p:cNvSpPr txBox="1"/>
          <p:nvPr/>
        </p:nvSpPr>
        <p:spPr>
          <a:xfrm>
            <a:off x="0" y="6230416"/>
            <a:ext cx="75303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*M= millones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*Cifras desde la apertura de frontera en septiembre de 2022 hasta marzo de 2026</a:t>
            </a:r>
          </a:p>
        </p:txBody>
      </p:sp>
      <p:sp>
        <p:nvSpPr>
          <p:cNvPr id="65" name="189 Rectángulo">
            <a:extLst>
              <a:ext uri="{FF2B5EF4-FFF2-40B4-BE49-F238E27FC236}">
                <a16:creationId xmlns:a16="http://schemas.microsoft.com/office/drawing/2014/main" id="{4E6101B0-EC1C-D1EC-BD06-464EFCCDB017}"/>
              </a:ext>
            </a:extLst>
          </p:cNvPr>
          <p:cNvSpPr/>
          <p:nvPr/>
        </p:nvSpPr>
        <p:spPr>
          <a:xfrm>
            <a:off x="4362487" y="2930489"/>
            <a:ext cx="620759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2,8M</a:t>
            </a: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F6385A19-24AF-0E0B-9919-10D5E7271293}"/>
              </a:ext>
            </a:extLst>
          </p:cNvPr>
          <p:cNvSpPr txBox="1"/>
          <p:nvPr/>
        </p:nvSpPr>
        <p:spPr>
          <a:xfrm>
            <a:off x="8164286" y="5887394"/>
            <a:ext cx="28373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VALOR FOB (USD)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2CB48579-CB09-B0CF-C373-D7DDD81315A8}"/>
              </a:ext>
            </a:extLst>
          </p:cNvPr>
          <p:cNvSpPr txBox="1"/>
          <p:nvPr/>
        </p:nvSpPr>
        <p:spPr>
          <a:xfrm>
            <a:off x="6131625" y="5658879"/>
            <a:ext cx="18868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AE65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AE65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Salida</a:t>
            </a:r>
          </a:p>
        </p:txBody>
      </p:sp>
      <p:sp>
        <p:nvSpPr>
          <p:cNvPr id="69" name="189 Rectángulo">
            <a:extLst>
              <a:ext uri="{FF2B5EF4-FFF2-40B4-BE49-F238E27FC236}">
                <a16:creationId xmlns:a16="http://schemas.microsoft.com/office/drawing/2014/main" id="{C6CFBC83-35C0-30A1-A812-29E6B38157C3}"/>
              </a:ext>
            </a:extLst>
          </p:cNvPr>
          <p:cNvSpPr/>
          <p:nvPr/>
        </p:nvSpPr>
        <p:spPr>
          <a:xfrm>
            <a:off x="6192481" y="2886922"/>
            <a:ext cx="1197409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24,5M</a:t>
            </a:r>
            <a:endParaRPr kumimoji="0" lang="es-CO" sz="11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0" name="189 Rectángulo">
            <a:extLst>
              <a:ext uri="{FF2B5EF4-FFF2-40B4-BE49-F238E27FC236}">
                <a16:creationId xmlns:a16="http://schemas.microsoft.com/office/drawing/2014/main" id="{EBE1D618-1246-D31B-A714-47B09BCDD128}"/>
              </a:ext>
            </a:extLst>
          </p:cNvPr>
          <p:cNvSpPr/>
          <p:nvPr/>
        </p:nvSpPr>
        <p:spPr>
          <a:xfrm>
            <a:off x="3938350" y="3531844"/>
            <a:ext cx="793232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32,3M</a:t>
            </a:r>
            <a:endParaRPr kumimoji="0" lang="es-CO" sz="105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1" name="189 Rectángulo">
            <a:extLst>
              <a:ext uri="{FF2B5EF4-FFF2-40B4-BE49-F238E27FC236}">
                <a16:creationId xmlns:a16="http://schemas.microsoft.com/office/drawing/2014/main" id="{650F8B72-2289-88CE-1DBC-977E87C75F02}"/>
              </a:ext>
            </a:extLst>
          </p:cNvPr>
          <p:cNvSpPr/>
          <p:nvPr/>
        </p:nvSpPr>
        <p:spPr>
          <a:xfrm>
            <a:off x="7376032" y="3472552"/>
            <a:ext cx="948680" cy="38900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256,3M</a:t>
            </a:r>
            <a:endParaRPr kumimoji="0" lang="es-CO" sz="14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2" name="189 Rectángulo">
            <a:extLst>
              <a:ext uri="{FF2B5EF4-FFF2-40B4-BE49-F238E27FC236}">
                <a16:creationId xmlns:a16="http://schemas.microsoft.com/office/drawing/2014/main" id="{F2025619-C346-AD0A-58E0-861376F5512E}"/>
              </a:ext>
            </a:extLst>
          </p:cNvPr>
          <p:cNvSpPr/>
          <p:nvPr/>
        </p:nvSpPr>
        <p:spPr>
          <a:xfrm>
            <a:off x="3417819" y="4147240"/>
            <a:ext cx="1144798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52,7M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3" name="189 Rectángulo">
            <a:extLst>
              <a:ext uri="{FF2B5EF4-FFF2-40B4-BE49-F238E27FC236}">
                <a16:creationId xmlns:a16="http://schemas.microsoft.com/office/drawing/2014/main" id="{29082F13-18B9-A9BE-14EC-E944C8660242}"/>
              </a:ext>
            </a:extLst>
          </p:cNvPr>
          <p:cNvSpPr/>
          <p:nvPr/>
        </p:nvSpPr>
        <p:spPr>
          <a:xfrm>
            <a:off x="7828384" y="4061384"/>
            <a:ext cx="1936944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431,4M</a:t>
            </a:r>
            <a:endParaRPr kumimoji="0" lang="es-CO" sz="20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4" name="189 Rectángulo">
            <a:extLst>
              <a:ext uri="{FF2B5EF4-FFF2-40B4-BE49-F238E27FC236}">
                <a16:creationId xmlns:a16="http://schemas.microsoft.com/office/drawing/2014/main" id="{3862D367-7B8C-90A9-C70D-21F6DDA4BF64}"/>
              </a:ext>
            </a:extLst>
          </p:cNvPr>
          <p:cNvSpPr/>
          <p:nvPr/>
        </p:nvSpPr>
        <p:spPr>
          <a:xfrm>
            <a:off x="3363992" y="4845826"/>
            <a:ext cx="1209554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55,1M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5" name="189 Rectángulo">
            <a:extLst>
              <a:ext uri="{FF2B5EF4-FFF2-40B4-BE49-F238E27FC236}">
                <a16:creationId xmlns:a16="http://schemas.microsoft.com/office/drawing/2014/main" id="{953A0C05-F3A7-E3FA-135C-A91C08BA46B5}"/>
              </a:ext>
            </a:extLst>
          </p:cNvPr>
          <p:cNvSpPr/>
          <p:nvPr/>
        </p:nvSpPr>
        <p:spPr>
          <a:xfrm>
            <a:off x="8680530" y="4745265"/>
            <a:ext cx="2316480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519,2M</a:t>
            </a:r>
            <a:endParaRPr kumimoji="0" lang="es-CO" sz="28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6" name="189 Rectángulo">
            <a:extLst>
              <a:ext uri="{FF2B5EF4-FFF2-40B4-BE49-F238E27FC236}">
                <a16:creationId xmlns:a16="http://schemas.microsoft.com/office/drawing/2014/main" id="{090AD713-1591-27AE-63EC-D5EDDF2FB8E3}"/>
              </a:ext>
            </a:extLst>
          </p:cNvPr>
          <p:cNvSpPr/>
          <p:nvPr/>
        </p:nvSpPr>
        <p:spPr>
          <a:xfrm>
            <a:off x="3502437" y="5448825"/>
            <a:ext cx="1371930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12,1M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7" name="189 Rectángulo">
            <a:extLst>
              <a:ext uri="{FF2B5EF4-FFF2-40B4-BE49-F238E27FC236}">
                <a16:creationId xmlns:a16="http://schemas.microsoft.com/office/drawing/2014/main" id="{C01F9C8E-417F-0020-3B21-FDF73DE2CCBC}"/>
              </a:ext>
            </a:extLst>
          </p:cNvPr>
          <p:cNvSpPr/>
          <p:nvPr/>
        </p:nvSpPr>
        <p:spPr>
          <a:xfrm>
            <a:off x="6236533" y="5384091"/>
            <a:ext cx="1762425" cy="4504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800" b="1" kern="120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97,95</a:t>
            </a:r>
            <a:r>
              <a:rPr kumimoji="0" lang="es-CO" sz="1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</a:t>
            </a:r>
            <a:endParaRPr kumimoji="0" lang="es-CO" sz="18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F6B8E711-28EA-B4F4-D117-F43C6D53101D}"/>
              </a:ext>
            </a:extLst>
          </p:cNvPr>
          <p:cNvSpPr/>
          <p:nvPr/>
        </p:nvSpPr>
        <p:spPr>
          <a:xfrm>
            <a:off x="4960863" y="2701005"/>
            <a:ext cx="45719" cy="540000"/>
          </a:xfrm>
          <a:prstGeom prst="rect">
            <a:avLst/>
          </a:prstGeom>
          <a:solidFill>
            <a:srgbClr val="65AAD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24D35993-8BC8-E09F-FB90-AB5FC35D49FE}"/>
              </a:ext>
            </a:extLst>
          </p:cNvPr>
          <p:cNvSpPr/>
          <p:nvPr/>
        </p:nvSpPr>
        <p:spPr>
          <a:xfrm>
            <a:off x="4724439" y="3334120"/>
            <a:ext cx="301194" cy="540000"/>
          </a:xfrm>
          <a:prstGeom prst="rect">
            <a:avLst/>
          </a:prstGeom>
          <a:solidFill>
            <a:srgbClr val="65AAD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8559BF72-4E9B-E772-B7B4-427864A53D11}"/>
              </a:ext>
            </a:extLst>
          </p:cNvPr>
          <p:cNvSpPr/>
          <p:nvPr/>
        </p:nvSpPr>
        <p:spPr>
          <a:xfrm>
            <a:off x="4534619" y="3982098"/>
            <a:ext cx="486514" cy="540000"/>
          </a:xfrm>
          <a:prstGeom prst="rect">
            <a:avLst/>
          </a:prstGeom>
          <a:solidFill>
            <a:srgbClr val="65AAD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4E110A82-1666-D7F1-46B8-2569FFA8D4BE}"/>
              </a:ext>
            </a:extLst>
          </p:cNvPr>
          <p:cNvSpPr/>
          <p:nvPr/>
        </p:nvSpPr>
        <p:spPr>
          <a:xfrm>
            <a:off x="4534619" y="4658077"/>
            <a:ext cx="486514" cy="540000"/>
          </a:xfrm>
          <a:prstGeom prst="rect">
            <a:avLst/>
          </a:prstGeom>
          <a:solidFill>
            <a:srgbClr val="65AAD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01D10E79-AAF7-3571-7ACD-F1BBE26F2D91}"/>
              </a:ext>
            </a:extLst>
          </p:cNvPr>
          <p:cNvSpPr/>
          <p:nvPr/>
        </p:nvSpPr>
        <p:spPr>
          <a:xfrm>
            <a:off x="4914899" y="5296231"/>
            <a:ext cx="106233" cy="540000"/>
          </a:xfrm>
          <a:prstGeom prst="rect">
            <a:avLst/>
          </a:prstGeom>
          <a:solidFill>
            <a:srgbClr val="65AAD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366FCC3D-5ECC-D2AD-F908-00CA8E4BFE45}"/>
              </a:ext>
            </a:extLst>
          </p:cNvPr>
          <p:cNvSpPr txBox="1"/>
          <p:nvPr/>
        </p:nvSpPr>
        <p:spPr>
          <a:xfrm>
            <a:off x="374615" y="2808366"/>
            <a:ext cx="325385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Acumuladores eléctricos</a:t>
            </a:r>
          </a:p>
          <a:p>
            <a:pPr algn="r"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Papel multiuso</a:t>
            </a:r>
          </a:p>
          <a:p>
            <a:pPr algn="r"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Palanquilla</a:t>
            </a:r>
          </a:p>
          <a:p>
            <a:pPr algn="r"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Carbón mineral</a:t>
            </a:r>
          </a:p>
          <a:p>
            <a:pPr algn="r"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Rollo de textiles</a:t>
            </a: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019EA89E-6007-0F1B-017A-C7BAD646F809}"/>
              </a:ext>
            </a:extLst>
          </p:cNvPr>
          <p:cNvSpPr txBox="1"/>
          <p:nvPr/>
        </p:nvSpPr>
        <p:spPr>
          <a:xfrm>
            <a:off x="10054441" y="2809363"/>
            <a:ext cx="244363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Confitería</a:t>
            </a:r>
          </a:p>
          <a:p>
            <a:pPr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Leche en polvo</a:t>
            </a:r>
          </a:p>
          <a:p>
            <a:pPr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Aceite de soya</a:t>
            </a:r>
          </a:p>
          <a:p>
            <a:pPr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Productos de aseo</a:t>
            </a:r>
          </a:p>
          <a:p>
            <a:pPr>
              <a:buClrTx/>
              <a:buFontTx/>
              <a:buNone/>
            </a:pPr>
            <a:r>
              <a:rPr lang="es-CO" sz="14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Pollitos vivos</a:t>
            </a: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526ACE7D-1982-C539-9613-D19E9D4DEAD4}"/>
              </a:ext>
            </a:extLst>
          </p:cNvPr>
          <p:cNvSpPr txBox="1"/>
          <p:nvPr/>
        </p:nvSpPr>
        <p:spPr>
          <a:xfrm>
            <a:off x="3732694" y="2385744"/>
            <a:ext cx="1371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Ingreso</a:t>
            </a:r>
            <a:endParaRPr kumimoji="0" lang="es-CO" sz="14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3A4EC45D-C662-D390-FF22-21F435140BB7}"/>
              </a:ext>
            </a:extLst>
          </p:cNvPr>
          <p:cNvSpPr txBox="1"/>
          <p:nvPr/>
        </p:nvSpPr>
        <p:spPr>
          <a:xfrm>
            <a:off x="6133324" y="2386905"/>
            <a:ext cx="18868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sng" strike="noStrike" kern="1200" cap="none" spc="0" normalizeH="0" baseline="0" noProof="0" dirty="0">
                <a:ln>
                  <a:noFill/>
                </a:ln>
                <a:solidFill>
                  <a:srgbClr val="00AE65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Salida</a:t>
            </a:r>
          </a:p>
        </p:txBody>
      </p:sp>
      <p:sp>
        <p:nvSpPr>
          <p:cNvPr id="95" name="189 Rectángulo">
            <a:extLst>
              <a:ext uri="{FF2B5EF4-FFF2-40B4-BE49-F238E27FC236}">
                <a16:creationId xmlns:a16="http://schemas.microsoft.com/office/drawing/2014/main" id="{65E414EF-0BE3-5DDA-8ADA-1C4E49072A0E}"/>
              </a:ext>
            </a:extLst>
          </p:cNvPr>
          <p:cNvSpPr/>
          <p:nvPr/>
        </p:nvSpPr>
        <p:spPr>
          <a:xfrm>
            <a:off x="4915388" y="2870952"/>
            <a:ext cx="1371930" cy="4696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t"/>
          <a:lstStyle/>
          <a:p>
            <a:pPr>
              <a:lnSpc>
                <a:spcPts val="2800"/>
              </a:lnSpc>
              <a:buClrTx/>
            </a:pPr>
            <a:r>
              <a:rPr lang="es-CO" sz="36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2022</a:t>
            </a:r>
          </a:p>
        </p:txBody>
      </p:sp>
      <p:sp>
        <p:nvSpPr>
          <p:cNvPr id="96" name="189 Rectángulo">
            <a:extLst>
              <a:ext uri="{FF2B5EF4-FFF2-40B4-BE49-F238E27FC236}">
                <a16:creationId xmlns:a16="http://schemas.microsoft.com/office/drawing/2014/main" id="{77E35E70-34AC-A4A3-B979-691344E76DD3}"/>
              </a:ext>
            </a:extLst>
          </p:cNvPr>
          <p:cNvSpPr/>
          <p:nvPr/>
        </p:nvSpPr>
        <p:spPr>
          <a:xfrm>
            <a:off x="4929845" y="3511331"/>
            <a:ext cx="1371930" cy="4696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t"/>
          <a:lstStyle/>
          <a:p>
            <a:pPr>
              <a:lnSpc>
                <a:spcPts val="2800"/>
              </a:lnSpc>
              <a:buClrTx/>
            </a:pPr>
            <a:r>
              <a:rPr lang="es-CO" sz="36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2023</a:t>
            </a:r>
          </a:p>
        </p:txBody>
      </p:sp>
      <p:sp>
        <p:nvSpPr>
          <p:cNvPr id="97" name="189 Rectángulo">
            <a:extLst>
              <a:ext uri="{FF2B5EF4-FFF2-40B4-BE49-F238E27FC236}">
                <a16:creationId xmlns:a16="http://schemas.microsoft.com/office/drawing/2014/main" id="{7CD4DFC7-5463-B0B7-D679-E8F5F9DE4BE4}"/>
              </a:ext>
            </a:extLst>
          </p:cNvPr>
          <p:cNvSpPr/>
          <p:nvPr/>
        </p:nvSpPr>
        <p:spPr>
          <a:xfrm>
            <a:off x="4911128" y="4153611"/>
            <a:ext cx="1371930" cy="4696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t"/>
          <a:lstStyle/>
          <a:p>
            <a:pPr>
              <a:lnSpc>
                <a:spcPts val="2800"/>
              </a:lnSpc>
              <a:buClrTx/>
            </a:pPr>
            <a:r>
              <a:rPr lang="es-CO" sz="36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2024</a:t>
            </a:r>
          </a:p>
        </p:txBody>
      </p:sp>
      <p:sp>
        <p:nvSpPr>
          <p:cNvPr id="98" name="189 Rectángulo">
            <a:extLst>
              <a:ext uri="{FF2B5EF4-FFF2-40B4-BE49-F238E27FC236}">
                <a16:creationId xmlns:a16="http://schemas.microsoft.com/office/drawing/2014/main" id="{83FC6B8E-F25B-FDF0-B683-AD7B58B54C28}"/>
              </a:ext>
            </a:extLst>
          </p:cNvPr>
          <p:cNvSpPr/>
          <p:nvPr/>
        </p:nvSpPr>
        <p:spPr>
          <a:xfrm>
            <a:off x="4911183" y="4807739"/>
            <a:ext cx="1371930" cy="4696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t"/>
          <a:lstStyle/>
          <a:p>
            <a:pPr>
              <a:lnSpc>
                <a:spcPts val="2800"/>
              </a:lnSpc>
              <a:buClrTx/>
            </a:pPr>
            <a:r>
              <a:rPr lang="es-CO" sz="36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2025</a:t>
            </a:r>
          </a:p>
        </p:txBody>
      </p:sp>
      <p:sp>
        <p:nvSpPr>
          <p:cNvPr id="99" name="189 Rectángulo">
            <a:extLst>
              <a:ext uri="{FF2B5EF4-FFF2-40B4-BE49-F238E27FC236}">
                <a16:creationId xmlns:a16="http://schemas.microsoft.com/office/drawing/2014/main" id="{79B8F195-E4B0-5DCA-EFA2-C4AB290974C3}"/>
              </a:ext>
            </a:extLst>
          </p:cNvPr>
          <p:cNvSpPr/>
          <p:nvPr/>
        </p:nvSpPr>
        <p:spPr>
          <a:xfrm>
            <a:off x="4917929" y="5462231"/>
            <a:ext cx="1371930" cy="4696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t"/>
          <a:lstStyle/>
          <a:p>
            <a:pPr>
              <a:lnSpc>
                <a:spcPts val="2800"/>
              </a:lnSpc>
              <a:buClrTx/>
            </a:pPr>
            <a:r>
              <a:rPr lang="es-CO" sz="36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AEB5F613-6B2C-0085-CC55-BD08D72B232F}"/>
              </a:ext>
            </a:extLst>
          </p:cNvPr>
          <p:cNvSpPr txBox="1"/>
          <p:nvPr/>
        </p:nvSpPr>
        <p:spPr>
          <a:xfrm>
            <a:off x="1846612" y="1288661"/>
            <a:ext cx="5203793" cy="640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spc="3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Presencia institucional en cruces de frontera</a:t>
            </a:r>
          </a:p>
        </p:txBody>
      </p:sp>
    </p:spTree>
    <p:extLst>
      <p:ext uri="{BB962C8B-B14F-4D97-AF65-F5344CB8AC3E}">
        <p14:creationId xmlns:p14="http://schemas.microsoft.com/office/powerpoint/2010/main" val="3477657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9E6BD133-C18A-3C6D-D8A4-FD217463A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1576C823-E9E1-7503-CC27-6E6EA045B00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36BF470-FB7C-4C81-AC3A-D51BBD47C969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4C424849-9265-BF4E-E5C5-067EE040F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3B194BE-8C25-6E86-40CB-9A806828B3F9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89 Rectángulo">
            <a:extLst>
              <a:ext uri="{FF2B5EF4-FFF2-40B4-BE49-F238E27FC236}">
                <a16:creationId xmlns:a16="http://schemas.microsoft.com/office/drawing/2014/main" id="{536AEADA-9341-D851-E3C4-AADC7CAF559D}"/>
              </a:ext>
            </a:extLst>
          </p:cNvPr>
          <p:cNvSpPr/>
          <p:nvPr/>
        </p:nvSpPr>
        <p:spPr>
          <a:xfrm>
            <a:off x="1981593" y="2029672"/>
            <a:ext cx="1919847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507</a:t>
            </a:r>
            <a:endParaRPr lang="es-CO" sz="6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CF88A59-C63B-8E59-5B2F-FEABCD536763}"/>
              </a:ext>
            </a:extLst>
          </p:cNvPr>
          <p:cNvSpPr txBox="1"/>
          <p:nvPr/>
        </p:nvSpPr>
        <p:spPr>
          <a:xfrm>
            <a:off x="3901440" y="2080659"/>
            <a:ext cx="2512633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Vuelos internacionales atendidos</a:t>
            </a:r>
          </a:p>
        </p:txBody>
      </p:sp>
      <p:sp>
        <p:nvSpPr>
          <p:cNvPr id="13" name="189 Rectángulo">
            <a:extLst>
              <a:ext uri="{FF2B5EF4-FFF2-40B4-BE49-F238E27FC236}">
                <a16:creationId xmlns:a16="http://schemas.microsoft.com/office/drawing/2014/main" id="{54D86561-2603-D471-164D-FCCC1112607A}"/>
              </a:ext>
            </a:extLst>
          </p:cNvPr>
          <p:cNvSpPr/>
          <p:nvPr/>
        </p:nvSpPr>
        <p:spPr>
          <a:xfrm rot="16200000">
            <a:off x="122114" y="2634009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2025</a:t>
            </a:r>
          </a:p>
        </p:txBody>
      </p:sp>
      <p:sp>
        <p:nvSpPr>
          <p:cNvPr id="16" name="189 Rectángulo">
            <a:extLst>
              <a:ext uri="{FF2B5EF4-FFF2-40B4-BE49-F238E27FC236}">
                <a16:creationId xmlns:a16="http://schemas.microsoft.com/office/drawing/2014/main" id="{B6650FB0-EA38-3E0F-D58D-05F16F4E486E}"/>
              </a:ext>
            </a:extLst>
          </p:cNvPr>
          <p:cNvSpPr/>
          <p:nvPr/>
        </p:nvSpPr>
        <p:spPr>
          <a:xfrm rot="16200000">
            <a:off x="123622" y="4952909"/>
            <a:ext cx="2211628" cy="7261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lnSpc>
                <a:spcPts val="2800"/>
              </a:lnSpc>
              <a:buClrTx/>
            </a:pPr>
            <a:r>
              <a:rPr lang="es-CO" sz="5400" b="1" kern="1200" spc="-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3755231-8089-4137-5615-4950B632D198}"/>
              </a:ext>
            </a:extLst>
          </p:cNvPr>
          <p:cNvSpPr txBox="1"/>
          <p:nvPr/>
        </p:nvSpPr>
        <p:spPr>
          <a:xfrm>
            <a:off x="1863731" y="1321248"/>
            <a:ext cx="8346675" cy="640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spc="3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Presencia institucional en</a:t>
            </a:r>
          </a:p>
          <a:p>
            <a:pPr>
              <a:lnSpc>
                <a:spcPts val="2000"/>
              </a:lnSpc>
            </a:pPr>
            <a:r>
              <a:rPr lang="es-CO" sz="2800" spc="3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Aeropuerto Internacional Camilo Daza</a:t>
            </a:r>
          </a:p>
        </p:txBody>
      </p:sp>
      <p:sp>
        <p:nvSpPr>
          <p:cNvPr id="21" name="189 Rectángulo">
            <a:extLst>
              <a:ext uri="{FF2B5EF4-FFF2-40B4-BE49-F238E27FC236}">
                <a16:creationId xmlns:a16="http://schemas.microsoft.com/office/drawing/2014/main" id="{CC0954FC-6A56-D233-1380-2C62C7DCAB3F}"/>
              </a:ext>
            </a:extLst>
          </p:cNvPr>
          <p:cNvSpPr/>
          <p:nvPr/>
        </p:nvSpPr>
        <p:spPr>
          <a:xfrm>
            <a:off x="1211487" y="3023285"/>
            <a:ext cx="2689953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000" b="1" spc="-300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1.819</a:t>
            </a:r>
            <a:endParaRPr lang="es-CO" sz="6000" spc="-3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C2D54FC-5E5A-65CB-52CF-15DB878CEAA6}"/>
              </a:ext>
            </a:extLst>
          </p:cNvPr>
          <p:cNvSpPr txBox="1"/>
          <p:nvPr/>
        </p:nvSpPr>
        <p:spPr>
          <a:xfrm>
            <a:off x="3889997" y="3067899"/>
            <a:ext cx="3329953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Conteos de divisas</a:t>
            </a:r>
          </a:p>
        </p:txBody>
      </p:sp>
      <p:sp>
        <p:nvSpPr>
          <p:cNvPr id="23" name="189 Rectángulo">
            <a:extLst>
              <a:ext uri="{FF2B5EF4-FFF2-40B4-BE49-F238E27FC236}">
                <a16:creationId xmlns:a16="http://schemas.microsoft.com/office/drawing/2014/main" id="{E178EDB1-2214-1817-F6E1-CAD4018EEB68}"/>
              </a:ext>
            </a:extLst>
          </p:cNvPr>
          <p:cNvSpPr/>
          <p:nvPr/>
        </p:nvSpPr>
        <p:spPr>
          <a:xfrm>
            <a:off x="3891964" y="3239686"/>
            <a:ext cx="4404311" cy="659667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800"/>
              </a:lnSpc>
            </a:pPr>
            <a:r>
              <a:rPr lang="es-CO" sz="1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 retenciones por un </a:t>
            </a:r>
          </a:p>
          <a:p>
            <a:pPr>
              <a:lnSpc>
                <a:spcPts val="1800"/>
              </a:lnSpc>
            </a:pPr>
            <a:r>
              <a:rPr lang="es-CO" sz="1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Total de USD46.305 + €100</a:t>
            </a:r>
          </a:p>
        </p:txBody>
      </p:sp>
      <p:sp>
        <p:nvSpPr>
          <p:cNvPr id="26" name="189 Rectángulo">
            <a:extLst>
              <a:ext uri="{FF2B5EF4-FFF2-40B4-BE49-F238E27FC236}">
                <a16:creationId xmlns:a16="http://schemas.microsoft.com/office/drawing/2014/main" id="{57C8B2B2-B77D-9E47-B9D5-ABB10448739F}"/>
              </a:ext>
            </a:extLst>
          </p:cNvPr>
          <p:cNvSpPr/>
          <p:nvPr/>
        </p:nvSpPr>
        <p:spPr>
          <a:xfrm>
            <a:off x="7365380" y="2415769"/>
            <a:ext cx="4274300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$127,7M</a:t>
            </a:r>
            <a:endParaRPr lang="es-CO" sz="6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29E6BD4-A33C-FED2-DF5C-C1B52D4FAE60}"/>
              </a:ext>
            </a:extLst>
          </p:cNvPr>
          <p:cNvSpPr txBox="1"/>
          <p:nvPr/>
        </p:nvSpPr>
        <p:spPr>
          <a:xfrm>
            <a:off x="8042016" y="3255547"/>
            <a:ext cx="3569671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0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Recaudo de Tributo Único</a:t>
            </a:r>
          </a:p>
        </p:txBody>
      </p:sp>
      <p:sp>
        <p:nvSpPr>
          <p:cNvPr id="39" name="189 Rectángulo">
            <a:extLst>
              <a:ext uri="{FF2B5EF4-FFF2-40B4-BE49-F238E27FC236}">
                <a16:creationId xmlns:a16="http://schemas.microsoft.com/office/drawing/2014/main" id="{1351E4E3-F9B8-9950-D370-D661458BA82D}"/>
              </a:ext>
            </a:extLst>
          </p:cNvPr>
          <p:cNvSpPr/>
          <p:nvPr/>
        </p:nvSpPr>
        <p:spPr>
          <a:xfrm>
            <a:off x="2064927" y="4270039"/>
            <a:ext cx="1919847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90</a:t>
            </a:r>
            <a:endParaRPr lang="es-CO" sz="6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D98A1E53-4016-68B9-2654-D984768B26F8}"/>
              </a:ext>
            </a:extLst>
          </p:cNvPr>
          <p:cNvSpPr txBox="1"/>
          <p:nvPr/>
        </p:nvSpPr>
        <p:spPr>
          <a:xfrm>
            <a:off x="3970617" y="4406531"/>
            <a:ext cx="25126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Vuelos internacionales atendidos</a:t>
            </a:r>
          </a:p>
        </p:txBody>
      </p:sp>
      <p:sp>
        <p:nvSpPr>
          <p:cNvPr id="41" name="189 Rectángulo">
            <a:extLst>
              <a:ext uri="{FF2B5EF4-FFF2-40B4-BE49-F238E27FC236}">
                <a16:creationId xmlns:a16="http://schemas.microsoft.com/office/drawing/2014/main" id="{32A5A713-8A30-AC45-7772-0C8947417F5A}"/>
              </a:ext>
            </a:extLst>
          </p:cNvPr>
          <p:cNvSpPr/>
          <p:nvPr/>
        </p:nvSpPr>
        <p:spPr>
          <a:xfrm>
            <a:off x="1741797" y="5463590"/>
            <a:ext cx="2227738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000" b="1" spc="-300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665</a:t>
            </a:r>
            <a:endParaRPr lang="es-CO" sz="6000" spc="-3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C966418D-CF29-1D94-9AD1-08F371D13DC8}"/>
              </a:ext>
            </a:extLst>
          </p:cNvPr>
          <p:cNvSpPr txBox="1"/>
          <p:nvPr/>
        </p:nvSpPr>
        <p:spPr>
          <a:xfrm>
            <a:off x="3856705" y="5517213"/>
            <a:ext cx="3793775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Conteos de divisas</a:t>
            </a:r>
          </a:p>
        </p:txBody>
      </p:sp>
      <p:sp>
        <p:nvSpPr>
          <p:cNvPr id="43" name="189 Rectángulo">
            <a:extLst>
              <a:ext uri="{FF2B5EF4-FFF2-40B4-BE49-F238E27FC236}">
                <a16:creationId xmlns:a16="http://schemas.microsoft.com/office/drawing/2014/main" id="{C628C428-7CDA-5E70-42C3-85AE6D9510DB}"/>
              </a:ext>
            </a:extLst>
          </p:cNvPr>
          <p:cNvSpPr/>
          <p:nvPr/>
        </p:nvSpPr>
        <p:spPr>
          <a:xfrm>
            <a:off x="3858673" y="5657713"/>
            <a:ext cx="3266027" cy="659667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1800"/>
              </a:lnSpc>
            </a:pPr>
            <a:r>
              <a:rPr lang="es-CO" sz="1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 retención por</a:t>
            </a:r>
          </a:p>
          <a:p>
            <a:pPr>
              <a:lnSpc>
                <a:spcPts val="1800"/>
              </a:lnSpc>
            </a:pPr>
            <a:r>
              <a:rPr lang="es-CO" sz="1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2.570USD</a:t>
            </a:r>
            <a:endParaRPr lang="es-CO" sz="16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4" name="189 Rectángulo">
            <a:extLst>
              <a:ext uri="{FF2B5EF4-FFF2-40B4-BE49-F238E27FC236}">
                <a16:creationId xmlns:a16="http://schemas.microsoft.com/office/drawing/2014/main" id="{1CC02F16-8320-F6AA-6DE7-6FAC0121B4EE}"/>
              </a:ext>
            </a:extLst>
          </p:cNvPr>
          <p:cNvSpPr/>
          <p:nvPr/>
        </p:nvSpPr>
        <p:spPr>
          <a:xfrm>
            <a:off x="8001000" y="4814185"/>
            <a:ext cx="3679639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6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$26,4M</a:t>
            </a:r>
            <a:endParaRPr lang="es-CO" sz="6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324B019-E378-A2E5-122C-48E283A1CC55}"/>
              </a:ext>
            </a:extLst>
          </p:cNvPr>
          <p:cNvSpPr txBox="1"/>
          <p:nvPr/>
        </p:nvSpPr>
        <p:spPr>
          <a:xfrm>
            <a:off x="7471488" y="5651982"/>
            <a:ext cx="4168810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000"/>
              </a:lnSpc>
            </a:pPr>
            <a:r>
              <a:rPr lang="es-MX" sz="1600" b="1" dirty="0">
                <a:solidFill>
                  <a:srgbClr val="2B2D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Recaudo de Tributo Único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947C57D0-8D78-2A2E-9BCC-01E687AC1A43}"/>
              </a:ext>
            </a:extLst>
          </p:cNvPr>
          <p:cNvSpPr txBox="1"/>
          <p:nvPr/>
        </p:nvSpPr>
        <p:spPr>
          <a:xfrm rot="16200000">
            <a:off x="706898" y="5000675"/>
            <a:ext cx="1742527" cy="3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MX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Trimestre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817F24A6-3357-EA48-CA35-7632847D1235}"/>
              </a:ext>
            </a:extLst>
          </p:cNvPr>
          <p:cNvCxnSpPr>
            <a:cxnSpLocks/>
          </p:cNvCxnSpPr>
          <p:nvPr/>
        </p:nvCxnSpPr>
        <p:spPr>
          <a:xfrm>
            <a:off x="1356041" y="2085245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DF04599-A858-A321-9A2F-233BE73C3BD1}"/>
              </a:ext>
            </a:extLst>
          </p:cNvPr>
          <p:cNvCxnSpPr>
            <a:cxnSpLocks/>
          </p:cNvCxnSpPr>
          <p:nvPr/>
        </p:nvCxnSpPr>
        <p:spPr>
          <a:xfrm>
            <a:off x="1369935" y="4397862"/>
            <a:ext cx="11375" cy="1764000"/>
          </a:xfrm>
          <a:prstGeom prst="line">
            <a:avLst/>
          </a:prstGeom>
          <a:ln>
            <a:solidFill>
              <a:srgbClr val="2529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F7C4DF78-7452-388C-A3D1-12A5F35D6FDD}"/>
              </a:ext>
            </a:extLst>
          </p:cNvPr>
          <p:cNvSpPr txBox="1"/>
          <p:nvPr/>
        </p:nvSpPr>
        <p:spPr>
          <a:xfrm>
            <a:off x="3969534" y="5023940"/>
            <a:ext cx="4168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2000"/>
              </a:lnSpc>
              <a:defRPr sz="2400">
                <a:solidFill>
                  <a:srgbClr val="002060"/>
                </a:solidFill>
                <a:latin typeface="+mj-lt"/>
              </a:defRPr>
            </a:lvl1pPr>
          </a:lstStyle>
          <a:p>
            <a:pPr>
              <a:lnSpc>
                <a:spcPct val="100000"/>
              </a:lnSpc>
            </a:pPr>
            <a:r>
              <a:rPr lang="es-CO" sz="900" b="1" i="1" dirty="0">
                <a:solidFill>
                  <a:srgbClr val="0098D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s-CO" sz="900" i="1" dirty="0">
                <a:latin typeface="Verdana" panose="020B0604030504040204" pitchFamily="34" charset="0"/>
                <a:ea typeface="Verdana" panose="020B0604030504040204" pitchFamily="34" charset="0"/>
              </a:rPr>
              <a:t>Reducción presentada debido a menor cantidad de frecuencia de las rutas semanales causada por menor demanda de tiquetes.</a:t>
            </a:r>
          </a:p>
        </p:txBody>
      </p:sp>
      <p:sp>
        <p:nvSpPr>
          <p:cNvPr id="9" name="189 Rectángulo">
            <a:extLst>
              <a:ext uri="{FF2B5EF4-FFF2-40B4-BE49-F238E27FC236}">
                <a16:creationId xmlns:a16="http://schemas.microsoft.com/office/drawing/2014/main" id="{D8BDC18E-C0A5-204C-D85A-47AE5FC2EA89}"/>
              </a:ext>
            </a:extLst>
          </p:cNvPr>
          <p:cNvSpPr/>
          <p:nvPr/>
        </p:nvSpPr>
        <p:spPr>
          <a:xfrm>
            <a:off x="3618153" y="4316881"/>
            <a:ext cx="424104" cy="419078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es-CO" sz="1200" b="1" dirty="0">
                <a:solidFill>
                  <a:srgbClr val="0098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endParaRPr lang="es-CO" sz="1200" dirty="0">
              <a:solidFill>
                <a:srgbClr val="0098D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205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4BACC524-4025-F2F6-B37A-8D38A74A7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genieriaSCI">
            <a:extLst>
              <a:ext uri="{FF2B5EF4-FFF2-40B4-BE49-F238E27FC236}">
                <a16:creationId xmlns:a16="http://schemas.microsoft.com/office/drawing/2014/main" id="{C53F9508-5FFF-8E5B-717D-4099BB4AC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336" y="5390289"/>
            <a:ext cx="1116905" cy="111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0E8B2B28-9AC0-E259-9EA4-967C8EF1142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A5DFB93-B941-05B0-63E3-F714680F2D4E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F261C9A4-5AC8-832F-64E7-C2CFB56281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6B1331B-6093-1CB1-B32F-57558F86E5B2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F6C2DE36-3D8A-1807-9915-F687930E9888}"/>
              </a:ext>
            </a:extLst>
          </p:cNvPr>
          <p:cNvSpPr txBox="1"/>
          <p:nvPr/>
        </p:nvSpPr>
        <p:spPr>
          <a:xfrm>
            <a:off x="135898" y="1702427"/>
            <a:ext cx="3961226" cy="35913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Atención de PQRS</a:t>
            </a:r>
            <a:endParaRPr lang="es-CO" b="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469B6D-C146-FB45-EA2F-C6F2DD6FA493}"/>
              </a:ext>
            </a:extLst>
          </p:cNvPr>
          <p:cNvSpPr txBox="1"/>
          <p:nvPr/>
        </p:nvSpPr>
        <p:spPr>
          <a:xfrm>
            <a:off x="4568994" y="2181826"/>
            <a:ext cx="2935271" cy="359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Estrategia NAF</a:t>
            </a:r>
            <a:endParaRPr lang="es-CO" b="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16AE10B2-55D8-D2E1-FE6B-351234CCE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095681"/>
              </p:ext>
            </p:extLst>
          </p:nvPr>
        </p:nvGraphicFramePr>
        <p:xfrm>
          <a:off x="4600280" y="4606546"/>
          <a:ext cx="6322200" cy="1784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118">
                  <a:extLst>
                    <a:ext uri="{9D8B030D-6E8A-4147-A177-3AD203B41FA5}">
                      <a16:colId xmlns:a16="http://schemas.microsoft.com/office/drawing/2014/main" val="2022558536"/>
                    </a:ext>
                  </a:extLst>
                </a:gridCol>
                <a:gridCol w="1532487">
                  <a:extLst>
                    <a:ext uri="{9D8B030D-6E8A-4147-A177-3AD203B41FA5}">
                      <a16:colId xmlns:a16="http://schemas.microsoft.com/office/drawing/2014/main" val="2105787423"/>
                    </a:ext>
                  </a:extLst>
                </a:gridCol>
                <a:gridCol w="1693595">
                  <a:extLst>
                    <a:ext uri="{9D8B030D-6E8A-4147-A177-3AD203B41FA5}">
                      <a16:colId xmlns:a16="http://schemas.microsoft.com/office/drawing/2014/main" val="2545191222"/>
                    </a:ext>
                  </a:extLst>
                </a:gridCol>
              </a:tblGrid>
              <a:tr h="266255">
                <a:tc gridSpan="3">
                  <a:txBody>
                    <a:bodyPr/>
                    <a:lstStyle/>
                    <a:p>
                      <a:pPr algn="ctr"/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Un (1) Convenio NAF Aduanero</a:t>
                      </a:r>
                      <a:endParaRPr lang="es-C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B2D4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597930"/>
                  </a:ext>
                </a:extLst>
              </a:tr>
              <a:tr h="2781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Fecha de suscripción</a:t>
                      </a:r>
                      <a:endParaRPr lang="es-CO" sz="1400" b="1" i="0" u="none" strike="noStrike" cap="none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44450" marR="44450" marT="9525" marB="0" anchor="ctr">
                    <a:solidFill>
                      <a:srgbClr val="1365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30 de julio de 2025</a:t>
                      </a:r>
                      <a:endParaRPr lang="es-CO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es-CO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5658741"/>
                  </a:ext>
                </a:extLst>
              </a:tr>
              <a:tr h="2781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Universidad:</a:t>
                      </a:r>
                      <a:endParaRPr lang="es-CO" sz="1400" b="1" i="0" u="none" strike="noStrike" cap="none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44450" marR="44450" marT="9525" marB="0" anchor="ctr">
                    <a:solidFill>
                      <a:srgbClr val="1365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Universidad Simon Bolívar</a:t>
                      </a:r>
                      <a:endParaRPr lang="es-CO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es-CO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756643"/>
                  </a:ext>
                </a:extLst>
              </a:tr>
              <a:tr h="2781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INDICADORES</a:t>
                      </a:r>
                    </a:p>
                  </a:txBody>
                  <a:tcPr marL="44450" marR="44450" marT="9525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2025</a:t>
                      </a:r>
                    </a:p>
                  </a:txBody>
                  <a:tcPr marL="9525" marR="9525" marT="9525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2026</a:t>
                      </a:r>
                    </a:p>
                  </a:txBody>
                  <a:tcPr marL="9525" marR="9525" marT="9525" marB="0" anchor="ctr">
                    <a:solidFill>
                      <a:srgbClr val="1365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875403"/>
                  </a:ext>
                </a:extLst>
              </a:tr>
              <a:tr h="3420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No. de estudiantes participantes</a:t>
                      </a:r>
                    </a:p>
                  </a:txBody>
                  <a:tcPr marL="9525" marR="9525" marT="9525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120581"/>
                  </a:ext>
                </a:extLst>
              </a:tr>
              <a:tr h="3420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O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No. de estudiantes certificados</a:t>
                      </a:r>
                    </a:p>
                  </a:txBody>
                  <a:tcPr marL="9525" marR="9525" marT="9525" marB="0" anchor="ctr">
                    <a:solidFill>
                      <a:srgbClr val="13658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5071498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0D4160A7-B7BC-8A40-58D0-75E5DCE082A8}"/>
              </a:ext>
            </a:extLst>
          </p:cNvPr>
          <p:cNvSpPr txBox="1"/>
          <p:nvPr/>
        </p:nvSpPr>
        <p:spPr>
          <a:xfrm>
            <a:off x="4585896" y="2558436"/>
            <a:ext cx="2935271" cy="19196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2000"/>
              </a:lnSpc>
              <a:defRPr sz="2400">
                <a:solidFill>
                  <a:srgbClr val="002060"/>
                </a:solidFill>
                <a:latin typeface="+mj-lt"/>
              </a:defRPr>
            </a:lvl1pPr>
          </a:lstStyle>
          <a:p>
            <a:pPr>
              <a:lnSpc>
                <a:spcPts val="1600"/>
              </a:lnSpc>
            </a:pP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Objetivo: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Fomentar la cultura de la contribución a través de la orientación en materia aduanera y cambiaria a personas de bajos recursos e impulsaran la investigación en aspectos aduaneros y cambiarios, como un espacio que permita la realización de practicas e investigaciones.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BD505AD-8C5D-E777-2C17-6FFD09403CDA}"/>
              </a:ext>
            </a:extLst>
          </p:cNvPr>
          <p:cNvSpPr txBox="1"/>
          <p:nvPr/>
        </p:nvSpPr>
        <p:spPr>
          <a:xfrm>
            <a:off x="246926" y="4934572"/>
            <a:ext cx="1759842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r">
              <a:lnSpc>
                <a:spcPts val="2000"/>
              </a:lnSpc>
            </a:pPr>
            <a:r>
              <a:rPr lang="es-CO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Atenciones</a:t>
            </a:r>
          </a:p>
          <a:p>
            <a:pPr algn="r">
              <a:lnSpc>
                <a:spcPts val="2000"/>
              </a:lnSpc>
            </a:pPr>
            <a:r>
              <a:rPr lang="es-CO" b="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en Punto de</a:t>
            </a:r>
            <a:r>
              <a:rPr lang="es-CO" b="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b="0" spc="3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Contacto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C05BFD0-60C4-9D5E-6687-CD1F6EF0735B}"/>
              </a:ext>
            </a:extLst>
          </p:cNvPr>
          <p:cNvSpPr txBox="1"/>
          <p:nvPr/>
        </p:nvSpPr>
        <p:spPr>
          <a:xfrm>
            <a:off x="30480" y="5639958"/>
            <a:ext cx="1907845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r">
              <a:lnSpc>
                <a:spcPts val="2000"/>
              </a:lnSpc>
            </a:pPr>
            <a:r>
              <a:rPr lang="es-CO" sz="1200" b="0" i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Sede Aduanas Cúcuta</a:t>
            </a:r>
            <a:endParaRPr lang="es-CO" sz="1200" spc="-3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86D8B9A-A665-7609-1C34-E78CE1AEC5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444" y="2053455"/>
            <a:ext cx="3880680" cy="265545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E4209F2-230C-34D7-39F6-D7D2897D4D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6728" y="4912175"/>
            <a:ext cx="2110396" cy="165087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D927C3-15A1-45BF-1065-2BDBE3D76F4C}"/>
              </a:ext>
            </a:extLst>
          </p:cNvPr>
          <p:cNvSpPr txBox="1"/>
          <p:nvPr/>
        </p:nvSpPr>
        <p:spPr>
          <a:xfrm>
            <a:off x="1597920" y="1309482"/>
            <a:ext cx="3961226" cy="35913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Servicio al ciudadano</a:t>
            </a:r>
            <a:endParaRPr lang="es-CO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F6F7D8B-694F-88C8-2AE8-7B33DCDB7C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7231" y="2120183"/>
            <a:ext cx="3880680" cy="2357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2219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145841B5-F229-F4C7-C1BD-D212464F5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Un grupo de personas en un salón&#10;&#10;Descripción generada automáticamente">
            <a:extLst>
              <a:ext uri="{FF2B5EF4-FFF2-40B4-BE49-F238E27FC236}">
                <a16:creationId xmlns:a16="http://schemas.microsoft.com/office/drawing/2014/main" id="{51435DC9-39D6-A530-C2C6-4FEB9D762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877" y="4715024"/>
            <a:ext cx="3705225" cy="1693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3D3E58CD-DC57-9278-AA0D-97C417108EAA}"/>
              </a:ext>
            </a:extLst>
          </p:cNvPr>
          <p:cNvSpPr txBox="1"/>
          <p:nvPr/>
        </p:nvSpPr>
        <p:spPr>
          <a:xfrm>
            <a:off x="59439" y="3056981"/>
            <a:ext cx="578456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Acercamiento institucional con gremios, usuarios aduaneros y ciudadanía (Asocambios, Acodrés, Fenalco, Andi, Fitac, </a:t>
            </a:r>
            <a:r>
              <a:rPr lang="es-CO" altLang="es-CO" sz="1600" dirty="0"/>
              <a:t>Corpoindustrial, </a:t>
            </a:r>
            <a:r>
              <a:rPr lang="es-ES" sz="1600" dirty="0"/>
              <a:t>estudiantes de universidades)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Socialización de lineamientos aduaneros y cambiarios (Régimen de tráfico fronterizo, beneficios TAC, Plan Canguro Exportador en Punto de Contacto en sede y puntos móviles en Cámara de Comercio y Aeropuerto)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Orientación preventiva y fortalecimiento de cultura de cumplimiento.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Participación en espacios de diálogo y articulación regional (</a:t>
            </a:r>
            <a:r>
              <a:rPr lang="es-MX" sz="1600" dirty="0"/>
              <a:t>Rueda de servicios de Exportación con </a:t>
            </a:r>
            <a:r>
              <a:rPr lang="es-MX" sz="1600" dirty="0" err="1"/>
              <a:t>Procolombia</a:t>
            </a:r>
            <a:r>
              <a:rPr lang="es-MX" sz="1600" dirty="0"/>
              <a:t>)</a:t>
            </a:r>
            <a:r>
              <a:rPr lang="es-E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Fortalecimiento de canales de comunicación con actores estratégicos .</a:t>
            </a:r>
            <a:endParaRPr lang="es-ES" sz="1400" dirty="0"/>
          </a:p>
        </p:txBody>
      </p:sp>
      <p:pic>
        <p:nvPicPr>
          <p:cNvPr id="1026" name="Picture 2" descr="IngenieriaSCI">
            <a:extLst>
              <a:ext uri="{FF2B5EF4-FFF2-40B4-BE49-F238E27FC236}">
                <a16:creationId xmlns:a16="http://schemas.microsoft.com/office/drawing/2014/main" id="{D40FDF30-6363-EFE4-6A59-0BCEE34BC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336" y="5390289"/>
            <a:ext cx="1116905" cy="111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2E1F3FC8-6056-10B8-E2C2-A20D9E27412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21CB8A-52F3-009E-53A9-0A2C432836FB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4A50BB44-5DE6-DA02-BAA4-8849ACAC32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F720505-4D06-EBFE-F9C2-0BE75471238F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D15C522-A6F3-0067-5BC8-F4FF6C68CCC0}"/>
              </a:ext>
            </a:extLst>
          </p:cNvPr>
          <p:cNvSpPr txBox="1"/>
          <p:nvPr/>
        </p:nvSpPr>
        <p:spPr>
          <a:xfrm>
            <a:off x="1882782" y="1431245"/>
            <a:ext cx="3961226" cy="35913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Servicio al ciudadano</a:t>
            </a:r>
            <a:endParaRPr lang="es-CO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D125F0B-3BFF-C564-6E53-185A6595E509}"/>
              </a:ext>
            </a:extLst>
          </p:cNvPr>
          <p:cNvSpPr txBox="1"/>
          <p:nvPr/>
        </p:nvSpPr>
        <p:spPr>
          <a:xfrm>
            <a:off x="59439" y="1859732"/>
            <a:ext cx="627166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En el marco de la estrategia de fortalecimiento del relacionamiento institucional, la seccional desarrolló acciones de acercamiento, orientación y articulación con actores estratégicos de la región.</a:t>
            </a:r>
          </a:p>
        </p:txBody>
      </p:sp>
      <p:pic>
        <p:nvPicPr>
          <p:cNvPr id="17" name="Imagen 16" descr="Un grupo de personas sentadas alrededor de una mesa&#10;&#10;Descripción generada automáticamente con confianza media">
            <a:extLst>
              <a:ext uri="{FF2B5EF4-FFF2-40B4-BE49-F238E27FC236}">
                <a16:creationId xmlns:a16="http://schemas.microsoft.com/office/drawing/2014/main" id="{83A75FF9-45A2-AE86-94FB-58B3E9B498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635" y="1829792"/>
            <a:ext cx="2793599" cy="209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77097B7F-F6F4-85FE-C539-3FE865243666}"/>
              </a:ext>
            </a:extLst>
          </p:cNvPr>
          <p:cNvSpPr txBox="1"/>
          <p:nvPr/>
        </p:nvSpPr>
        <p:spPr>
          <a:xfrm>
            <a:off x="101748" y="2797809"/>
            <a:ext cx="6001717" cy="351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ES" dirty="0"/>
              <a:t>Fortalecimiento del relacionamiento institucional</a:t>
            </a:r>
            <a:endParaRPr lang="es-CO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Imagen 20" descr="Grupo de personas posando para una foto&#10;&#10;El contenido generado por IA puede ser incorrecto.">
            <a:extLst>
              <a:ext uri="{FF2B5EF4-FFF2-40B4-BE49-F238E27FC236}">
                <a16:creationId xmlns:a16="http://schemas.microsoft.com/office/drawing/2014/main" id="{B31FED3C-C988-F265-9487-979118E5B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5"/>
          <a:stretch>
            <a:fillRect/>
          </a:stretch>
        </p:blipFill>
        <p:spPr>
          <a:xfrm>
            <a:off x="8405746" y="3799492"/>
            <a:ext cx="3652818" cy="1532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n 21" descr="Personas sentadas en una mesa&#10;&#10;Descripción generada automáticamente">
            <a:extLst>
              <a:ext uri="{FF2B5EF4-FFF2-40B4-BE49-F238E27FC236}">
                <a16:creationId xmlns:a16="http://schemas.microsoft.com/office/drawing/2014/main" id="{304B7FFA-A7BE-5749-3489-DCBC0BEEC8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965" y="2330410"/>
            <a:ext cx="2595599" cy="1729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Freeform 5">
            <a:extLst>
              <a:ext uri="{FF2B5EF4-FFF2-40B4-BE49-F238E27FC236}">
                <a16:creationId xmlns:a16="http://schemas.microsoft.com/office/drawing/2014/main" id="{36051A01-5CB4-9FB2-C3DE-5155E18EC0F9}"/>
              </a:ext>
            </a:extLst>
          </p:cNvPr>
          <p:cNvSpPr/>
          <p:nvPr/>
        </p:nvSpPr>
        <p:spPr>
          <a:xfrm>
            <a:off x="6467946" y="3595702"/>
            <a:ext cx="1771752" cy="1532537"/>
          </a:xfrm>
          <a:custGeom>
            <a:avLst/>
            <a:gdLst/>
            <a:ahLst/>
            <a:cxnLst/>
            <a:rect l="l" t="t" r="r" b="b"/>
            <a:pathLst>
              <a:path w="6727229" h="4310318">
                <a:moveTo>
                  <a:pt x="0" y="0"/>
                </a:moveTo>
                <a:lnTo>
                  <a:pt x="6727229" y="0"/>
                </a:lnTo>
                <a:lnTo>
                  <a:pt x="6727229" y="4310318"/>
                </a:lnTo>
                <a:lnTo>
                  <a:pt x="0" y="43103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23877" t="-146989" r="-276215" b="-10940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7316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1" y="3913992"/>
            <a:ext cx="12191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Gracias</a:t>
            </a:r>
            <a:endParaRPr lang="es-ES_tradnl" sz="44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-1" y="491566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Dirección Seccional de Aduanas de Cúcuta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82" y="1972889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81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3C0677D-8379-B8A5-7966-2A1157D19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75" b="96521" l="5985" r="96350">
                        <a14:foregroundMark x1="50949" y1="11111" x2="50949" y2="11111"/>
                        <a14:foregroundMark x1="61314" y1="5387" x2="61314" y2="5387"/>
                        <a14:foregroundMark x1="7591" y1="13805" x2="7591" y2="13805"/>
                        <a14:foregroundMark x1="20292" y1="9764" x2="20292" y2="9764"/>
                        <a14:foregroundMark x1="90803" y1="52862" x2="90803" y2="52862"/>
                        <a14:foregroundMark x1="92263" y1="39282" x2="92263" y2="39282"/>
                        <a14:foregroundMark x1="93723" y1="59147" x2="93723" y2="59147"/>
                        <a14:foregroundMark x1="96788" y1="65657" x2="96788" y2="65657"/>
                        <a14:foregroundMark x1="73723" y1="92817" x2="73723" y2="92817"/>
                        <a14:foregroundMark x1="73869" y1="96521" x2="73869" y2="96521"/>
                        <a14:foregroundMark x1="5985" y1="64534" x2="5985" y2="64534"/>
                      </a14:backgroundRemoval>
                    </a14:imgEffect>
                  </a14:imgLayer>
                </a14:imgProps>
              </a:ext>
            </a:extLst>
          </a:blip>
          <a:srcRect b="1658"/>
          <a:stretch>
            <a:fillRect/>
          </a:stretch>
        </p:blipFill>
        <p:spPr>
          <a:xfrm>
            <a:off x="96832" y="2715535"/>
            <a:ext cx="2670632" cy="3416168"/>
          </a:xfrm>
          <a:prstGeom prst="rect">
            <a:avLst/>
          </a:prstGeom>
        </p:spPr>
      </p:pic>
      <p:sp>
        <p:nvSpPr>
          <p:cNvPr id="14" name="Trapecio 13">
            <a:extLst>
              <a:ext uri="{FF2B5EF4-FFF2-40B4-BE49-F238E27FC236}">
                <a16:creationId xmlns:a16="http://schemas.microsoft.com/office/drawing/2014/main" id="{17F052F3-3A8B-C988-89A6-A77FE30E75F6}"/>
              </a:ext>
            </a:extLst>
          </p:cNvPr>
          <p:cNvSpPr/>
          <p:nvPr/>
        </p:nvSpPr>
        <p:spPr>
          <a:xfrm rot="15389831">
            <a:off x="824958" y="1929571"/>
            <a:ext cx="3807066" cy="2698769"/>
          </a:xfrm>
          <a:custGeom>
            <a:avLst/>
            <a:gdLst>
              <a:gd name="connsiteX0" fmla="*/ 0 w 3922228"/>
              <a:gd name="connsiteY0" fmla="*/ 2230840 h 2230840"/>
              <a:gd name="connsiteX1" fmla="*/ 1780032 w 3922228"/>
              <a:gd name="connsiteY1" fmla="*/ 0 h 2230840"/>
              <a:gd name="connsiteX2" fmla="*/ 2142196 w 3922228"/>
              <a:gd name="connsiteY2" fmla="*/ 0 h 2230840"/>
              <a:gd name="connsiteX3" fmla="*/ 3922228 w 3922228"/>
              <a:gd name="connsiteY3" fmla="*/ 2230840 h 2230840"/>
              <a:gd name="connsiteX4" fmla="*/ 0 w 3922228"/>
              <a:gd name="connsiteY4" fmla="*/ 2230840 h 2230840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2027034 w 3807066"/>
              <a:gd name="connsiteY2" fmla="*/ 0 h 2689508"/>
              <a:gd name="connsiteX3" fmla="*/ 3807066 w 3807066"/>
              <a:gd name="connsiteY3" fmla="*/ 2230840 h 2689508"/>
              <a:gd name="connsiteX4" fmla="*/ 0 w 3807066"/>
              <a:gd name="connsiteY4" fmla="*/ 2689508 h 2689508"/>
              <a:gd name="connsiteX0" fmla="*/ 0 w 3807066"/>
              <a:gd name="connsiteY0" fmla="*/ 2692980 h 2692980"/>
              <a:gd name="connsiteX1" fmla="*/ 1664870 w 3807066"/>
              <a:gd name="connsiteY1" fmla="*/ 3472 h 2692980"/>
              <a:gd name="connsiteX2" fmla="*/ 1966558 w 3807066"/>
              <a:gd name="connsiteY2" fmla="*/ 0 h 2692980"/>
              <a:gd name="connsiteX3" fmla="*/ 2027034 w 3807066"/>
              <a:gd name="connsiteY3" fmla="*/ 3472 h 2692980"/>
              <a:gd name="connsiteX4" fmla="*/ 3807066 w 3807066"/>
              <a:gd name="connsiteY4" fmla="*/ 2234312 h 2692980"/>
              <a:gd name="connsiteX5" fmla="*/ 0 w 3807066"/>
              <a:gd name="connsiteY5" fmla="*/ 2692980 h 2692980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2034627 w 3807066"/>
              <a:gd name="connsiteY2" fmla="*/ 49608 h 2689508"/>
              <a:gd name="connsiteX3" fmla="*/ 2027034 w 3807066"/>
              <a:gd name="connsiteY3" fmla="*/ 0 h 2689508"/>
              <a:gd name="connsiteX4" fmla="*/ 3807066 w 3807066"/>
              <a:gd name="connsiteY4" fmla="*/ 2230840 h 2689508"/>
              <a:gd name="connsiteX5" fmla="*/ 0 w 3807066"/>
              <a:gd name="connsiteY5" fmla="*/ 2689508 h 2689508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1978500 w 3807066"/>
              <a:gd name="connsiteY2" fmla="*/ 38579 h 2689508"/>
              <a:gd name="connsiteX3" fmla="*/ 2034627 w 3807066"/>
              <a:gd name="connsiteY3" fmla="*/ 49608 h 2689508"/>
              <a:gd name="connsiteX4" fmla="*/ 2027034 w 3807066"/>
              <a:gd name="connsiteY4" fmla="*/ 0 h 2689508"/>
              <a:gd name="connsiteX5" fmla="*/ 3807066 w 3807066"/>
              <a:gd name="connsiteY5" fmla="*/ 2230840 h 2689508"/>
              <a:gd name="connsiteX6" fmla="*/ 0 w 3807066"/>
              <a:gd name="connsiteY6" fmla="*/ 2689508 h 2689508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1998036 w 3807066"/>
              <a:gd name="connsiteY2" fmla="*/ 89800 h 2689508"/>
              <a:gd name="connsiteX3" fmla="*/ 2034627 w 3807066"/>
              <a:gd name="connsiteY3" fmla="*/ 49608 h 2689508"/>
              <a:gd name="connsiteX4" fmla="*/ 2027034 w 3807066"/>
              <a:gd name="connsiteY4" fmla="*/ 0 h 2689508"/>
              <a:gd name="connsiteX5" fmla="*/ 3807066 w 3807066"/>
              <a:gd name="connsiteY5" fmla="*/ 2230840 h 2689508"/>
              <a:gd name="connsiteX6" fmla="*/ 0 w 3807066"/>
              <a:gd name="connsiteY6" fmla="*/ 2689508 h 2689508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1840496 w 3807066"/>
              <a:gd name="connsiteY2" fmla="*/ 42174 h 2689508"/>
              <a:gd name="connsiteX3" fmla="*/ 1998036 w 3807066"/>
              <a:gd name="connsiteY3" fmla="*/ 89800 h 2689508"/>
              <a:gd name="connsiteX4" fmla="*/ 2034627 w 3807066"/>
              <a:gd name="connsiteY4" fmla="*/ 49608 h 2689508"/>
              <a:gd name="connsiteX5" fmla="*/ 2027034 w 3807066"/>
              <a:gd name="connsiteY5" fmla="*/ 0 h 2689508"/>
              <a:gd name="connsiteX6" fmla="*/ 3807066 w 3807066"/>
              <a:gd name="connsiteY6" fmla="*/ 2230840 h 2689508"/>
              <a:gd name="connsiteX7" fmla="*/ 0 w 3807066"/>
              <a:gd name="connsiteY7" fmla="*/ 2689508 h 2689508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1909120 w 3807066"/>
              <a:gd name="connsiteY2" fmla="*/ 92938 h 2689508"/>
              <a:gd name="connsiteX3" fmla="*/ 1998036 w 3807066"/>
              <a:gd name="connsiteY3" fmla="*/ 89800 h 2689508"/>
              <a:gd name="connsiteX4" fmla="*/ 2034627 w 3807066"/>
              <a:gd name="connsiteY4" fmla="*/ 49608 h 2689508"/>
              <a:gd name="connsiteX5" fmla="*/ 2027034 w 3807066"/>
              <a:gd name="connsiteY5" fmla="*/ 0 h 2689508"/>
              <a:gd name="connsiteX6" fmla="*/ 3807066 w 3807066"/>
              <a:gd name="connsiteY6" fmla="*/ 2230840 h 2689508"/>
              <a:gd name="connsiteX7" fmla="*/ 0 w 3807066"/>
              <a:gd name="connsiteY7" fmla="*/ 2689508 h 2689508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1768254 w 3807066"/>
              <a:gd name="connsiteY2" fmla="*/ 37071 h 2689508"/>
              <a:gd name="connsiteX3" fmla="*/ 1909120 w 3807066"/>
              <a:gd name="connsiteY3" fmla="*/ 92938 h 2689508"/>
              <a:gd name="connsiteX4" fmla="*/ 1998036 w 3807066"/>
              <a:gd name="connsiteY4" fmla="*/ 89800 h 2689508"/>
              <a:gd name="connsiteX5" fmla="*/ 2034627 w 3807066"/>
              <a:gd name="connsiteY5" fmla="*/ 49608 h 2689508"/>
              <a:gd name="connsiteX6" fmla="*/ 2027034 w 3807066"/>
              <a:gd name="connsiteY6" fmla="*/ 0 h 2689508"/>
              <a:gd name="connsiteX7" fmla="*/ 3807066 w 3807066"/>
              <a:gd name="connsiteY7" fmla="*/ 2230840 h 2689508"/>
              <a:gd name="connsiteX8" fmla="*/ 0 w 3807066"/>
              <a:gd name="connsiteY8" fmla="*/ 2689508 h 2689508"/>
              <a:gd name="connsiteX0" fmla="*/ 0 w 3807066"/>
              <a:gd name="connsiteY0" fmla="*/ 2689508 h 2689508"/>
              <a:gd name="connsiteX1" fmla="*/ 1664870 w 3807066"/>
              <a:gd name="connsiteY1" fmla="*/ 0 h 2689508"/>
              <a:gd name="connsiteX2" fmla="*/ 1843079 w 3807066"/>
              <a:gd name="connsiteY2" fmla="*/ 133405 h 2689508"/>
              <a:gd name="connsiteX3" fmla="*/ 1909120 w 3807066"/>
              <a:gd name="connsiteY3" fmla="*/ 92938 h 2689508"/>
              <a:gd name="connsiteX4" fmla="*/ 1998036 w 3807066"/>
              <a:gd name="connsiteY4" fmla="*/ 89800 h 2689508"/>
              <a:gd name="connsiteX5" fmla="*/ 2034627 w 3807066"/>
              <a:gd name="connsiteY5" fmla="*/ 49608 h 2689508"/>
              <a:gd name="connsiteX6" fmla="*/ 2027034 w 3807066"/>
              <a:gd name="connsiteY6" fmla="*/ 0 h 2689508"/>
              <a:gd name="connsiteX7" fmla="*/ 3807066 w 3807066"/>
              <a:gd name="connsiteY7" fmla="*/ 2230840 h 2689508"/>
              <a:gd name="connsiteX8" fmla="*/ 0 w 3807066"/>
              <a:gd name="connsiteY8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843079 w 3807066"/>
              <a:gd name="connsiteY2" fmla="*/ 133405 h 2689508"/>
              <a:gd name="connsiteX3" fmla="*/ 1909120 w 3807066"/>
              <a:gd name="connsiteY3" fmla="*/ 92938 h 2689508"/>
              <a:gd name="connsiteX4" fmla="*/ 1998036 w 3807066"/>
              <a:gd name="connsiteY4" fmla="*/ 89800 h 2689508"/>
              <a:gd name="connsiteX5" fmla="*/ 2034627 w 3807066"/>
              <a:gd name="connsiteY5" fmla="*/ 49608 h 2689508"/>
              <a:gd name="connsiteX6" fmla="*/ 2027034 w 3807066"/>
              <a:gd name="connsiteY6" fmla="*/ 0 h 2689508"/>
              <a:gd name="connsiteX7" fmla="*/ 3807066 w 3807066"/>
              <a:gd name="connsiteY7" fmla="*/ 2230840 h 2689508"/>
              <a:gd name="connsiteX8" fmla="*/ 0 w 3807066"/>
              <a:gd name="connsiteY8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759259 w 3807066"/>
              <a:gd name="connsiteY2" fmla="*/ 125521 h 2689508"/>
              <a:gd name="connsiteX3" fmla="*/ 1843079 w 3807066"/>
              <a:gd name="connsiteY3" fmla="*/ 133405 h 2689508"/>
              <a:gd name="connsiteX4" fmla="*/ 1909120 w 3807066"/>
              <a:gd name="connsiteY4" fmla="*/ 92938 h 2689508"/>
              <a:gd name="connsiteX5" fmla="*/ 1998036 w 3807066"/>
              <a:gd name="connsiteY5" fmla="*/ 89800 h 2689508"/>
              <a:gd name="connsiteX6" fmla="*/ 2034627 w 3807066"/>
              <a:gd name="connsiteY6" fmla="*/ 49608 h 2689508"/>
              <a:gd name="connsiteX7" fmla="*/ 2027034 w 3807066"/>
              <a:gd name="connsiteY7" fmla="*/ 0 h 2689508"/>
              <a:gd name="connsiteX8" fmla="*/ 3807066 w 3807066"/>
              <a:gd name="connsiteY8" fmla="*/ 2230840 h 2689508"/>
              <a:gd name="connsiteX9" fmla="*/ 0 w 3807066"/>
              <a:gd name="connsiteY9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781765 w 3807066"/>
              <a:gd name="connsiteY2" fmla="*/ 123578 h 2689508"/>
              <a:gd name="connsiteX3" fmla="*/ 1843079 w 3807066"/>
              <a:gd name="connsiteY3" fmla="*/ 133405 h 2689508"/>
              <a:gd name="connsiteX4" fmla="*/ 1909120 w 3807066"/>
              <a:gd name="connsiteY4" fmla="*/ 92938 h 2689508"/>
              <a:gd name="connsiteX5" fmla="*/ 1998036 w 3807066"/>
              <a:gd name="connsiteY5" fmla="*/ 89800 h 2689508"/>
              <a:gd name="connsiteX6" fmla="*/ 2034627 w 3807066"/>
              <a:gd name="connsiteY6" fmla="*/ 49608 h 2689508"/>
              <a:gd name="connsiteX7" fmla="*/ 2027034 w 3807066"/>
              <a:gd name="connsiteY7" fmla="*/ 0 h 2689508"/>
              <a:gd name="connsiteX8" fmla="*/ 3807066 w 3807066"/>
              <a:gd name="connsiteY8" fmla="*/ 2230840 h 2689508"/>
              <a:gd name="connsiteX9" fmla="*/ 0 w 3807066"/>
              <a:gd name="connsiteY9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93962 w 3807066"/>
              <a:gd name="connsiteY2" fmla="*/ 122086 h 2689508"/>
              <a:gd name="connsiteX3" fmla="*/ 1781765 w 3807066"/>
              <a:gd name="connsiteY3" fmla="*/ 123578 h 2689508"/>
              <a:gd name="connsiteX4" fmla="*/ 1843079 w 3807066"/>
              <a:gd name="connsiteY4" fmla="*/ 133405 h 2689508"/>
              <a:gd name="connsiteX5" fmla="*/ 1909120 w 3807066"/>
              <a:gd name="connsiteY5" fmla="*/ 92938 h 2689508"/>
              <a:gd name="connsiteX6" fmla="*/ 1998036 w 3807066"/>
              <a:gd name="connsiteY6" fmla="*/ 89800 h 2689508"/>
              <a:gd name="connsiteX7" fmla="*/ 2034627 w 3807066"/>
              <a:gd name="connsiteY7" fmla="*/ 49608 h 2689508"/>
              <a:gd name="connsiteX8" fmla="*/ 2027034 w 3807066"/>
              <a:gd name="connsiteY8" fmla="*/ 0 h 2689508"/>
              <a:gd name="connsiteX9" fmla="*/ 3807066 w 3807066"/>
              <a:gd name="connsiteY9" fmla="*/ 2230840 h 2689508"/>
              <a:gd name="connsiteX10" fmla="*/ 0 w 3807066"/>
              <a:gd name="connsiteY10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766952 w 3807066"/>
              <a:gd name="connsiteY2" fmla="*/ 83288 h 2689508"/>
              <a:gd name="connsiteX3" fmla="*/ 1781765 w 3807066"/>
              <a:gd name="connsiteY3" fmla="*/ 123578 h 2689508"/>
              <a:gd name="connsiteX4" fmla="*/ 1843079 w 3807066"/>
              <a:gd name="connsiteY4" fmla="*/ 133405 h 2689508"/>
              <a:gd name="connsiteX5" fmla="*/ 1909120 w 3807066"/>
              <a:gd name="connsiteY5" fmla="*/ 92938 h 2689508"/>
              <a:gd name="connsiteX6" fmla="*/ 1998036 w 3807066"/>
              <a:gd name="connsiteY6" fmla="*/ 89800 h 2689508"/>
              <a:gd name="connsiteX7" fmla="*/ 2034627 w 3807066"/>
              <a:gd name="connsiteY7" fmla="*/ 49608 h 2689508"/>
              <a:gd name="connsiteX8" fmla="*/ 2027034 w 3807066"/>
              <a:gd name="connsiteY8" fmla="*/ 0 h 2689508"/>
              <a:gd name="connsiteX9" fmla="*/ 3807066 w 3807066"/>
              <a:gd name="connsiteY9" fmla="*/ 2230840 h 2689508"/>
              <a:gd name="connsiteX10" fmla="*/ 0 w 3807066"/>
              <a:gd name="connsiteY10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56268 w 3807066"/>
              <a:gd name="connsiteY2" fmla="*/ 105689 h 2689508"/>
              <a:gd name="connsiteX3" fmla="*/ 1766952 w 3807066"/>
              <a:gd name="connsiteY3" fmla="*/ 83288 h 2689508"/>
              <a:gd name="connsiteX4" fmla="*/ 1781765 w 3807066"/>
              <a:gd name="connsiteY4" fmla="*/ 123578 h 2689508"/>
              <a:gd name="connsiteX5" fmla="*/ 1843079 w 3807066"/>
              <a:gd name="connsiteY5" fmla="*/ 133405 h 2689508"/>
              <a:gd name="connsiteX6" fmla="*/ 1909120 w 3807066"/>
              <a:gd name="connsiteY6" fmla="*/ 92938 h 2689508"/>
              <a:gd name="connsiteX7" fmla="*/ 1998036 w 3807066"/>
              <a:gd name="connsiteY7" fmla="*/ 89800 h 2689508"/>
              <a:gd name="connsiteX8" fmla="*/ 2034627 w 3807066"/>
              <a:gd name="connsiteY8" fmla="*/ 49608 h 2689508"/>
              <a:gd name="connsiteX9" fmla="*/ 2027034 w 3807066"/>
              <a:gd name="connsiteY9" fmla="*/ 0 h 2689508"/>
              <a:gd name="connsiteX10" fmla="*/ 3807066 w 3807066"/>
              <a:gd name="connsiteY10" fmla="*/ 2230840 h 2689508"/>
              <a:gd name="connsiteX11" fmla="*/ 0 w 3807066"/>
              <a:gd name="connsiteY11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79057 w 3807066"/>
              <a:gd name="connsiteY2" fmla="*/ 71978 h 2689508"/>
              <a:gd name="connsiteX3" fmla="*/ 1766952 w 3807066"/>
              <a:gd name="connsiteY3" fmla="*/ 83288 h 2689508"/>
              <a:gd name="connsiteX4" fmla="*/ 1781765 w 3807066"/>
              <a:gd name="connsiteY4" fmla="*/ 123578 h 2689508"/>
              <a:gd name="connsiteX5" fmla="*/ 1843079 w 3807066"/>
              <a:gd name="connsiteY5" fmla="*/ 133405 h 2689508"/>
              <a:gd name="connsiteX6" fmla="*/ 1909120 w 3807066"/>
              <a:gd name="connsiteY6" fmla="*/ 92938 h 2689508"/>
              <a:gd name="connsiteX7" fmla="*/ 1998036 w 3807066"/>
              <a:gd name="connsiteY7" fmla="*/ 89800 h 2689508"/>
              <a:gd name="connsiteX8" fmla="*/ 2034627 w 3807066"/>
              <a:gd name="connsiteY8" fmla="*/ 49608 h 2689508"/>
              <a:gd name="connsiteX9" fmla="*/ 2027034 w 3807066"/>
              <a:gd name="connsiteY9" fmla="*/ 0 h 2689508"/>
              <a:gd name="connsiteX10" fmla="*/ 3807066 w 3807066"/>
              <a:gd name="connsiteY10" fmla="*/ 2230840 h 2689508"/>
              <a:gd name="connsiteX11" fmla="*/ 0 w 3807066"/>
              <a:gd name="connsiteY11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1727 w 3807066"/>
              <a:gd name="connsiteY2" fmla="*/ 9485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09120 w 3807066"/>
              <a:gd name="connsiteY7" fmla="*/ 92938 h 2689508"/>
              <a:gd name="connsiteX8" fmla="*/ 1998036 w 3807066"/>
              <a:gd name="connsiteY8" fmla="*/ 89800 h 2689508"/>
              <a:gd name="connsiteX9" fmla="*/ 2034627 w 3807066"/>
              <a:gd name="connsiteY9" fmla="*/ 49608 h 2689508"/>
              <a:gd name="connsiteX10" fmla="*/ 2027034 w 3807066"/>
              <a:gd name="connsiteY10" fmla="*/ 0 h 2689508"/>
              <a:gd name="connsiteX11" fmla="*/ 3807066 w 3807066"/>
              <a:gd name="connsiteY11" fmla="*/ 2230840 h 2689508"/>
              <a:gd name="connsiteX12" fmla="*/ 0 w 3807066"/>
              <a:gd name="connsiteY12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09120 w 3807066"/>
              <a:gd name="connsiteY7" fmla="*/ 92938 h 2689508"/>
              <a:gd name="connsiteX8" fmla="*/ 1998036 w 3807066"/>
              <a:gd name="connsiteY8" fmla="*/ 89800 h 2689508"/>
              <a:gd name="connsiteX9" fmla="*/ 2034627 w 3807066"/>
              <a:gd name="connsiteY9" fmla="*/ 49608 h 2689508"/>
              <a:gd name="connsiteX10" fmla="*/ 2027034 w 3807066"/>
              <a:gd name="connsiteY10" fmla="*/ 0 h 2689508"/>
              <a:gd name="connsiteX11" fmla="*/ 3807066 w 3807066"/>
              <a:gd name="connsiteY11" fmla="*/ 2230840 h 2689508"/>
              <a:gd name="connsiteX12" fmla="*/ 0 w 3807066"/>
              <a:gd name="connsiteY12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09120 w 3807066"/>
              <a:gd name="connsiteY7" fmla="*/ 92938 h 2689508"/>
              <a:gd name="connsiteX8" fmla="*/ 1998036 w 3807066"/>
              <a:gd name="connsiteY8" fmla="*/ 89800 h 2689508"/>
              <a:gd name="connsiteX9" fmla="*/ 2017490 w 3807066"/>
              <a:gd name="connsiteY9" fmla="*/ 69981 h 2689508"/>
              <a:gd name="connsiteX10" fmla="*/ 2034627 w 3807066"/>
              <a:gd name="connsiteY10" fmla="*/ 49608 h 2689508"/>
              <a:gd name="connsiteX11" fmla="*/ 2027034 w 3807066"/>
              <a:gd name="connsiteY11" fmla="*/ 0 h 2689508"/>
              <a:gd name="connsiteX12" fmla="*/ 3807066 w 3807066"/>
              <a:gd name="connsiteY12" fmla="*/ 2230840 h 2689508"/>
              <a:gd name="connsiteX13" fmla="*/ 0 w 3807066"/>
              <a:gd name="connsiteY13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09120 w 3807066"/>
              <a:gd name="connsiteY7" fmla="*/ 92938 h 2689508"/>
              <a:gd name="connsiteX8" fmla="*/ 1998036 w 3807066"/>
              <a:gd name="connsiteY8" fmla="*/ 89800 h 2689508"/>
              <a:gd name="connsiteX9" fmla="*/ 2012121 w 3807066"/>
              <a:gd name="connsiteY9" fmla="*/ 51548 h 2689508"/>
              <a:gd name="connsiteX10" fmla="*/ 2034627 w 3807066"/>
              <a:gd name="connsiteY10" fmla="*/ 49608 h 2689508"/>
              <a:gd name="connsiteX11" fmla="*/ 2027034 w 3807066"/>
              <a:gd name="connsiteY11" fmla="*/ 0 h 2689508"/>
              <a:gd name="connsiteX12" fmla="*/ 3807066 w 3807066"/>
              <a:gd name="connsiteY12" fmla="*/ 2230840 h 2689508"/>
              <a:gd name="connsiteX13" fmla="*/ 0 w 3807066"/>
              <a:gd name="connsiteY13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29128 w 3807066"/>
              <a:gd name="connsiteY7" fmla="*/ 70804 h 2689508"/>
              <a:gd name="connsiteX8" fmla="*/ 1998036 w 3807066"/>
              <a:gd name="connsiteY8" fmla="*/ 89800 h 2689508"/>
              <a:gd name="connsiteX9" fmla="*/ 2012121 w 3807066"/>
              <a:gd name="connsiteY9" fmla="*/ 51548 h 2689508"/>
              <a:gd name="connsiteX10" fmla="*/ 2034627 w 3807066"/>
              <a:gd name="connsiteY10" fmla="*/ 49608 h 2689508"/>
              <a:gd name="connsiteX11" fmla="*/ 2027034 w 3807066"/>
              <a:gd name="connsiteY11" fmla="*/ 0 h 2689508"/>
              <a:gd name="connsiteX12" fmla="*/ 3807066 w 3807066"/>
              <a:gd name="connsiteY12" fmla="*/ 2230840 h 2689508"/>
              <a:gd name="connsiteX13" fmla="*/ 0 w 3807066"/>
              <a:gd name="connsiteY13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29128 w 3807066"/>
              <a:gd name="connsiteY7" fmla="*/ 70804 h 2689508"/>
              <a:gd name="connsiteX8" fmla="*/ 1888466 w 3807066"/>
              <a:gd name="connsiteY8" fmla="*/ 107569 h 2689508"/>
              <a:gd name="connsiteX9" fmla="*/ 1998036 w 3807066"/>
              <a:gd name="connsiteY9" fmla="*/ 89800 h 2689508"/>
              <a:gd name="connsiteX10" fmla="*/ 2012121 w 3807066"/>
              <a:gd name="connsiteY10" fmla="*/ 51548 h 2689508"/>
              <a:gd name="connsiteX11" fmla="*/ 2034627 w 3807066"/>
              <a:gd name="connsiteY11" fmla="*/ 49608 h 2689508"/>
              <a:gd name="connsiteX12" fmla="*/ 2027034 w 3807066"/>
              <a:gd name="connsiteY12" fmla="*/ 0 h 2689508"/>
              <a:gd name="connsiteX13" fmla="*/ 3807066 w 3807066"/>
              <a:gd name="connsiteY13" fmla="*/ 2230840 h 2689508"/>
              <a:gd name="connsiteX14" fmla="*/ 0 w 3807066"/>
              <a:gd name="connsiteY14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29128 w 3807066"/>
              <a:gd name="connsiteY7" fmla="*/ 70804 h 2689508"/>
              <a:gd name="connsiteX8" fmla="*/ 1949314 w 3807066"/>
              <a:gd name="connsiteY8" fmla="*/ 129528 h 2689508"/>
              <a:gd name="connsiteX9" fmla="*/ 1998036 w 3807066"/>
              <a:gd name="connsiteY9" fmla="*/ 89800 h 2689508"/>
              <a:gd name="connsiteX10" fmla="*/ 2012121 w 3807066"/>
              <a:gd name="connsiteY10" fmla="*/ 51548 h 2689508"/>
              <a:gd name="connsiteX11" fmla="*/ 2034627 w 3807066"/>
              <a:gd name="connsiteY11" fmla="*/ 49608 h 2689508"/>
              <a:gd name="connsiteX12" fmla="*/ 2027034 w 3807066"/>
              <a:gd name="connsiteY12" fmla="*/ 0 h 2689508"/>
              <a:gd name="connsiteX13" fmla="*/ 3807066 w 3807066"/>
              <a:gd name="connsiteY13" fmla="*/ 2230840 h 2689508"/>
              <a:gd name="connsiteX14" fmla="*/ 0 w 3807066"/>
              <a:gd name="connsiteY14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929128 w 3807066"/>
              <a:gd name="connsiteY7" fmla="*/ 70804 h 2689508"/>
              <a:gd name="connsiteX8" fmla="*/ 1959049 w 3807066"/>
              <a:gd name="connsiteY8" fmla="*/ 58397 h 2689508"/>
              <a:gd name="connsiteX9" fmla="*/ 1998036 w 3807066"/>
              <a:gd name="connsiteY9" fmla="*/ 89800 h 2689508"/>
              <a:gd name="connsiteX10" fmla="*/ 2012121 w 3807066"/>
              <a:gd name="connsiteY10" fmla="*/ 51548 h 2689508"/>
              <a:gd name="connsiteX11" fmla="*/ 2034627 w 3807066"/>
              <a:gd name="connsiteY11" fmla="*/ 49608 h 2689508"/>
              <a:gd name="connsiteX12" fmla="*/ 2027034 w 3807066"/>
              <a:gd name="connsiteY12" fmla="*/ 0 h 2689508"/>
              <a:gd name="connsiteX13" fmla="*/ 3807066 w 3807066"/>
              <a:gd name="connsiteY13" fmla="*/ 2230840 h 2689508"/>
              <a:gd name="connsiteX14" fmla="*/ 0 w 3807066"/>
              <a:gd name="connsiteY14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892447 w 3807066"/>
              <a:gd name="connsiteY7" fmla="*/ 101178 h 2689508"/>
              <a:gd name="connsiteX8" fmla="*/ 1959049 w 3807066"/>
              <a:gd name="connsiteY8" fmla="*/ 58397 h 2689508"/>
              <a:gd name="connsiteX9" fmla="*/ 1998036 w 3807066"/>
              <a:gd name="connsiteY9" fmla="*/ 89800 h 2689508"/>
              <a:gd name="connsiteX10" fmla="*/ 2012121 w 3807066"/>
              <a:gd name="connsiteY10" fmla="*/ 51548 h 2689508"/>
              <a:gd name="connsiteX11" fmla="*/ 2034627 w 3807066"/>
              <a:gd name="connsiteY11" fmla="*/ 49608 h 2689508"/>
              <a:gd name="connsiteX12" fmla="*/ 2027034 w 3807066"/>
              <a:gd name="connsiteY12" fmla="*/ 0 h 2689508"/>
              <a:gd name="connsiteX13" fmla="*/ 3807066 w 3807066"/>
              <a:gd name="connsiteY13" fmla="*/ 2230840 h 2689508"/>
              <a:gd name="connsiteX14" fmla="*/ 0 w 3807066"/>
              <a:gd name="connsiteY14" fmla="*/ 2689508 h 2689508"/>
              <a:gd name="connsiteX0" fmla="*/ 0 w 3807066"/>
              <a:gd name="connsiteY0" fmla="*/ 2689508 h 2689508"/>
              <a:gd name="connsiteX1" fmla="*/ 1589184 w 3807066"/>
              <a:gd name="connsiteY1" fmla="*/ 121415 h 2689508"/>
              <a:gd name="connsiteX2" fmla="*/ 1643578 w 3807066"/>
              <a:gd name="connsiteY2" fmla="*/ 107540 h 2689508"/>
              <a:gd name="connsiteX3" fmla="*/ 1679057 w 3807066"/>
              <a:gd name="connsiteY3" fmla="*/ 71978 h 2689508"/>
              <a:gd name="connsiteX4" fmla="*/ 1766952 w 3807066"/>
              <a:gd name="connsiteY4" fmla="*/ 83288 h 2689508"/>
              <a:gd name="connsiteX5" fmla="*/ 1781765 w 3807066"/>
              <a:gd name="connsiteY5" fmla="*/ 123578 h 2689508"/>
              <a:gd name="connsiteX6" fmla="*/ 1843079 w 3807066"/>
              <a:gd name="connsiteY6" fmla="*/ 133405 h 2689508"/>
              <a:gd name="connsiteX7" fmla="*/ 1892447 w 3807066"/>
              <a:gd name="connsiteY7" fmla="*/ 101178 h 2689508"/>
              <a:gd name="connsiteX8" fmla="*/ 1936633 w 3807066"/>
              <a:gd name="connsiteY8" fmla="*/ 70156 h 2689508"/>
              <a:gd name="connsiteX9" fmla="*/ 1998036 w 3807066"/>
              <a:gd name="connsiteY9" fmla="*/ 89800 h 2689508"/>
              <a:gd name="connsiteX10" fmla="*/ 2012121 w 3807066"/>
              <a:gd name="connsiteY10" fmla="*/ 51548 h 2689508"/>
              <a:gd name="connsiteX11" fmla="*/ 2034627 w 3807066"/>
              <a:gd name="connsiteY11" fmla="*/ 49608 h 2689508"/>
              <a:gd name="connsiteX12" fmla="*/ 2027034 w 3807066"/>
              <a:gd name="connsiteY12" fmla="*/ 0 h 2689508"/>
              <a:gd name="connsiteX13" fmla="*/ 3807066 w 3807066"/>
              <a:gd name="connsiteY13" fmla="*/ 2230840 h 2689508"/>
              <a:gd name="connsiteX14" fmla="*/ 0 w 3807066"/>
              <a:gd name="connsiteY14" fmla="*/ 2689508 h 2689508"/>
              <a:gd name="connsiteX0" fmla="*/ 0 w 3807066"/>
              <a:gd name="connsiteY0" fmla="*/ 2698769 h 2698769"/>
              <a:gd name="connsiteX1" fmla="*/ 1589184 w 3807066"/>
              <a:gd name="connsiteY1" fmla="*/ 130676 h 2698769"/>
              <a:gd name="connsiteX2" fmla="*/ 1643578 w 3807066"/>
              <a:gd name="connsiteY2" fmla="*/ 116801 h 2698769"/>
              <a:gd name="connsiteX3" fmla="*/ 1679057 w 3807066"/>
              <a:gd name="connsiteY3" fmla="*/ 81239 h 2698769"/>
              <a:gd name="connsiteX4" fmla="*/ 1766952 w 3807066"/>
              <a:gd name="connsiteY4" fmla="*/ 92549 h 2698769"/>
              <a:gd name="connsiteX5" fmla="*/ 1781765 w 3807066"/>
              <a:gd name="connsiteY5" fmla="*/ 132839 h 2698769"/>
              <a:gd name="connsiteX6" fmla="*/ 1843079 w 3807066"/>
              <a:gd name="connsiteY6" fmla="*/ 142666 h 2698769"/>
              <a:gd name="connsiteX7" fmla="*/ 1892447 w 3807066"/>
              <a:gd name="connsiteY7" fmla="*/ 110439 h 2698769"/>
              <a:gd name="connsiteX8" fmla="*/ 1936633 w 3807066"/>
              <a:gd name="connsiteY8" fmla="*/ 79417 h 2698769"/>
              <a:gd name="connsiteX9" fmla="*/ 1998036 w 3807066"/>
              <a:gd name="connsiteY9" fmla="*/ 99061 h 2698769"/>
              <a:gd name="connsiteX10" fmla="*/ 2012121 w 3807066"/>
              <a:gd name="connsiteY10" fmla="*/ 60809 h 2698769"/>
              <a:gd name="connsiteX11" fmla="*/ 2034627 w 3807066"/>
              <a:gd name="connsiteY11" fmla="*/ 58869 h 2698769"/>
              <a:gd name="connsiteX12" fmla="*/ 2029259 w 3807066"/>
              <a:gd name="connsiteY12" fmla="*/ 0 h 2698769"/>
              <a:gd name="connsiteX13" fmla="*/ 3807066 w 3807066"/>
              <a:gd name="connsiteY13" fmla="*/ 2240101 h 2698769"/>
              <a:gd name="connsiteX14" fmla="*/ 0 w 3807066"/>
              <a:gd name="connsiteY14" fmla="*/ 2698769 h 2698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07066" h="2698769">
                <a:moveTo>
                  <a:pt x="0" y="2698769"/>
                </a:moveTo>
                <a:lnTo>
                  <a:pt x="1589184" y="130676"/>
                </a:lnTo>
                <a:lnTo>
                  <a:pt x="1643578" y="116801"/>
                </a:lnTo>
                <a:lnTo>
                  <a:pt x="1679057" y="81239"/>
                </a:lnTo>
                <a:lnTo>
                  <a:pt x="1766952" y="92549"/>
                </a:lnTo>
                <a:lnTo>
                  <a:pt x="1781765" y="132839"/>
                </a:lnTo>
                <a:lnTo>
                  <a:pt x="1843079" y="142666"/>
                </a:lnTo>
                <a:lnTo>
                  <a:pt x="1892447" y="110439"/>
                </a:lnTo>
                <a:lnTo>
                  <a:pt x="1936633" y="79417"/>
                </a:lnTo>
                <a:lnTo>
                  <a:pt x="1998036" y="99061"/>
                </a:lnTo>
                <a:lnTo>
                  <a:pt x="2012121" y="60809"/>
                </a:lnTo>
                <a:lnTo>
                  <a:pt x="2034627" y="58869"/>
                </a:lnTo>
                <a:lnTo>
                  <a:pt x="2029259" y="0"/>
                </a:lnTo>
                <a:lnTo>
                  <a:pt x="3807066" y="2240101"/>
                </a:lnTo>
                <a:lnTo>
                  <a:pt x="0" y="2698769"/>
                </a:lnTo>
                <a:close/>
              </a:path>
            </a:pathLst>
          </a:custGeom>
          <a:solidFill>
            <a:srgbClr val="B0B0B0">
              <a:alpha val="40000"/>
            </a:srgbClr>
          </a:solidFill>
          <a:ln w="3175">
            <a:solidFill>
              <a:schemeClr val="tx1"/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28BC281-7EC5-D243-F35E-64D397BD07B2}"/>
              </a:ext>
            </a:extLst>
          </p:cNvPr>
          <p:cNvSpPr txBox="1"/>
          <p:nvPr/>
        </p:nvSpPr>
        <p:spPr>
          <a:xfrm>
            <a:off x="5801488" y="4625325"/>
            <a:ext cx="6386789" cy="37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es-CO" sz="1800" spc="9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Dirección Seccional de Aduanas de Cúcuta</a:t>
            </a:r>
          </a:p>
        </p:txBody>
      </p:sp>
      <p:sp>
        <p:nvSpPr>
          <p:cNvPr id="6" name="189 Rectángulo">
            <a:extLst>
              <a:ext uri="{FF2B5EF4-FFF2-40B4-BE49-F238E27FC236}">
                <a16:creationId xmlns:a16="http://schemas.microsoft.com/office/drawing/2014/main" id="{3B5E0E91-9652-D5D7-3D21-ADBF8966C8B6}"/>
              </a:ext>
            </a:extLst>
          </p:cNvPr>
          <p:cNvSpPr/>
          <p:nvPr/>
        </p:nvSpPr>
        <p:spPr>
          <a:xfrm>
            <a:off x="5810488" y="2500881"/>
            <a:ext cx="6619112" cy="611186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>
              <a:lnSpc>
                <a:spcPct val="300000"/>
              </a:lnSpc>
            </a:pPr>
            <a:r>
              <a:rPr lang="es-CO" sz="1800" spc="304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Departamento</a:t>
            </a:r>
            <a:endParaRPr lang="es-CO" sz="6600" spc="304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8" name="Google Shape;108;p20"/>
          <p:cNvSpPr txBox="1">
            <a:spLocks noGrp="1"/>
          </p:cNvSpPr>
          <p:nvPr>
            <p:ph type="ctrTitle"/>
          </p:nvPr>
        </p:nvSpPr>
        <p:spPr>
          <a:xfrm>
            <a:off x="5801488" y="4988738"/>
            <a:ext cx="6619112" cy="4001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s-CO" sz="2200" b="0" spc="130" dirty="0">
                <a:solidFill>
                  <a:srgbClr val="2B2D45"/>
                </a:solidFill>
              </a:rPr>
              <a:t>Artículo 3° de la Resolución 64 de 2021</a:t>
            </a:r>
            <a:endParaRPr sz="2200" b="0" spc="130" dirty="0">
              <a:solidFill>
                <a:srgbClr val="2B2D45"/>
              </a:solidFill>
            </a:endParaRPr>
          </a:p>
        </p:txBody>
      </p:sp>
      <p:cxnSp>
        <p:nvCxnSpPr>
          <p:cNvPr id="110" name="Google Shape;110;p20"/>
          <p:cNvCxnSpPr>
            <a:cxnSpLocks/>
          </p:cNvCxnSpPr>
          <p:nvPr/>
        </p:nvCxnSpPr>
        <p:spPr>
          <a:xfrm>
            <a:off x="5896737" y="4625325"/>
            <a:ext cx="5923788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EB24D3F9-58C4-097C-8580-9A78F8B85C9A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91AD35E6-2613-25B4-EB0F-2E6F403AD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0B65422-0810-D582-EFA6-1B72E70854D2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2B003AC6-4E64-CF3B-B0B3-1D56422BD0E8}"/>
              </a:ext>
            </a:extLst>
          </p:cNvPr>
          <p:cNvSpPr txBox="1"/>
          <p:nvPr/>
        </p:nvSpPr>
        <p:spPr>
          <a:xfrm>
            <a:off x="5800307" y="1548385"/>
            <a:ext cx="3255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es-CO" sz="28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COMPETENCIA</a:t>
            </a:r>
            <a:r>
              <a:rPr lang="es-CO" sz="2400" spc="43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TERRITORIAL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B68FA6C-13DB-25CB-F305-AD37ACA62A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4360"/>
          <a:stretch>
            <a:fillRect/>
          </a:stretch>
        </p:blipFill>
        <p:spPr>
          <a:xfrm>
            <a:off x="-168828" y="5399840"/>
            <a:ext cx="1391204" cy="1191460"/>
          </a:xfrm>
          <a:prstGeom prst="rect">
            <a:avLst/>
          </a:prstGeom>
        </p:spPr>
      </p:pic>
      <p:pic>
        <p:nvPicPr>
          <p:cNvPr id="10" name="Picture 2" descr="mapa-catatumbo-final | VerdadAbierta.com">
            <a:extLst>
              <a:ext uri="{FF2B5EF4-FFF2-40B4-BE49-F238E27FC236}">
                <a16:creationId xmlns:a16="http://schemas.microsoft.com/office/drawing/2014/main" id="{EA1E9CCD-3E85-AE52-EA8D-5E3634FCA6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duotone>
              <a:srgbClr val="ED7D3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47" b="96456" l="6429" r="62429">
                        <a14:foregroundMark x1="26857" y1="8783" x2="16143" y2="9553"/>
                        <a14:foregroundMark x1="16143" y1="9553" x2="15000" y2="10169"/>
                        <a14:foregroundMark x1="26571" y1="6009" x2="26571" y2="6009"/>
                        <a14:foregroundMark x1="35286" y1="88752" x2="42286" y2="92912"/>
                        <a14:foregroundMark x1="42286" y1="92912" x2="58714" y2="89214"/>
                        <a14:foregroundMark x1="49571" y1="96302" x2="49571" y2="96302"/>
                        <a14:foregroundMark x1="45000" y1="96610" x2="45000" y2="96610"/>
                        <a14:foregroundMark x1="62429" y1="90909" x2="62429" y2="90909"/>
                        <a14:foregroundMark x1="6857" y1="64407" x2="6857" y2="6440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98" r="35195" b="1842"/>
          <a:stretch/>
        </p:blipFill>
        <p:spPr bwMode="auto">
          <a:xfrm>
            <a:off x="2487692" y="980710"/>
            <a:ext cx="2829046" cy="3900138"/>
          </a:xfrm>
          <a:prstGeom prst="rect">
            <a:avLst/>
          </a:prstGeom>
          <a:noFill/>
          <a:effectLst>
            <a:outerShdw blurRad="50800" dist="190500" dir="18600000" algn="bl" rotWithShape="0">
              <a:prstClr val="black">
                <a:alpha val="31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89 Rectángulo">
            <a:extLst>
              <a:ext uri="{FF2B5EF4-FFF2-40B4-BE49-F238E27FC236}">
                <a16:creationId xmlns:a16="http://schemas.microsoft.com/office/drawing/2014/main" id="{B17CCFC4-D9FF-191A-E622-968297EF0335}"/>
              </a:ext>
            </a:extLst>
          </p:cNvPr>
          <p:cNvSpPr/>
          <p:nvPr/>
        </p:nvSpPr>
        <p:spPr>
          <a:xfrm>
            <a:off x="5753862" y="2602898"/>
            <a:ext cx="6889117" cy="264220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6000"/>
              </a:lnSpc>
            </a:pPr>
            <a:r>
              <a:rPr lang="es-CO" sz="6600" b="1" spc="1400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NORTE DE</a:t>
            </a:r>
            <a:r>
              <a:rPr lang="es-CO" sz="6600" b="1" spc="300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6600" b="1" spc="200" dirty="0">
                <a:solidFill>
                  <a:srgbClr val="556E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SANTANDER</a:t>
            </a:r>
          </a:p>
        </p:txBody>
      </p:sp>
      <p:sp>
        <p:nvSpPr>
          <p:cNvPr id="16" name="Google Shape;108;p20">
            <a:extLst>
              <a:ext uri="{FF2B5EF4-FFF2-40B4-BE49-F238E27FC236}">
                <a16:creationId xmlns:a16="http://schemas.microsoft.com/office/drawing/2014/main" id="{8416508A-D899-B29E-3601-F0F33C49F497}"/>
              </a:ext>
            </a:extLst>
          </p:cNvPr>
          <p:cNvSpPr txBox="1">
            <a:spLocks/>
          </p:cNvSpPr>
          <p:nvPr/>
        </p:nvSpPr>
        <p:spPr>
          <a:xfrm>
            <a:off x="2716292" y="5644215"/>
            <a:ext cx="9221708" cy="742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oppins"/>
              <a:buNone/>
              <a:defRPr sz="5200" b="1" i="0" u="none" strike="noStrike" cap="none">
                <a:solidFill>
                  <a:srgbClr val="191919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just">
              <a:lnSpc>
                <a:spcPts val="2000"/>
              </a:lnSpc>
            </a:pPr>
            <a:r>
              <a:rPr lang="es-MX" sz="1400" b="0" i="1" spc="130" dirty="0">
                <a:latin typeface="Verdana" panose="020B0604030504040204" pitchFamily="34" charset="0"/>
                <a:ea typeface="Verdana" panose="020B0604030504040204" pitchFamily="34" charset="0"/>
              </a:rPr>
              <a:t>Dirección Seccional Tipo III. Responsable y ordenadora del gasto de la Dirección Seccional de Impuestos de Cúcuta y la Dirección Seccional Delegada de Impuestos y Aduanas de Pamplona.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n 41">
            <a:extLst>
              <a:ext uri="{FF2B5EF4-FFF2-40B4-BE49-F238E27FC236}">
                <a16:creationId xmlns:a16="http://schemas.microsoft.com/office/drawing/2014/main" id="{90D74D8E-63C4-E7A7-A93D-DB7688E53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704"/>
          <a:stretch>
            <a:fillRect/>
          </a:stretch>
        </p:blipFill>
        <p:spPr>
          <a:xfrm>
            <a:off x="3781435" y="3707453"/>
            <a:ext cx="4614119" cy="2373880"/>
          </a:xfrm>
          <a:prstGeom prst="rect">
            <a:avLst/>
          </a:prstGeom>
        </p:spPr>
      </p:pic>
      <p:cxnSp>
        <p:nvCxnSpPr>
          <p:cNvPr id="623" name="Google Shape;623;p34"/>
          <p:cNvCxnSpPr>
            <a:cxnSpLocks/>
          </p:cNvCxnSpPr>
          <p:nvPr/>
        </p:nvCxnSpPr>
        <p:spPr>
          <a:xfrm rot="10800000" flipV="1">
            <a:off x="3441784" y="5654715"/>
            <a:ext cx="707812" cy="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9" name="Google Shape;629;p34"/>
          <p:cNvCxnSpPr>
            <a:cxnSpLocks/>
          </p:cNvCxnSpPr>
          <p:nvPr/>
        </p:nvCxnSpPr>
        <p:spPr>
          <a:xfrm rot="16200000" flipH="1">
            <a:off x="4749157" y="3830862"/>
            <a:ext cx="598867" cy="409716"/>
          </a:xfrm>
          <a:prstGeom prst="bentConnector3">
            <a:avLst>
              <a:gd name="adj1" fmla="val 3186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1" name="Google Shape;631;p34"/>
          <p:cNvCxnSpPr>
            <a:cxnSpLocks/>
          </p:cNvCxnSpPr>
          <p:nvPr/>
        </p:nvCxnSpPr>
        <p:spPr>
          <a:xfrm rot="5400000">
            <a:off x="6863349" y="3848175"/>
            <a:ext cx="534767" cy="368142"/>
          </a:xfrm>
          <a:prstGeom prst="bentConnector3">
            <a:avLst>
              <a:gd name="adj1" fmla="val 3521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0" name="Google Shape;640;p34"/>
          <p:cNvSpPr txBox="1">
            <a:spLocks noGrp="1"/>
          </p:cNvSpPr>
          <p:nvPr>
            <p:ph type="subTitle" idx="4294967295"/>
          </p:nvPr>
        </p:nvSpPr>
        <p:spPr>
          <a:xfrm>
            <a:off x="445726" y="5080712"/>
            <a:ext cx="2897071" cy="6785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s-CO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División del </a:t>
            </a:r>
          </a:p>
          <a:p>
            <a:pPr marL="0" indent="0" algn="ctr">
              <a:buNone/>
            </a:pPr>
            <a:r>
              <a:rPr lang="es-CO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Talento Humano</a:t>
            </a:r>
            <a:endParaRPr sz="1800" b="1" dirty="0">
              <a:latin typeface="Verdana" panose="020B0604030504040204" pitchFamily="34" charset="0"/>
              <a:ea typeface="Verdana" panose="020B0604030504040204" pitchFamily="34" charset="0"/>
              <a:cs typeface="Poppins"/>
              <a:sym typeface="Poppins"/>
            </a:endParaRPr>
          </a:p>
        </p:txBody>
      </p:sp>
      <p:sp>
        <p:nvSpPr>
          <p:cNvPr id="641" name="Google Shape;641;p34"/>
          <p:cNvSpPr txBox="1">
            <a:spLocks noGrp="1"/>
          </p:cNvSpPr>
          <p:nvPr>
            <p:ph type="subTitle" idx="4294967295"/>
          </p:nvPr>
        </p:nvSpPr>
        <p:spPr>
          <a:xfrm>
            <a:off x="8844862" y="5611188"/>
            <a:ext cx="2192601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s-MX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División</a:t>
            </a:r>
          </a:p>
          <a:p>
            <a:pPr marL="0" indent="0" algn="ctr">
              <a:buNone/>
            </a:pPr>
            <a:r>
              <a:rPr lang="es-MX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Fiscalización y Liquidación Cambiaria</a:t>
            </a:r>
          </a:p>
        </p:txBody>
      </p:sp>
      <p:sp>
        <p:nvSpPr>
          <p:cNvPr id="643" name="Google Shape;643;p34"/>
          <p:cNvSpPr txBox="1">
            <a:spLocks noGrp="1"/>
          </p:cNvSpPr>
          <p:nvPr>
            <p:ph type="subTitle" idx="4294967295"/>
          </p:nvPr>
        </p:nvSpPr>
        <p:spPr>
          <a:xfrm>
            <a:off x="8364874" y="4099134"/>
            <a:ext cx="3155236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s-MX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División Fiscalización y Liquidación Aduanera</a:t>
            </a:r>
            <a:endParaRPr sz="1800" b="1" dirty="0">
              <a:latin typeface="Verdana" panose="020B0604030504040204" pitchFamily="34" charset="0"/>
              <a:ea typeface="Verdana" panose="020B0604030504040204" pitchFamily="34" charset="0"/>
              <a:cs typeface="Poppins"/>
              <a:sym typeface="Poppins"/>
            </a:endParaRPr>
          </a:p>
        </p:txBody>
      </p:sp>
      <p:sp>
        <p:nvSpPr>
          <p:cNvPr id="644" name="Google Shape;644;p34"/>
          <p:cNvSpPr txBox="1">
            <a:spLocks noGrp="1"/>
          </p:cNvSpPr>
          <p:nvPr>
            <p:ph type="subTitle" idx="4294967295"/>
          </p:nvPr>
        </p:nvSpPr>
        <p:spPr>
          <a:xfrm>
            <a:off x="3308687" y="3094557"/>
            <a:ext cx="1699376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s-CO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División Jurídica</a:t>
            </a:r>
          </a:p>
        </p:txBody>
      </p:sp>
      <p:sp>
        <p:nvSpPr>
          <p:cNvPr id="645" name="Google Shape;645;p34"/>
          <p:cNvSpPr txBox="1">
            <a:spLocks noGrp="1"/>
          </p:cNvSpPr>
          <p:nvPr>
            <p:ph type="subTitle" idx="4294967295"/>
          </p:nvPr>
        </p:nvSpPr>
        <p:spPr>
          <a:xfrm>
            <a:off x="7020937" y="3222158"/>
            <a:ext cx="2356975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s-CO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División Control Operativo</a:t>
            </a:r>
            <a:endParaRPr sz="1800" b="1" dirty="0">
              <a:latin typeface="Verdana" panose="020B0604030504040204" pitchFamily="34" charset="0"/>
              <a:ea typeface="Verdana" panose="020B0604030504040204" pitchFamily="34" charset="0"/>
              <a:cs typeface="Poppins"/>
              <a:sym typeface="Poppins"/>
            </a:endParaRPr>
          </a:p>
        </p:txBody>
      </p:sp>
      <p:sp>
        <p:nvSpPr>
          <p:cNvPr id="655" name="Google Shape;655;p34"/>
          <p:cNvSpPr/>
          <p:nvPr/>
        </p:nvSpPr>
        <p:spPr>
          <a:xfrm>
            <a:off x="4602415" y="3335154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8C8D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56" name="Google Shape;656;p34"/>
          <p:cNvSpPr/>
          <p:nvPr/>
        </p:nvSpPr>
        <p:spPr>
          <a:xfrm>
            <a:off x="5848462" y="3054877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3336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57" name="Google Shape;657;p34"/>
          <p:cNvSpPr/>
          <p:nvPr/>
        </p:nvSpPr>
        <p:spPr>
          <a:xfrm>
            <a:off x="7105883" y="3347516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E5E5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658" name="Google Shape;658;p34"/>
          <p:cNvSpPr/>
          <p:nvPr/>
        </p:nvSpPr>
        <p:spPr>
          <a:xfrm>
            <a:off x="8035870" y="4090957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ACAC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6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659" name="Google Shape;659;p34"/>
          <p:cNvSpPr/>
          <p:nvPr/>
        </p:nvSpPr>
        <p:spPr>
          <a:xfrm>
            <a:off x="8620208" y="5402515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8081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DEA52809-BC9B-ED05-8CBA-FF4A20AC3C91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125E8C5-FC2D-BA04-6DE0-0A8E3E59CB36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3F25CE73-C896-5301-BA16-270EEED1D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6FDEBBD-6F23-DEDD-80C8-509CFE95A1FC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640;p34">
            <a:extLst>
              <a:ext uri="{FF2B5EF4-FFF2-40B4-BE49-F238E27FC236}">
                <a16:creationId xmlns:a16="http://schemas.microsoft.com/office/drawing/2014/main" id="{F6E4D166-FCD8-E384-2061-D758EF27309A}"/>
              </a:ext>
            </a:extLst>
          </p:cNvPr>
          <p:cNvSpPr txBox="1">
            <a:spLocks/>
          </p:cNvSpPr>
          <p:nvPr/>
        </p:nvSpPr>
        <p:spPr>
          <a:xfrm>
            <a:off x="5386763" y="4717046"/>
            <a:ext cx="1483931" cy="80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prstTxWarp prst="textArchUp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ctr">
              <a:buFont typeface="Didact Gothic"/>
              <a:buNone/>
            </a:pPr>
            <a:r>
              <a:rPr lang="es-CO" sz="1800" b="1" dirty="0">
                <a:latin typeface="Poppins"/>
                <a:ea typeface="Poppins"/>
                <a:cs typeface="Poppins"/>
                <a:sym typeface="Poppins"/>
              </a:rPr>
              <a:t>Despacho</a:t>
            </a:r>
          </a:p>
        </p:txBody>
      </p:sp>
      <p:sp>
        <p:nvSpPr>
          <p:cNvPr id="23" name="Google Shape;642;p34">
            <a:extLst>
              <a:ext uri="{FF2B5EF4-FFF2-40B4-BE49-F238E27FC236}">
                <a16:creationId xmlns:a16="http://schemas.microsoft.com/office/drawing/2014/main" id="{9EE3A2D2-5E7E-07A6-78FC-867E951466DB}"/>
              </a:ext>
            </a:extLst>
          </p:cNvPr>
          <p:cNvSpPr txBox="1">
            <a:spLocks/>
          </p:cNvSpPr>
          <p:nvPr/>
        </p:nvSpPr>
        <p:spPr>
          <a:xfrm>
            <a:off x="1657803" y="4305603"/>
            <a:ext cx="1984888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ctr">
              <a:buFont typeface="Didact Gothic"/>
              <a:buNone/>
            </a:pPr>
            <a:r>
              <a:rPr lang="es-CO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División Administrativa y Financiera</a:t>
            </a:r>
          </a:p>
        </p:txBody>
      </p:sp>
      <p:sp>
        <p:nvSpPr>
          <p:cNvPr id="26" name="Google Shape;655;p34">
            <a:extLst>
              <a:ext uri="{FF2B5EF4-FFF2-40B4-BE49-F238E27FC236}">
                <a16:creationId xmlns:a16="http://schemas.microsoft.com/office/drawing/2014/main" id="{8BA0A426-5E3F-DCBE-6235-8E2143548E08}"/>
              </a:ext>
            </a:extLst>
          </p:cNvPr>
          <p:cNvSpPr/>
          <p:nvPr/>
        </p:nvSpPr>
        <p:spPr>
          <a:xfrm>
            <a:off x="3023943" y="5469857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6567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252944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dirty="0">
              <a:solidFill>
                <a:srgbClr val="252944"/>
              </a:solidFill>
            </a:endParaRPr>
          </a:p>
        </p:txBody>
      </p:sp>
      <p:sp>
        <p:nvSpPr>
          <p:cNvPr id="27" name="Google Shape;655;p34">
            <a:extLst>
              <a:ext uri="{FF2B5EF4-FFF2-40B4-BE49-F238E27FC236}">
                <a16:creationId xmlns:a16="http://schemas.microsoft.com/office/drawing/2014/main" id="{43D0B472-C231-B228-B0D1-BA807C0508D2}"/>
              </a:ext>
            </a:extLst>
          </p:cNvPr>
          <p:cNvSpPr/>
          <p:nvPr/>
        </p:nvSpPr>
        <p:spPr>
          <a:xfrm>
            <a:off x="3610262" y="4126481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B5B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>
                <a:solidFill>
                  <a:srgbClr val="252944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>
              <a:solidFill>
                <a:srgbClr val="252944"/>
              </a:solidFill>
            </a:endParaRPr>
          </a:p>
        </p:txBody>
      </p:sp>
      <p:sp>
        <p:nvSpPr>
          <p:cNvPr id="30" name="Google Shape;644;p34">
            <a:extLst>
              <a:ext uri="{FF2B5EF4-FFF2-40B4-BE49-F238E27FC236}">
                <a16:creationId xmlns:a16="http://schemas.microsoft.com/office/drawing/2014/main" id="{A10D5DBC-FC59-2DA3-8B01-AE5D8FC3E22C}"/>
              </a:ext>
            </a:extLst>
          </p:cNvPr>
          <p:cNvSpPr txBox="1">
            <a:spLocks/>
          </p:cNvSpPr>
          <p:nvPr/>
        </p:nvSpPr>
        <p:spPr>
          <a:xfrm>
            <a:off x="5206036" y="2374503"/>
            <a:ext cx="1699376" cy="726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ctr">
              <a:buFont typeface="Didact Gothic"/>
              <a:buNone/>
            </a:pPr>
            <a:r>
              <a:rPr lang="es-CO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División</a:t>
            </a:r>
          </a:p>
          <a:p>
            <a:pPr marL="0" indent="0" algn="ctr">
              <a:buFont typeface="Didact Gothic"/>
              <a:buNone/>
            </a:pPr>
            <a:r>
              <a:rPr lang="es-CO" sz="18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Operación Aduanera</a:t>
            </a:r>
          </a:p>
        </p:txBody>
      </p:sp>
      <p:cxnSp>
        <p:nvCxnSpPr>
          <p:cNvPr id="31" name="Google Shape;631;p34">
            <a:extLst>
              <a:ext uri="{FF2B5EF4-FFF2-40B4-BE49-F238E27FC236}">
                <a16:creationId xmlns:a16="http://schemas.microsoft.com/office/drawing/2014/main" id="{A93F4508-4A8D-4CF4-94C1-B9CD5B5B1C8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72232" y="4508304"/>
            <a:ext cx="572558" cy="351570"/>
          </a:xfrm>
          <a:prstGeom prst="bentConnector3">
            <a:avLst>
              <a:gd name="adj1" fmla="val 92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629;p34">
            <a:extLst>
              <a:ext uri="{FF2B5EF4-FFF2-40B4-BE49-F238E27FC236}">
                <a16:creationId xmlns:a16="http://schemas.microsoft.com/office/drawing/2014/main" id="{0F252316-F48B-20FC-8F1B-EF9704E5008E}"/>
              </a:ext>
            </a:extLst>
          </p:cNvPr>
          <p:cNvCxnSpPr>
            <a:cxnSpLocks/>
          </p:cNvCxnSpPr>
          <p:nvPr/>
        </p:nvCxnSpPr>
        <p:spPr>
          <a:xfrm>
            <a:off x="3781435" y="4543828"/>
            <a:ext cx="803791" cy="357622"/>
          </a:xfrm>
          <a:prstGeom prst="bentConnector3">
            <a:avLst>
              <a:gd name="adj1" fmla="val 141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631;p34">
            <a:extLst>
              <a:ext uri="{FF2B5EF4-FFF2-40B4-BE49-F238E27FC236}">
                <a16:creationId xmlns:a16="http://schemas.microsoft.com/office/drawing/2014/main" id="{BCBC4B8C-3FFC-D4DC-F2A4-2036E2EB3FAC}"/>
              </a:ext>
            </a:extLst>
          </p:cNvPr>
          <p:cNvCxnSpPr>
            <a:cxnSpLocks/>
          </p:cNvCxnSpPr>
          <p:nvPr/>
        </p:nvCxnSpPr>
        <p:spPr>
          <a:xfrm rot="16200000" flipH="1">
            <a:off x="5763326" y="3783719"/>
            <a:ext cx="614473" cy="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79" name="Imagen 578">
            <a:extLst>
              <a:ext uri="{FF2B5EF4-FFF2-40B4-BE49-F238E27FC236}">
                <a16:creationId xmlns:a16="http://schemas.microsoft.com/office/drawing/2014/main" id="{3453DA06-9832-702E-B7AD-17D43F40FA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" b="34055"/>
          <a:stretch>
            <a:fillRect/>
          </a:stretch>
        </p:blipFill>
        <p:spPr>
          <a:xfrm>
            <a:off x="4574916" y="4589082"/>
            <a:ext cx="3042168" cy="2006177"/>
          </a:xfrm>
          <a:prstGeom prst="rect">
            <a:avLst/>
          </a:prstGeom>
        </p:spPr>
      </p:pic>
      <p:cxnSp>
        <p:nvCxnSpPr>
          <p:cNvPr id="584" name="Conector recto 583">
            <a:extLst>
              <a:ext uri="{FF2B5EF4-FFF2-40B4-BE49-F238E27FC236}">
                <a16:creationId xmlns:a16="http://schemas.microsoft.com/office/drawing/2014/main" id="{F8225EE2-F0C3-91E7-8282-4A70589027A4}"/>
              </a:ext>
            </a:extLst>
          </p:cNvPr>
          <p:cNvCxnSpPr/>
          <p:nvPr/>
        </p:nvCxnSpPr>
        <p:spPr>
          <a:xfrm>
            <a:off x="8074819" y="5654715"/>
            <a:ext cx="545389" cy="0"/>
          </a:xfrm>
          <a:prstGeom prst="lin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8" name="CuadroTexto 587">
            <a:extLst>
              <a:ext uri="{FF2B5EF4-FFF2-40B4-BE49-F238E27FC236}">
                <a16:creationId xmlns:a16="http://schemas.microsoft.com/office/drawing/2014/main" id="{065B0C3F-E181-2065-978A-1801FA5E2F12}"/>
              </a:ext>
            </a:extLst>
          </p:cNvPr>
          <p:cNvSpPr txBox="1"/>
          <p:nvPr/>
        </p:nvSpPr>
        <p:spPr>
          <a:xfrm>
            <a:off x="397607" y="1970609"/>
            <a:ext cx="3002539" cy="73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Estructurada en </a:t>
            </a:r>
            <a:r>
              <a:rPr lang="es-CO" sz="2800" spc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Divisiones</a:t>
            </a:r>
          </a:p>
        </p:txBody>
      </p:sp>
      <p:sp>
        <p:nvSpPr>
          <p:cNvPr id="589" name="189 Rectángulo">
            <a:extLst>
              <a:ext uri="{FF2B5EF4-FFF2-40B4-BE49-F238E27FC236}">
                <a16:creationId xmlns:a16="http://schemas.microsoft.com/office/drawing/2014/main" id="{5160EA5C-401E-9560-8E21-7B189FA88B69}"/>
              </a:ext>
            </a:extLst>
          </p:cNvPr>
          <p:cNvSpPr/>
          <p:nvPr/>
        </p:nvSpPr>
        <p:spPr>
          <a:xfrm>
            <a:off x="2957268" y="1786854"/>
            <a:ext cx="75749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8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CO" sz="8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5F8D1894-0F74-F4A5-26C0-A18F5AA847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809762"/>
              </p:ext>
            </p:extLst>
          </p:nvPr>
        </p:nvGraphicFramePr>
        <p:xfrm>
          <a:off x="1613682" y="1014670"/>
          <a:ext cx="5401665" cy="4466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33BF70A6-C3E9-3ABD-55EE-A106F06C42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651058"/>
              </p:ext>
            </p:extLst>
          </p:nvPr>
        </p:nvGraphicFramePr>
        <p:xfrm>
          <a:off x="5639209" y="2110207"/>
          <a:ext cx="5401665" cy="4466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2E644285-7409-9606-57E4-E24E00054D10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E39024F-E458-640E-9645-F313F93852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6C29790-022A-F853-ED45-8CE9E32FF8F7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C353DAD-8977-53B1-57D5-5062EEDD6422}"/>
              </a:ext>
            </a:extLst>
          </p:cNvPr>
          <p:cNvSpPr txBox="1"/>
          <p:nvPr/>
        </p:nvSpPr>
        <p:spPr>
          <a:xfrm>
            <a:off x="-21905" y="2110207"/>
            <a:ext cx="2565754" cy="1038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</a:t>
            </a:r>
          </a:p>
          <a:p>
            <a:pPr>
              <a:lnSpc>
                <a:spcPts val="2400"/>
              </a:lnSpc>
            </a:pPr>
            <a:r>
              <a:rPr lang="es-CO" sz="2800" spc="1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CO" sz="2800" spc="1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old" panose="020B0004020202020204" pitchFamily="34" charset="0"/>
              </a:rPr>
              <a:t>la</a:t>
            </a:r>
            <a:r>
              <a:rPr lang="es-CO" sz="2800" spc="1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planta</a:t>
            </a:r>
          </a:p>
          <a:p>
            <a:pPr>
              <a:lnSpc>
                <a:spcPts val="2400"/>
              </a:lnSpc>
            </a:pPr>
            <a:r>
              <a:rPr lang="es-CO" sz="2800" spc="1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división</a:t>
            </a:r>
          </a:p>
        </p:txBody>
      </p:sp>
      <p:sp>
        <p:nvSpPr>
          <p:cNvPr id="15" name="189 Rectángulo">
            <a:extLst>
              <a:ext uri="{FF2B5EF4-FFF2-40B4-BE49-F238E27FC236}">
                <a16:creationId xmlns:a16="http://schemas.microsoft.com/office/drawing/2014/main" id="{1EE3F57B-AB4E-83A3-0234-46B19E8746A6}"/>
              </a:ext>
            </a:extLst>
          </p:cNvPr>
          <p:cNvSpPr/>
          <p:nvPr/>
        </p:nvSpPr>
        <p:spPr>
          <a:xfrm>
            <a:off x="3164248" y="2635933"/>
            <a:ext cx="222433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6000" b="1" spc="-300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238</a:t>
            </a:r>
            <a:endParaRPr lang="es-CO" sz="6000" spc="-3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Google Shape;640;p34">
            <a:extLst>
              <a:ext uri="{FF2B5EF4-FFF2-40B4-BE49-F238E27FC236}">
                <a16:creationId xmlns:a16="http://schemas.microsoft.com/office/drawing/2014/main" id="{F3EC5059-F1B9-BD1C-1EA0-503BB160FBDD}"/>
              </a:ext>
            </a:extLst>
          </p:cNvPr>
          <p:cNvSpPr txBox="1">
            <a:spLocks/>
          </p:cNvSpPr>
          <p:nvPr/>
        </p:nvSpPr>
        <p:spPr>
          <a:xfrm>
            <a:off x="424503" y="3998208"/>
            <a:ext cx="4281925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Talento Humano</a:t>
            </a:r>
          </a:p>
        </p:txBody>
      </p:sp>
      <p:sp>
        <p:nvSpPr>
          <p:cNvPr id="19" name="Google Shape;641;p34">
            <a:extLst>
              <a:ext uri="{FF2B5EF4-FFF2-40B4-BE49-F238E27FC236}">
                <a16:creationId xmlns:a16="http://schemas.microsoft.com/office/drawing/2014/main" id="{1614A848-7276-58BC-423C-C7FE8AFF4F43}"/>
              </a:ext>
            </a:extLst>
          </p:cNvPr>
          <p:cNvSpPr txBox="1">
            <a:spLocks/>
          </p:cNvSpPr>
          <p:nvPr/>
        </p:nvSpPr>
        <p:spPr>
          <a:xfrm>
            <a:off x="421864" y="5432926"/>
            <a:ext cx="4819685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Fiscalización y Liquidación Cambiaria</a:t>
            </a:r>
          </a:p>
        </p:txBody>
      </p:sp>
      <p:sp>
        <p:nvSpPr>
          <p:cNvPr id="20" name="Google Shape;643;p34">
            <a:extLst>
              <a:ext uri="{FF2B5EF4-FFF2-40B4-BE49-F238E27FC236}">
                <a16:creationId xmlns:a16="http://schemas.microsoft.com/office/drawing/2014/main" id="{2F405E90-3AD1-AFFD-B03F-54D89F751F90}"/>
              </a:ext>
            </a:extLst>
          </p:cNvPr>
          <p:cNvSpPr txBox="1">
            <a:spLocks/>
          </p:cNvSpPr>
          <p:nvPr/>
        </p:nvSpPr>
        <p:spPr>
          <a:xfrm>
            <a:off x="421864" y="5072926"/>
            <a:ext cx="4819685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Fiscalización y Liquidación Aduanera</a:t>
            </a:r>
          </a:p>
        </p:txBody>
      </p:sp>
      <p:sp>
        <p:nvSpPr>
          <p:cNvPr id="21" name="Google Shape;644;p34">
            <a:extLst>
              <a:ext uri="{FF2B5EF4-FFF2-40B4-BE49-F238E27FC236}">
                <a16:creationId xmlns:a16="http://schemas.microsoft.com/office/drawing/2014/main" id="{98C65EC7-4692-CF0D-C480-DF4800EB18A8}"/>
              </a:ext>
            </a:extLst>
          </p:cNvPr>
          <p:cNvSpPr txBox="1">
            <a:spLocks/>
          </p:cNvSpPr>
          <p:nvPr/>
        </p:nvSpPr>
        <p:spPr>
          <a:xfrm>
            <a:off x="424503" y="4715640"/>
            <a:ext cx="1266652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Jurídica</a:t>
            </a:r>
          </a:p>
        </p:txBody>
      </p:sp>
      <p:sp>
        <p:nvSpPr>
          <p:cNvPr id="23" name="Google Shape;642;p34">
            <a:extLst>
              <a:ext uri="{FF2B5EF4-FFF2-40B4-BE49-F238E27FC236}">
                <a16:creationId xmlns:a16="http://schemas.microsoft.com/office/drawing/2014/main" id="{63DB5A5F-5CEC-8BA0-AC1A-3E3BFF37063A}"/>
              </a:ext>
            </a:extLst>
          </p:cNvPr>
          <p:cNvSpPr txBox="1">
            <a:spLocks/>
          </p:cNvSpPr>
          <p:nvPr/>
        </p:nvSpPr>
        <p:spPr>
          <a:xfrm>
            <a:off x="418300" y="5802530"/>
            <a:ext cx="4752975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Administrativa y Financiera</a:t>
            </a:r>
          </a:p>
        </p:txBody>
      </p:sp>
      <p:sp>
        <p:nvSpPr>
          <p:cNvPr id="24" name="Google Shape;644;p34">
            <a:extLst>
              <a:ext uri="{FF2B5EF4-FFF2-40B4-BE49-F238E27FC236}">
                <a16:creationId xmlns:a16="http://schemas.microsoft.com/office/drawing/2014/main" id="{70081003-E8C2-A88C-6414-45906E485EDD}"/>
              </a:ext>
            </a:extLst>
          </p:cNvPr>
          <p:cNvSpPr txBox="1">
            <a:spLocks/>
          </p:cNvSpPr>
          <p:nvPr/>
        </p:nvSpPr>
        <p:spPr>
          <a:xfrm>
            <a:off x="424503" y="6157102"/>
            <a:ext cx="4132775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Operación Aduanera</a:t>
            </a:r>
          </a:p>
        </p:txBody>
      </p:sp>
      <p:sp>
        <p:nvSpPr>
          <p:cNvPr id="25" name="Google Shape;644;p34">
            <a:extLst>
              <a:ext uri="{FF2B5EF4-FFF2-40B4-BE49-F238E27FC236}">
                <a16:creationId xmlns:a16="http://schemas.microsoft.com/office/drawing/2014/main" id="{76660641-0FD2-3D45-2CFA-257DAE66F662}"/>
              </a:ext>
            </a:extLst>
          </p:cNvPr>
          <p:cNvSpPr txBox="1">
            <a:spLocks/>
          </p:cNvSpPr>
          <p:nvPr/>
        </p:nvSpPr>
        <p:spPr>
          <a:xfrm>
            <a:off x="416868" y="4360776"/>
            <a:ext cx="1654667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Despacho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5424BE2-DC9B-D934-D8F9-07C4CDD4F78B}"/>
              </a:ext>
            </a:extLst>
          </p:cNvPr>
          <p:cNvSpPr txBox="1"/>
          <p:nvPr/>
        </p:nvSpPr>
        <p:spPr>
          <a:xfrm>
            <a:off x="3352499" y="3357713"/>
            <a:ext cx="1813328" cy="36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es-CO" sz="16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Funcionarios</a:t>
            </a:r>
            <a:endParaRPr lang="es-CO" sz="1600" spc="190" dirty="0">
              <a:solidFill>
                <a:srgbClr val="2B2D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189 Rectángulo">
            <a:extLst>
              <a:ext uri="{FF2B5EF4-FFF2-40B4-BE49-F238E27FC236}">
                <a16:creationId xmlns:a16="http://schemas.microsoft.com/office/drawing/2014/main" id="{8C9A68C2-F113-88C6-B1B3-2159B05A230E}"/>
              </a:ext>
            </a:extLst>
          </p:cNvPr>
          <p:cNvSpPr/>
          <p:nvPr/>
        </p:nvSpPr>
        <p:spPr>
          <a:xfrm>
            <a:off x="7232227" y="3702443"/>
            <a:ext cx="222433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6000" b="1" spc="-300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238</a:t>
            </a:r>
            <a:endParaRPr lang="es-CO" sz="6000" spc="-3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984DEA3-2D58-1D7E-16FC-9991D3D78F82}"/>
              </a:ext>
            </a:extLst>
          </p:cNvPr>
          <p:cNvSpPr txBox="1"/>
          <p:nvPr/>
        </p:nvSpPr>
        <p:spPr>
          <a:xfrm>
            <a:off x="7464020" y="4453251"/>
            <a:ext cx="1813328" cy="36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es-CO" sz="1600" dirty="0">
                <a:solidFill>
                  <a:srgbClr val="2B2D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Funcionarios</a:t>
            </a:r>
            <a:endParaRPr lang="es-CO" sz="1600" spc="190" dirty="0">
              <a:solidFill>
                <a:srgbClr val="2B2D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5" name="Tabla 34">
            <a:extLst>
              <a:ext uri="{FF2B5EF4-FFF2-40B4-BE49-F238E27FC236}">
                <a16:creationId xmlns:a16="http://schemas.microsoft.com/office/drawing/2014/main" id="{5F52EE35-6C36-BE41-71A4-0367AEAC1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736449"/>
              </p:ext>
            </p:extLst>
          </p:nvPr>
        </p:nvGraphicFramePr>
        <p:xfrm>
          <a:off x="62775" y="3639021"/>
          <a:ext cx="360000" cy="2880000"/>
        </p:xfrm>
        <a:graphic>
          <a:graphicData uri="http://schemas.openxmlformats.org/drawingml/2006/table">
            <a:tbl>
              <a:tblPr firstRow="1" bandRow="1">
                <a:tableStyleId>{37C96C7D-CC82-4760-B79B-533EB210DC63}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88260597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80CE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67879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8FD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37011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0AE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76982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545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578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5AA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51576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098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358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1365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91246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2B2D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204399"/>
                  </a:ext>
                </a:extLst>
              </a:tr>
            </a:tbl>
          </a:graphicData>
        </a:graphic>
      </p:graphicFrame>
      <p:sp>
        <p:nvSpPr>
          <p:cNvPr id="2" name="Google Shape;640;p34">
            <a:extLst>
              <a:ext uri="{FF2B5EF4-FFF2-40B4-BE49-F238E27FC236}">
                <a16:creationId xmlns:a16="http://schemas.microsoft.com/office/drawing/2014/main" id="{8984E16C-8DA0-8508-C8AA-BDF2A8F70633}"/>
              </a:ext>
            </a:extLst>
          </p:cNvPr>
          <p:cNvSpPr txBox="1">
            <a:spLocks/>
          </p:cNvSpPr>
          <p:nvPr/>
        </p:nvSpPr>
        <p:spPr>
          <a:xfrm>
            <a:off x="430994" y="3639899"/>
            <a:ext cx="2498517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Control Operativo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CA43F0D-195C-899E-FA38-93F10EE7E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153847"/>
              </p:ext>
            </p:extLst>
          </p:nvPr>
        </p:nvGraphicFramePr>
        <p:xfrm>
          <a:off x="11762805" y="2487242"/>
          <a:ext cx="360000" cy="1800000"/>
        </p:xfrm>
        <a:graphic>
          <a:graphicData uri="http://schemas.openxmlformats.org/drawingml/2006/table">
            <a:tbl>
              <a:tblPr firstRow="1" bandRow="1">
                <a:tableStyleId>{37C96C7D-CC82-4760-B79B-533EB210DC63}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88260597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0AE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578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5AA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51576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098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358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1365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91246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2B2D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204399"/>
                  </a:ext>
                </a:extLst>
              </a:tr>
            </a:tbl>
          </a:graphicData>
        </a:graphic>
      </p:graphicFrame>
      <p:sp>
        <p:nvSpPr>
          <p:cNvPr id="3" name="Google Shape;640;p34">
            <a:extLst>
              <a:ext uri="{FF2B5EF4-FFF2-40B4-BE49-F238E27FC236}">
                <a16:creationId xmlns:a16="http://schemas.microsoft.com/office/drawing/2014/main" id="{1AEFADEF-4E36-8E22-C85F-88D4D4F301DA}"/>
              </a:ext>
            </a:extLst>
          </p:cNvPr>
          <p:cNvSpPr txBox="1">
            <a:spLocks/>
          </p:cNvSpPr>
          <p:nvPr/>
        </p:nvSpPr>
        <p:spPr>
          <a:xfrm>
            <a:off x="9321437" y="3928020"/>
            <a:ext cx="2498517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r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Planta</a:t>
            </a:r>
          </a:p>
        </p:txBody>
      </p:sp>
      <p:sp>
        <p:nvSpPr>
          <p:cNvPr id="5" name="Google Shape;640;p34">
            <a:extLst>
              <a:ext uri="{FF2B5EF4-FFF2-40B4-BE49-F238E27FC236}">
                <a16:creationId xmlns:a16="http://schemas.microsoft.com/office/drawing/2014/main" id="{82E53FC6-D8FB-D992-10D0-6A1FF1A54569}"/>
              </a:ext>
            </a:extLst>
          </p:cNvPr>
          <p:cNvSpPr txBox="1">
            <a:spLocks/>
          </p:cNvSpPr>
          <p:nvPr/>
        </p:nvSpPr>
        <p:spPr>
          <a:xfrm>
            <a:off x="9321436" y="3570548"/>
            <a:ext cx="2498517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r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Provisional</a:t>
            </a:r>
          </a:p>
        </p:txBody>
      </p:sp>
      <p:sp>
        <p:nvSpPr>
          <p:cNvPr id="6" name="Google Shape;640;p34">
            <a:extLst>
              <a:ext uri="{FF2B5EF4-FFF2-40B4-BE49-F238E27FC236}">
                <a16:creationId xmlns:a16="http://schemas.microsoft.com/office/drawing/2014/main" id="{DA7763F0-95E0-7071-7544-9D37651133BC}"/>
              </a:ext>
            </a:extLst>
          </p:cNvPr>
          <p:cNvSpPr txBox="1">
            <a:spLocks/>
          </p:cNvSpPr>
          <p:nvPr/>
        </p:nvSpPr>
        <p:spPr>
          <a:xfrm>
            <a:off x="9321438" y="3205441"/>
            <a:ext cx="2498517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lnSpc>
                <a:spcPts val="1300"/>
              </a:lnSpc>
              <a:buClr>
                <a:schemeClr val="dk1"/>
              </a:buClr>
              <a:buSzPts val="1200"/>
              <a:buFont typeface="Didact Gothic"/>
              <a:buNone/>
              <a:defRPr sz="1600" b="1">
                <a:solidFill>
                  <a:schemeClr val="dk1"/>
                </a:solidFill>
                <a:latin typeface="Poppins"/>
                <a:ea typeface="Poppins"/>
                <a:cs typeface="Poppins"/>
              </a:defRPr>
            </a:lvl1pPr>
            <a:lvl2pPr marL="914400" indent="-304800"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2pPr>
            <a:lvl3pPr marL="1371600" indent="-304800"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3pPr>
            <a:lvl4pPr marL="1828800" indent="-304800"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4pPr>
            <a:lvl5pPr marL="2286000" indent="-304800"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5pPr>
            <a:lvl6pPr marL="2743200" indent="-304800"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6pPr>
            <a:lvl7pPr marL="3200400" indent="-304800"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7pPr>
            <a:lvl8pPr marL="3657600" indent="-304800"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8pPr>
            <a:lvl9pPr marL="4114800" indent="-304800"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</a:defRPr>
            </a:lvl9pPr>
          </a:lstStyle>
          <a:p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sym typeface="Poppins"/>
              </a:rPr>
              <a:t>Planta</a:t>
            </a:r>
          </a:p>
          <a:p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sym typeface="Poppins"/>
              </a:rPr>
              <a:t>encargada</a:t>
            </a:r>
          </a:p>
        </p:txBody>
      </p:sp>
      <p:sp>
        <p:nvSpPr>
          <p:cNvPr id="7" name="Google Shape;640;p34">
            <a:extLst>
              <a:ext uri="{FF2B5EF4-FFF2-40B4-BE49-F238E27FC236}">
                <a16:creationId xmlns:a16="http://schemas.microsoft.com/office/drawing/2014/main" id="{F0D4BBFB-D7CF-0119-B4E0-570C11CF126B}"/>
              </a:ext>
            </a:extLst>
          </p:cNvPr>
          <p:cNvSpPr txBox="1">
            <a:spLocks/>
          </p:cNvSpPr>
          <p:nvPr/>
        </p:nvSpPr>
        <p:spPr>
          <a:xfrm>
            <a:off x="9321438" y="2847969"/>
            <a:ext cx="2498517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r"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Periodo de prueba</a:t>
            </a:r>
          </a:p>
        </p:txBody>
      </p:sp>
      <p:sp>
        <p:nvSpPr>
          <p:cNvPr id="13" name="Google Shape;640;p34">
            <a:extLst>
              <a:ext uri="{FF2B5EF4-FFF2-40B4-BE49-F238E27FC236}">
                <a16:creationId xmlns:a16="http://schemas.microsoft.com/office/drawing/2014/main" id="{696BC2BF-2214-3563-9785-F229583F3D8C}"/>
              </a:ext>
            </a:extLst>
          </p:cNvPr>
          <p:cNvSpPr txBox="1">
            <a:spLocks/>
          </p:cNvSpPr>
          <p:nvPr/>
        </p:nvSpPr>
        <p:spPr>
          <a:xfrm>
            <a:off x="9070809" y="2492747"/>
            <a:ext cx="274914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r">
              <a:lnSpc>
                <a:spcPts val="1300"/>
              </a:lnSpc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Libre nombramiento</a:t>
            </a:r>
          </a:p>
          <a:p>
            <a:pPr marL="0" indent="0" algn="r">
              <a:lnSpc>
                <a:spcPts val="1300"/>
              </a:lnSpc>
              <a:buFont typeface="Didact Gothic"/>
              <a:buNone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Y remoción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F1F92B7-4152-D046-4521-5BFE6DB1BFAE}"/>
              </a:ext>
            </a:extLst>
          </p:cNvPr>
          <p:cNvSpPr txBox="1"/>
          <p:nvPr/>
        </p:nvSpPr>
        <p:spPr>
          <a:xfrm>
            <a:off x="9936715" y="4396231"/>
            <a:ext cx="2255285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r">
              <a:lnSpc>
                <a:spcPts val="2400"/>
              </a:lnSpc>
            </a:pP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Tipo de</a:t>
            </a:r>
          </a:p>
          <a:p>
            <a:pPr algn="r">
              <a:lnSpc>
                <a:spcPts val="2400"/>
              </a:lnSpc>
            </a:pP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vinculación</a:t>
            </a:r>
            <a:endParaRPr lang="es-CO" sz="1800" spc="19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2E100CA-BB8A-6E8A-72A4-D563E35E45B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" b="34055"/>
          <a:stretch>
            <a:fillRect/>
          </a:stretch>
        </p:blipFill>
        <p:spPr>
          <a:xfrm>
            <a:off x="4360444" y="4912522"/>
            <a:ext cx="2552482" cy="168325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FEC33D25-510D-CF23-091A-733CB189963A}"/>
              </a:ext>
            </a:extLst>
          </p:cNvPr>
          <p:cNvSpPr txBox="1"/>
          <p:nvPr/>
        </p:nvSpPr>
        <p:spPr>
          <a:xfrm>
            <a:off x="7994857" y="6331692"/>
            <a:ext cx="4223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i="1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Fuente:</a:t>
            </a:r>
            <a:r>
              <a:rPr lang="es-ES" sz="1100" i="1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División de TH de la DSA de Cúcuta a 31 de marzo de 2026</a:t>
            </a:r>
            <a:endParaRPr lang="es-ES_tradnl" sz="1100" i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2" name="Imagen 1151" descr="Mapa&#10;&#10;Descripción generada automáticamente">
            <a:extLst>
              <a:ext uri="{FF2B5EF4-FFF2-40B4-BE49-F238E27FC236}">
                <a16:creationId xmlns:a16="http://schemas.microsoft.com/office/drawing/2014/main" id="{A6A3391A-72D6-E07B-83D3-E011963376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6" b="99772" l="4652" r="98037">
                        <a14:foregroundMark x1="36662" y1="9250" x2="26163" y2="8679"/>
                        <a14:foregroundMark x1="26163" y1="8679" x2="13956" y2="12105"/>
                        <a14:foregroundMark x1="13956" y1="12105" x2="8792" y2="37571"/>
                        <a14:foregroundMark x1="17883" y1="8032" x2="29492" y2="4758"/>
                        <a14:foregroundMark x1="8408" y1="68481" x2="4908" y2="66959"/>
                        <a14:foregroundMark x1="37644" y1="91131" x2="68801" y2="91816"/>
                        <a14:foregroundMark x1="75800" y1="71945" x2="91507" y2="70955"/>
                        <a14:foregroundMark x1="91507" y1="70955" x2="96031" y2="85002"/>
                        <a14:foregroundMark x1="96031" y1="85002" x2="86854" y2="91359"/>
                        <a14:foregroundMark x1="86854" y1="91359" x2="77892" y2="91359"/>
                        <a14:foregroundMark x1="77892" y1="91359" x2="77636" y2="74762"/>
                        <a14:foregroundMark x1="77636" y1="74762" x2="76953" y2="72973"/>
                        <a14:foregroundMark x1="95732" y1="75752" x2="95305" y2="89075"/>
                        <a14:foregroundMark x1="95305" y1="89075" x2="85275" y2="93491"/>
                        <a14:foregroundMark x1="85275" y1="93491" x2="78873" y2="94252"/>
                        <a14:foregroundMark x1="75971" y1="91816" x2="77721" y2="99772"/>
                        <a14:foregroundMark x1="98079" y1="79216" x2="97695" y2="95965"/>
                        <a14:foregroundMark x1="29193" y1="1332" x2="28126" y2="1294"/>
                        <a14:foregroundMark x1="4738" y1="27864" x2="4652" y2="29577"/>
                        <a14:backgroundMark x1="98890" y1="75333" x2="98720" y2="9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6" t="67235" r="-110" b="14034"/>
          <a:stretch/>
        </p:blipFill>
        <p:spPr>
          <a:xfrm>
            <a:off x="-57819" y="5610224"/>
            <a:ext cx="1301945" cy="984565"/>
          </a:xfrm>
          <a:prstGeom prst="rect">
            <a:avLst/>
          </a:prstGeom>
          <a:effectLst>
            <a:outerShdw blurRad="215900" dist="12700" dir="8100000" sx="102000" sy="102000" algn="tr" rotWithShape="0">
              <a:prstClr val="black">
                <a:alpha val="66000"/>
              </a:prstClr>
            </a:outerShdw>
          </a:effectLst>
        </p:spPr>
      </p:pic>
      <p:graphicFrame>
        <p:nvGraphicFramePr>
          <p:cNvPr id="37" name="Gráfico 36">
            <a:extLst>
              <a:ext uri="{FF2B5EF4-FFF2-40B4-BE49-F238E27FC236}">
                <a16:creationId xmlns:a16="http://schemas.microsoft.com/office/drawing/2014/main" id="{8D20EB51-352D-4B0A-F501-9A9A29B0F8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5091417"/>
              </p:ext>
            </p:extLst>
          </p:nvPr>
        </p:nvGraphicFramePr>
        <p:xfrm>
          <a:off x="6204018" y="4323688"/>
          <a:ext cx="3371638" cy="3729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77" name="Google Shape;177;p23"/>
          <p:cNvGrpSpPr/>
          <p:nvPr/>
        </p:nvGrpSpPr>
        <p:grpSpPr>
          <a:xfrm rot="21390719">
            <a:off x="6539039" y="5552447"/>
            <a:ext cx="493083" cy="418145"/>
            <a:chOff x="2661459" y="2015001"/>
            <a:chExt cx="322508" cy="273494"/>
          </a:xfrm>
        </p:grpSpPr>
        <p:sp>
          <p:nvSpPr>
            <p:cNvPr id="178" name="Google Shape;178;p23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9" name="Google Shape;179;p23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8E143928-AC37-44A1-8132-707026CA2F1C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E284EE9-195D-D62F-28D6-0002D847F42D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34ABC0D4-DC56-E856-AE05-D7D2B856F3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6243CD3-2B02-CECB-EBA8-324E0C43B065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6">
            <a:extLst>
              <a:ext uri="{FF2B5EF4-FFF2-40B4-BE49-F238E27FC236}">
                <a16:creationId xmlns:a16="http://schemas.microsoft.com/office/drawing/2014/main" id="{BD2365C2-0535-5FAA-1FCE-2CA614F0168B}"/>
              </a:ext>
            </a:extLst>
          </p:cNvPr>
          <p:cNvGrpSpPr/>
          <p:nvPr/>
        </p:nvGrpSpPr>
        <p:grpSpPr>
          <a:xfrm>
            <a:off x="-104150" y="1396750"/>
            <a:ext cx="3815717" cy="5176336"/>
            <a:chOff x="-66904" y="1282390"/>
            <a:chExt cx="3734641" cy="5247450"/>
          </a:xfrm>
        </p:grpSpPr>
        <p:pic>
          <p:nvPicPr>
            <p:cNvPr id="23" name="Imagen 22" descr="Mapa&#10;&#10;Descripción generada automáticamente">
              <a:extLst>
                <a:ext uri="{FF2B5EF4-FFF2-40B4-BE49-F238E27FC236}">
                  <a16:creationId xmlns:a16="http://schemas.microsoft.com/office/drawing/2014/main" id="{45D1627B-9587-2002-9CDA-99B26CFDEF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256" b="99772" l="4652" r="98037">
                          <a14:foregroundMark x1="36662" y1="9250" x2="26163" y2="8679"/>
                          <a14:foregroundMark x1="26163" y1="8679" x2="13956" y2="12105"/>
                          <a14:foregroundMark x1="13956" y1="12105" x2="8792" y2="37571"/>
                          <a14:foregroundMark x1="17883" y1="8032" x2="29492" y2="4758"/>
                          <a14:foregroundMark x1="8408" y1="68481" x2="4908" y2="66959"/>
                          <a14:foregroundMark x1="37644" y1="91131" x2="68801" y2="91816"/>
                          <a14:foregroundMark x1="75800" y1="71945" x2="91507" y2="70955"/>
                          <a14:foregroundMark x1="91507" y1="70955" x2="96031" y2="85002"/>
                          <a14:foregroundMark x1="96031" y1="85002" x2="86854" y2="91359"/>
                          <a14:foregroundMark x1="86854" y1="91359" x2="77892" y2="91359"/>
                          <a14:foregroundMark x1="77892" y1="91359" x2="77636" y2="74762"/>
                          <a14:foregroundMark x1="77636" y1="74762" x2="76953" y2="72973"/>
                          <a14:foregroundMark x1="95732" y1="75752" x2="95305" y2="89075"/>
                          <a14:foregroundMark x1="95305" y1="89075" x2="85275" y2="93491"/>
                          <a14:foregroundMark x1="85275" y1="93491" x2="78873" y2="94252"/>
                          <a14:foregroundMark x1="75971" y1="91816" x2="77721" y2="99772"/>
                          <a14:foregroundMark x1="98079" y1="79216" x2="97695" y2="95965"/>
                          <a14:foregroundMark x1="29193" y1="1332" x2="28126" y2="1294"/>
                          <a14:foregroundMark x1="4738" y1="27864" x2="4652" y2="29577"/>
                          <a14:backgroundMark x1="98890" y1="75333" x2="98720" y2="907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29006" b="11033"/>
            <a:stretch/>
          </p:blipFill>
          <p:spPr>
            <a:xfrm>
              <a:off x="-66904" y="1282390"/>
              <a:ext cx="3734641" cy="5247450"/>
            </a:xfrm>
            <a:prstGeom prst="rect">
              <a:avLst/>
            </a:prstGeom>
            <a:effectLst>
              <a:outerShdw blurRad="215900" dist="12700" dir="8100000" sx="102000" sy="102000" algn="tr" rotWithShape="0">
                <a:prstClr val="black">
                  <a:alpha val="66000"/>
                </a:prstClr>
              </a:outerShdw>
            </a:effectLst>
          </p:spPr>
        </p:pic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D2E17FD6-27A8-E94C-C19E-EF6781964E06}"/>
                </a:ext>
              </a:extLst>
            </p:cNvPr>
            <p:cNvSpPr txBox="1"/>
            <p:nvPr/>
          </p:nvSpPr>
          <p:spPr>
            <a:xfrm rot="2927833">
              <a:off x="2120690" y="2938483"/>
              <a:ext cx="946959" cy="2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+mj-lt"/>
                </a:rPr>
                <a:t>Venezuela</a:t>
              </a:r>
              <a:endParaRPr lang="es-CO" sz="16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ABE34FA4-C954-31AC-389B-5736272F19D3}"/>
              </a:ext>
            </a:extLst>
          </p:cNvPr>
          <p:cNvGrpSpPr/>
          <p:nvPr/>
        </p:nvGrpSpPr>
        <p:grpSpPr>
          <a:xfrm>
            <a:off x="2797674" y="2854838"/>
            <a:ext cx="265389" cy="289062"/>
            <a:chOff x="2613866" y="3134836"/>
            <a:chExt cx="416512" cy="431088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E03C0224-1AF7-C082-A5DD-71466BEF4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1543" y="3134836"/>
              <a:ext cx="294045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Icono de puente | Vector Premium">
              <a:extLst>
                <a:ext uri="{FF2B5EF4-FFF2-40B4-BE49-F238E27FC236}">
                  <a16:creationId xmlns:a16="http://schemas.microsoft.com/office/drawing/2014/main" id="{D33E5C86-EA3D-1F1F-D3EA-79597A2835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13866" y="3271879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34D31977-D36D-11AB-12B8-998DCF51EF46}"/>
              </a:ext>
            </a:extLst>
          </p:cNvPr>
          <p:cNvGrpSpPr/>
          <p:nvPr/>
        </p:nvGrpSpPr>
        <p:grpSpPr>
          <a:xfrm>
            <a:off x="2829561" y="3821296"/>
            <a:ext cx="265389" cy="265273"/>
            <a:chOff x="2716824" y="3100263"/>
            <a:chExt cx="416512" cy="395613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BECFB552-17FB-DBC1-8571-B47A8E8C5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057" y="3100263"/>
              <a:ext cx="294044" cy="294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Icono de puente | Vector Premium">
              <a:extLst>
                <a:ext uri="{FF2B5EF4-FFF2-40B4-BE49-F238E27FC236}">
                  <a16:creationId xmlns:a16="http://schemas.microsoft.com/office/drawing/2014/main" id="{F5B5839F-3744-245E-2DA9-F24174D0F7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716824" y="3201831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E9EDECF5-7796-C06B-C07E-2FC91A67A8E3}"/>
              </a:ext>
            </a:extLst>
          </p:cNvPr>
          <p:cNvGrpSpPr/>
          <p:nvPr/>
        </p:nvGrpSpPr>
        <p:grpSpPr>
          <a:xfrm>
            <a:off x="2749859" y="4065847"/>
            <a:ext cx="265389" cy="230096"/>
            <a:chOff x="2688848" y="3173596"/>
            <a:chExt cx="416512" cy="3431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A9721CF6-89BB-B3A3-C4A2-EEB5F90279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73596"/>
              <a:ext cx="257724" cy="257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Icono de puente | Vector Premium">
              <a:extLst>
                <a:ext uri="{FF2B5EF4-FFF2-40B4-BE49-F238E27FC236}">
                  <a16:creationId xmlns:a16="http://schemas.microsoft.com/office/drawing/2014/main" id="{EA336E1A-A8F4-4889-5663-73A99D404D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88848" y="3222702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D96DDDC-BD86-7FDC-2A08-FCC0D64EB936}"/>
              </a:ext>
            </a:extLst>
          </p:cNvPr>
          <p:cNvGrpSpPr/>
          <p:nvPr/>
        </p:nvGrpSpPr>
        <p:grpSpPr>
          <a:xfrm>
            <a:off x="2769543" y="4330539"/>
            <a:ext cx="265389" cy="236085"/>
            <a:chOff x="2677170" y="3183410"/>
            <a:chExt cx="416512" cy="35208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EBBEA511-7687-2856-51E5-DB295B5017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83410"/>
              <a:ext cx="247910" cy="24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Icono de puente | Vector Premium">
              <a:extLst>
                <a:ext uri="{FF2B5EF4-FFF2-40B4-BE49-F238E27FC236}">
                  <a16:creationId xmlns:a16="http://schemas.microsoft.com/office/drawing/2014/main" id="{D6F23296-385F-D56C-1B70-7149330B03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77170" y="3241446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6" descr="Oficina - Iconos gratis de edificios">
            <a:extLst>
              <a:ext uri="{FF2B5EF4-FFF2-40B4-BE49-F238E27FC236}">
                <a16:creationId xmlns:a16="http://schemas.microsoft.com/office/drawing/2014/main" id="{2BB5F571-E72E-0A37-05B0-17C8549DE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7" y="443827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Oficina - Iconos gratis de edificios">
            <a:extLst>
              <a:ext uri="{FF2B5EF4-FFF2-40B4-BE49-F238E27FC236}">
                <a16:creationId xmlns:a16="http://schemas.microsoft.com/office/drawing/2014/main" id="{BDDEA828-8B37-F07D-A32C-2126BEA18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7" y="3684674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Oficina - Iconos gratis de edificios">
            <a:extLst>
              <a:ext uri="{FF2B5EF4-FFF2-40B4-BE49-F238E27FC236}">
                <a16:creationId xmlns:a16="http://schemas.microsoft.com/office/drawing/2014/main" id="{41698FFE-087C-D8C1-596B-2845CD8C0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39" y="5729536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AA609BB4-E298-5B32-68D5-4778D616A99A}"/>
              </a:ext>
            </a:extLst>
          </p:cNvPr>
          <p:cNvSpPr/>
          <p:nvPr/>
        </p:nvSpPr>
        <p:spPr>
          <a:xfrm>
            <a:off x="2949877" y="4297703"/>
            <a:ext cx="3401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4E119C9-18FF-B084-88AB-3E8595EF762E}"/>
              </a:ext>
            </a:extLst>
          </p:cNvPr>
          <p:cNvSpPr/>
          <p:nvPr/>
        </p:nvSpPr>
        <p:spPr>
          <a:xfrm>
            <a:off x="2912725" y="399088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F5C8CFB-392C-BEEA-D88C-3BC07F23DEA5}"/>
              </a:ext>
            </a:extLst>
          </p:cNvPr>
          <p:cNvSpPr/>
          <p:nvPr/>
        </p:nvSpPr>
        <p:spPr>
          <a:xfrm>
            <a:off x="3019241" y="3697606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  <a:endParaRPr lang="es-ES" sz="2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98B90A8-36E0-0CA1-42D1-A07567FC95D1}"/>
              </a:ext>
            </a:extLst>
          </p:cNvPr>
          <p:cNvSpPr/>
          <p:nvPr/>
        </p:nvSpPr>
        <p:spPr>
          <a:xfrm>
            <a:off x="2755808" y="2581375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37F6CF7-8469-071B-5B01-B844E0FCA66B}"/>
              </a:ext>
            </a:extLst>
          </p:cNvPr>
          <p:cNvSpPr txBox="1"/>
          <p:nvPr/>
        </p:nvSpPr>
        <p:spPr>
          <a:xfrm>
            <a:off x="1616822" y="1463216"/>
            <a:ext cx="3559938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Cruces de frontera</a:t>
            </a:r>
          </a:p>
        </p:txBody>
      </p:sp>
      <p:sp>
        <p:nvSpPr>
          <p:cNvPr id="32" name="189 Rectángulo">
            <a:extLst>
              <a:ext uri="{FF2B5EF4-FFF2-40B4-BE49-F238E27FC236}">
                <a16:creationId xmlns:a16="http://schemas.microsoft.com/office/drawing/2014/main" id="{FCFFF646-36E1-6682-7D9B-AD36A0F19CD1}"/>
              </a:ext>
            </a:extLst>
          </p:cNvPr>
          <p:cNvSpPr/>
          <p:nvPr/>
        </p:nvSpPr>
        <p:spPr>
          <a:xfrm>
            <a:off x="7464962" y="4916114"/>
            <a:ext cx="75749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8000" b="1" dirty="0">
                <a:ln>
                  <a:solidFill>
                    <a:schemeClr val="bg1"/>
                  </a:solidFill>
                </a:ln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CO" sz="8000" dirty="0">
              <a:ln>
                <a:solidFill>
                  <a:schemeClr val="bg1"/>
                </a:solidFill>
              </a:ln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C3C720AF-13B5-4B6E-257C-893011BF0D6D}"/>
              </a:ext>
            </a:extLst>
          </p:cNvPr>
          <p:cNvSpPr txBox="1"/>
          <p:nvPr/>
        </p:nvSpPr>
        <p:spPr>
          <a:xfrm>
            <a:off x="9667239" y="5047996"/>
            <a:ext cx="2297806" cy="37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es-CO" sz="1800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PUENTE UNIÓN</a:t>
            </a:r>
          </a:p>
        </p:txBody>
      </p:sp>
      <p:sp>
        <p:nvSpPr>
          <p:cNvPr id="33" name="Google Shape;108;p20">
            <a:extLst>
              <a:ext uri="{FF2B5EF4-FFF2-40B4-BE49-F238E27FC236}">
                <a16:creationId xmlns:a16="http://schemas.microsoft.com/office/drawing/2014/main" id="{AF28BA80-DFDA-FDB7-BBB9-F53D89BCDD19}"/>
              </a:ext>
            </a:extLst>
          </p:cNvPr>
          <p:cNvSpPr txBox="1">
            <a:spLocks/>
          </p:cNvSpPr>
          <p:nvPr/>
        </p:nvSpPr>
        <p:spPr>
          <a:xfrm>
            <a:off x="9619885" y="5305265"/>
            <a:ext cx="2370237" cy="32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s-MX" sz="1800" b="0" spc="-270" dirty="0">
                <a:latin typeface="Verdana" panose="020B0604030504040204" pitchFamily="34" charset="0"/>
                <a:ea typeface="Verdana" panose="020B0604030504040204" pitchFamily="34" charset="0"/>
              </a:rPr>
              <a:t>Puerto Santander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D8A6614E-CDF3-6F08-D69C-5A4C1EE3A287}"/>
              </a:ext>
            </a:extLst>
          </p:cNvPr>
          <p:cNvSpPr txBox="1"/>
          <p:nvPr/>
        </p:nvSpPr>
        <p:spPr>
          <a:xfrm>
            <a:off x="6784419" y="5699863"/>
            <a:ext cx="2188119" cy="529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CO" sz="22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Puentes</a:t>
            </a:r>
          </a:p>
          <a:p>
            <a:pPr algn="ctr">
              <a:lnSpc>
                <a:spcPts val="1600"/>
              </a:lnSpc>
            </a:pPr>
            <a:r>
              <a:rPr lang="es-CO" sz="22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Internacionales</a:t>
            </a:r>
          </a:p>
        </p:txBody>
      </p:sp>
      <p:grpSp>
        <p:nvGrpSpPr>
          <p:cNvPr id="35" name="Google Shape;177;p23">
            <a:extLst>
              <a:ext uri="{FF2B5EF4-FFF2-40B4-BE49-F238E27FC236}">
                <a16:creationId xmlns:a16="http://schemas.microsoft.com/office/drawing/2014/main" id="{82DD0480-9866-76DF-4B3B-538BB5717CF3}"/>
              </a:ext>
            </a:extLst>
          </p:cNvPr>
          <p:cNvGrpSpPr/>
          <p:nvPr/>
        </p:nvGrpSpPr>
        <p:grpSpPr>
          <a:xfrm rot="21390719">
            <a:off x="7189254" y="4865690"/>
            <a:ext cx="493083" cy="418145"/>
            <a:chOff x="2661459" y="2015001"/>
            <a:chExt cx="322508" cy="273494"/>
          </a:xfrm>
        </p:grpSpPr>
        <p:sp>
          <p:nvSpPr>
            <p:cNvPr id="36" name="Google Shape;178;p23">
              <a:extLst>
                <a:ext uri="{FF2B5EF4-FFF2-40B4-BE49-F238E27FC236}">
                  <a16:creationId xmlns:a16="http://schemas.microsoft.com/office/drawing/2014/main" id="{51AAE57E-5F1B-157F-A27C-E018868D3B8A}"/>
                </a:ext>
              </a:extLst>
            </p:cNvPr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79;p23">
              <a:extLst>
                <a:ext uri="{FF2B5EF4-FFF2-40B4-BE49-F238E27FC236}">
                  <a16:creationId xmlns:a16="http://schemas.microsoft.com/office/drawing/2014/main" id="{FC3128C1-DC7F-3988-BA9C-3DFEB48A6FCB}"/>
                </a:ext>
              </a:extLst>
            </p:cNvPr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9" name="Google Shape;177;p23">
            <a:extLst>
              <a:ext uri="{FF2B5EF4-FFF2-40B4-BE49-F238E27FC236}">
                <a16:creationId xmlns:a16="http://schemas.microsoft.com/office/drawing/2014/main" id="{2277BEE4-B5F7-E09D-5409-40BB7A449204}"/>
              </a:ext>
            </a:extLst>
          </p:cNvPr>
          <p:cNvGrpSpPr/>
          <p:nvPr/>
        </p:nvGrpSpPr>
        <p:grpSpPr>
          <a:xfrm rot="21390719">
            <a:off x="8117531" y="4879102"/>
            <a:ext cx="493083" cy="418145"/>
            <a:chOff x="2661459" y="2015001"/>
            <a:chExt cx="322508" cy="273494"/>
          </a:xfrm>
        </p:grpSpPr>
        <p:sp>
          <p:nvSpPr>
            <p:cNvPr id="40" name="Google Shape;178;p23">
              <a:extLst>
                <a:ext uri="{FF2B5EF4-FFF2-40B4-BE49-F238E27FC236}">
                  <a16:creationId xmlns:a16="http://schemas.microsoft.com/office/drawing/2014/main" id="{38D1176E-F260-7F2D-F89A-6D81E2A1EFCA}"/>
                </a:ext>
              </a:extLst>
            </p:cNvPr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79;p23">
              <a:extLst>
                <a:ext uri="{FF2B5EF4-FFF2-40B4-BE49-F238E27FC236}">
                  <a16:creationId xmlns:a16="http://schemas.microsoft.com/office/drawing/2014/main" id="{4331522C-72A4-C4F2-5CAB-0E3BC33A1324}"/>
                </a:ext>
              </a:extLst>
            </p:cNvPr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5" name="Google Shape;177;p23">
            <a:extLst>
              <a:ext uri="{FF2B5EF4-FFF2-40B4-BE49-F238E27FC236}">
                <a16:creationId xmlns:a16="http://schemas.microsoft.com/office/drawing/2014/main" id="{17A55118-5EC4-9092-2309-482907C395DB}"/>
              </a:ext>
            </a:extLst>
          </p:cNvPr>
          <p:cNvGrpSpPr/>
          <p:nvPr/>
        </p:nvGrpSpPr>
        <p:grpSpPr>
          <a:xfrm rot="21390719">
            <a:off x="8799667" y="5575346"/>
            <a:ext cx="493083" cy="418145"/>
            <a:chOff x="2661459" y="2015001"/>
            <a:chExt cx="322508" cy="273494"/>
          </a:xfrm>
        </p:grpSpPr>
        <p:sp>
          <p:nvSpPr>
            <p:cNvPr id="46" name="Google Shape;178;p23">
              <a:extLst>
                <a:ext uri="{FF2B5EF4-FFF2-40B4-BE49-F238E27FC236}">
                  <a16:creationId xmlns:a16="http://schemas.microsoft.com/office/drawing/2014/main" id="{93216DDE-EFA4-68B5-BB80-7F8D7A3DC872}"/>
                </a:ext>
              </a:extLst>
            </p:cNvPr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79;p23">
              <a:extLst>
                <a:ext uri="{FF2B5EF4-FFF2-40B4-BE49-F238E27FC236}">
                  <a16:creationId xmlns:a16="http://schemas.microsoft.com/office/drawing/2014/main" id="{E22AC322-3E58-3C64-6FBA-F7DA94D22344}"/>
                </a:ext>
              </a:extLst>
            </p:cNvPr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48" name="Picture 2" descr="Diseño PNG Y SVG De Icono De Trazo De Puente 07 Para Camisetas">
            <a:extLst>
              <a:ext uri="{FF2B5EF4-FFF2-40B4-BE49-F238E27FC236}">
                <a16:creationId xmlns:a16="http://schemas.microsoft.com/office/drawing/2014/main" id="{6EB83F38-45D5-1C9C-B610-2D60AB435D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1" b="32086"/>
          <a:stretch>
            <a:fillRect/>
          </a:stretch>
        </p:blipFill>
        <p:spPr bwMode="auto">
          <a:xfrm>
            <a:off x="6887261" y="6033013"/>
            <a:ext cx="2023184" cy="59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82564EB9-A7E5-8157-DAA0-55364C8D0A24}"/>
              </a:ext>
            </a:extLst>
          </p:cNvPr>
          <p:cNvSpPr txBox="1"/>
          <p:nvPr/>
        </p:nvSpPr>
        <p:spPr>
          <a:xfrm>
            <a:off x="8049261" y="3377510"/>
            <a:ext cx="2733629" cy="1032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ts val="1800"/>
              </a:lnSpc>
              <a:defRPr sz="2100" b="1" spc="3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 sz="1800" dirty="0">
                <a:latin typeface="Verdana" panose="020B0604030504040204" pitchFamily="34" charset="0"/>
                <a:ea typeface="Verdana" panose="020B0604030504040204" pitchFamily="34" charset="0"/>
              </a:rPr>
              <a:t>PUENTE FRANCISCO</a:t>
            </a:r>
          </a:p>
          <a:p>
            <a:r>
              <a:rPr lang="es-CO" sz="1800" dirty="0">
                <a:latin typeface="Verdana" panose="020B0604030504040204" pitchFamily="34" charset="0"/>
                <a:ea typeface="Verdana" panose="020B0604030504040204" pitchFamily="34" charset="0"/>
              </a:rPr>
              <a:t>DE PAULA SANTANDER</a:t>
            </a:r>
          </a:p>
        </p:txBody>
      </p:sp>
      <p:sp>
        <p:nvSpPr>
          <p:cNvPr id="50" name="Google Shape;108;p20">
            <a:extLst>
              <a:ext uri="{FF2B5EF4-FFF2-40B4-BE49-F238E27FC236}">
                <a16:creationId xmlns:a16="http://schemas.microsoft.com/office/drawing/2014/main" id="{A59D5D3F-E1E5-318C-E14D-D4F535A3D45A}"/>
              </a:ext>
            </a:extLst>
          </p:cNvPr>
          <p:cNvSpPr txBox="1">
            <a:spLocks/>
          </p:cNvSpPr>
          <p:nvPr/>
        </p:nvSpPr>
        <p:spPr>
          <a:xfrm>
            <a:off x="8230956" y="4278240"/>
            <a:ext cx="2370237" cy="32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s-MX" sz="1800" b="0" spc="-270" dirty="0">
                <a:latin typeface="Verdana" panose="020B0604030504040204" pitchFamily="34" charset="0"/>
                <a:ea typeface="Verdana" panose="020B0604030504040204" pitchFamily="34" charset="0"/>
              </a:rPr>
              <a:t>El Escobal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53105E12-B475-BBD8-98BF-33863F40E0BD}"/>
              </a:ext>
            </a:extLst>
          </p:cNvPr>
          <p:cNvSpPr txBox="1"/>
          <p:nvPr/>
        </p:nvSpPr>
        <p:spPr>
          <a:xfrm>
            <a:off x="5035739" y="3581888"/>
            <a:ext cx="2897507" cy="801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1800"/>
              </a:lnSpc>
            </a:pPr>
            <a:r>
              <a:rPr lang="es-CO" sz="1800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PUENTE</a:t>
            </a:r>
          </a:p>
          <a:p>
            <a:pPr algn="ctr">
              <a:lnSpc>
                <a:spcPts val="1800"/>
              </a:lnSpc>
            </a:pPr>
            <a:r>
              <a:rPr lang="es-CO" sz="1800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ATANASIO</a:t>
            </a:r>
          </a:p>
          <a:p>
            <a:pPr algn="ctr">
              <a:lnSpc>
                <a:spcPts val="1800"/>
              </a:lnSpc>
            </a:pPr>
            <a:r>
              <a:rPr lang="es-CO" sz="1800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GIRARDOT</a:t>
            </a:r>
          </a:p>
        </p:txBody>
      </p:sp>
      <p:sp>
        <p:nvSpPr>
          <p:cNvPr id="52" name="Google Shape;108;p20">
            <a:extLst>
              <a:ext uri="{FF2B5EF4-FFF2-40B4-BE49-F238E27FC236}">
                <a16:creationId xmlns:a16="http://schemas.microsoft.com/office/drawing/2014/main" id="{438E2C28-2020-A0BD-217A-8A1F097BAB11}"/>
              </a:ext>
            </a:extLst>
          </p:cNvPr>
          <p:cNvSpPr txBox="1">
            <a:spLocks/>
          </p:cNvSpPr>
          <p:nvPr/>
        </p:nvSpPr>
        <p:spPr>
          <a:xfrm>
            <a:off x="5794577" y="4237913"/>
            <a:ext cx="1395810" cy="32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s-MX" sz="1800" b="0" spc="-150" dirty="0" err="1">
                <a:latin typeface="Verdana" panose="020B0604030504040204" pitchFamily="34" charset="0"/>
                <a:ea typeface="Verdana" panose="020B0604030504040204" pitchFamily="34" charset="0"/>
              </a:rPr>
              <a:t>Boconó</a:t>
            </a:r>
            <a:endParaRPr lang="es-MX" sz="1800" b="0" spc="-1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24" name="CuadroTexto 1023">
            <a:extLst>
              <a:ext uri="{FF2B5EF4-FFF2-40B4-BE49-F238E27FC236}">
                <a16:creationId xmlns:a16="http://schemas.microsoft.com/office/drawing/2014/main" id="{4D2AFBB8-6CA3-F5C7-E516-E2272C6BD99D}"/>
              </a:ext>
            </a:extLst>
          </p:cNvPr>
          <p:cNvSpPr txBox="1"/>
          <p:nvPr/>
        </p:nvSpPr>
        <p:spPr>
          <a:xfrm>
            <a:off x="4270866" y="4712905"/>
            <a:ext cx="230271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ts val="1800"/>
              </a:lnSpc>
              <a:defRPr sz="2100" b="1" spc="3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 sz="1800" dirty="0">
                <a:latin typeface="Verdana" panose="020B0604030504040204" pitchFamily="34" charset="0"/>
                <a:ea typeface="Verdana" panose="020B0604030504040204" pitchFamily="34" charset="0"/>
              </a:rPr>
              <a:t>PUENTE</a:t>
            </a:r>
          </a:p>
          <a:p>
            <a:r>
              <a:rPr lang="es-CO" sz="1800" dirty="0">
                <a:latin typeface="Verdana" panose="020B0604030504040204" pitchFamily="34" charset="0"/>
                <a:ea typeface="Verdana" panose="020B0604030504040204" pitchFamily="34" charset="0"/>
              </a:rPr>
              <a:t>SIMÓN BOLÍVAR</a:t>
            </a:r>
          </a:p>
        </p:txBody>
      </p:sp>
      <p:sp>
        <p:nvSpPr>
          <p:cNvPr id="1025" name="Google Shape;108;p20">
            <a:extLst>
              <a:ext uri="{FF2B5EF4-FFF2-40B4-BE49-F238E27FC236}">
                <a16:creationId xmlns:a16="http://schemas.microsoft.com/office/drawing/2014/main" id="{BCCD8C8D-D01E-A108-2197-155D3A8FDE07}"/>
              </a:ext>
            </a:extLst>
          </p:cNvPr>
          <p:cNvSpPr txBox="1">
            <a:spLocks/>
          </p:cNvSpPr>
          <p:nvPr/>
        </p:nvSpPr>
        <p:spPr>
          <a:xfrm>
            <a:off x="4274337" y="5311569"/>
            <a:ext cx="23702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s-MX" sz="1800" b="0" spc="-270" dirty="0">
                <a:latin typeface="Verdana" panose="020B0604030504040204" pitchFamily="34" charset="0"/>
                <a:ea typeface="Verdana" panose="020B0604030504040204" pitchFamily="34" charset="0"/>
              </a:rPr>
              <a:t>La Parada</a:t>
            </a:r>
          </a:p>
        </p:txBody>
      </p:sp>
      <p:sp>
        <p:nvSpPr>
          <p:cNvPr id="1027" name="Google Shape;655;p34">
            <a:extLst>
              <a:ext uri="{FF2B5EF4-FFF2-40B4-BE49-F238E27FC236}">
                <a16:creationId xmlns:a16="http://schemas.microsoft.com/office/drawing/2014/main" id="{C0102B4C-24C2-B1D4-9DBD-8943853CDB87}"/>
              </a:ext>
            </a:extLst>
          </p:cNvPr>
          <p:cNvSpPr/>
          <p:nvPr/>
        </p:nvSpPr>
        <p:spPr>
          <a:xfrm>
            <a:off x="6032319" y="5338503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B5B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252944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dirty="0">
              <a:solidFill>
                <a:srgbClr val="252944"/>
              </a:solidFill>
            </a:endParaRPr>
          </a:p>
        </p:txBody>
      </p:sp>
      <p:sp>
        <p:nvSpPr>
          <p:cNvPr id="1029" name="Google Shape;655;p34">
            <a:extLst>
              <a:ext uri="{FF2B5EF4-FFF2-40B4-BE49-F238E27FC236}">
                <a16:creationId xmlns:a16="http://schemas.microsoft.com/office/drawing/2014/main" id="{8F722CFD-3EB1-0ED6-45D8-F42E0789CBEC}"/>
              </a:ext>
            </a:extLst>
          </p:cNvPr>
          <p:cNvSpPr/>
          <p:nvPr/>
        </p:nvSpPr>
        <p:spPr>
          <a:xfrm>
            <a:off x="6959835" y="4355399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B5B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252944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dirty="0">
              <a:solidFill>
                <a:srgbClr val="252944"/>
              </a:solidFill>
            </a:endParaRPr>
          </a:p>
        </p:txBody>
      </p:sp>
      <p:sp>
        <p:nvSpPr>
          <p:cNvPr id="1030" name="Google Shape;655;p34">
            <a:extLst>
              <a:ext uri="{FF2B5EF4-FFF2-40B4-BE49-F238E27FC236}">
                <a16:creationId xmlns:a16="http://schemas.microsoft.com/office/drawing/2014/main" id="{41593C75-51D4-321C-82CE-9698C22C2AB9}"/>
              </a:ext>
            </a:extLst>
          </p:cNvPr>
          <p:cNvSpPr/>
          <p:nvPr/>
        </p:nvSpPr>
        <p:spPr>
          <a:xfrm>
            <a:off x="9348809" y="5269470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B5B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252944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 dirty="0">
              <a:solidFill>
                <a:srgbClr val="252944"/>
              </a:solidFill>
            </a:endParaRPr>
          </a:p>
        </p:txBody>
      </p:sp>
      <p:sp>
        <p:nvSpPr>
          <p:cNvPr id="1031" name="Google Shape;655;p34">
            <a:extLst>
              <a:ext uri="{FF2B5EF4-FFF2-40B4-BE49-F238E27FC236}">
                <a16:creationId xmlns:a16="http://schemas.microsoft.com/office/drawing/2014/main" id="{5420FCCB-66A4-AF7C-1160-4AEE825DBAF8}"/>
              </a:ext>
            </a:extLst>
          </p:cNvPr>
          <p:cNvSpPr/>
          <p:nvPr/>
        </p:nvSpPr>
        <p:spPr>
          <a:xfrm>
            <a:off x="8530704" y="4413717"/>
            <a:ext cx="417841" cy="417347"/>
          </a:xfrm>
          <a:custGeom>
            <a:avLst/>
            <a:gdLst/>
            <a:ahLst/>
            <a:cxnLst/>
            <a:rect l="l" t="t" r="r" b="b"/>
            <a:pathLst>
              <a:path w="3169" h="3167" extrusionOk="0">
                <a:moveTo>
                  <a:pt x="1584" y="1"/>
                </a:moveTo>
                <a:cubicBezTo>
                  <a:pt x="710" y="1"/>
                  <a:pt x="1" y="709"/>
                  <a:pt x="1" y="1583"/>
                </a:cubicBezTo>
                <a:cubicBezTo>
                  <a:pt x="1" y="2457"/>
                  <a:pt x="710" y="3167"/>
                  <a:pt x="1584" y="3167"/>
                </a:cubicBezTo>
                <a:cubicBezTo>
                  <a:pt x="2459" y="3167"/>
                  <a:pt x="3168" y="2457"/>
                  <a:pt x="3168" y="1583"/>
                </a:cubicBezTo>
                <a:cubicBezTo>
                  <a:pt x="3168" y="709"/>
                  <a:pt x="2459" y="1"/>
                  <a:pt x="1584" y="1"/>
                </a:cubicBezTo>
                <a:close/>
              </a:path>
            </a:pathLst>
          </a:custGeom>
          <a:solidFill>
            <a:srgbClr val="B5B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25294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dirty="0">
              <a:solidFill>
                <a:srgbClr val="252944"/>
              </a:solidFill>
            </a:endParaRPr>
          </a:p>
        </p:txBody>
      </p:sp>
      <p:pic>
        <p:nvPicPr>
          <p:cNvPr id="1035" name="Imagen 1034">
            <a:extLst>
              <a:ext uri="{FF2B5EF4-FFF2-40B4-BE49-F238E27FC236}">
                <a16:creationId xmlns:a16="http://schemas.microsoft.com/office/drawing/2014/main" id="{21E46990-CAD3-7897-863E-F120393A7FB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06740" y="4141761"/>
            <a:ext cx="405985" cy="405985"/>
          </a:xfrm>
          <a:prstGeom prst="rect">
            <a:avLst/>
          </a:prstGeom>
        </p:spPr>
      </p:pic>
      <p:pic>
        <p:nvPicPr>
          <p:cNvPr id="1036" name="Picture 6" descr="Oficina - Iconos gratis de edificios">
            <a:extLst>
              <a:ext uri="{FF2B5EF4-FFF2-40B4-BE49-F238E27FC236}">
                <a16:creationId xmlns:a16="http://schemas.microsoft.com/office/drawing/2014/main" id="{0CCB2D40-C97D-1A54-542E-4292A55AB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4" y="469391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5" name="Picture 8" descr="Ges Cargo – Empresa de transporte, logística y servicios de aduanas en  Canarias">
            <a:extLst>
              <a:ext uri="{FF2B5EF4-FFF2-40B4-BE49-F238E27FC236}">
                <a16:creationId xmlns:a16="http://schemas.microsoft.com/office/drawing/2014/main" id="{E3F9E62D-F042-CBD1-4A3F-98581E99B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2" b="23612"/>
          <a:stretch>
            <a:fillRect/>
          </a:stretch>
        </p:blipFill>
        <p:spPr bwMode="auto">
          <a:xfrm>
            <a:off x="9429900" y="5813411"/>
            <a:ext cx="672659" cy="36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6" name="Picture 8" descr="Ges Cargo – Empresa de transporte, logística y servicios de aduanas en  Canarias">
            <a:extLst>
              <a:ext uri="{FF2B5EF4-FFF2-40B4-BE49-F238E27FC236}">
                <a16:creationId xmlns:a16="http://schemas.microsoft.com/office/drawing/2014/main" id="{04C481E8-78A3-E8E8-5298-388E6FBC1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2" b="23612"/>
          <a:stretch>
            <a:fillRect/>
          </a:stretch>
        </p:blipFill>
        <p:spPr bwMode="auto">
          <a:xfrm flipH="1">
            <a:off x="5668939" y="5812937"/>
            <a:ext cx="672659" cy="36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" name="Rectángulo 1156">
            <a:extLst>
              <a:ext uri="{FF2B5EF4-FFF2-40B4-BE49-F238E27FC236}">
                <a16:creationId xmlns:a16="http://schemas.microsoft.com/office/drawing/2014/main" id="{5CD982CD-ECCC-ED18-FCB5-F940C92B3A91}"/>
              </a:ext>
            </a:extLst>
          </p:cNvPr>
          <p:cNvSpPr/>
          <p:nvPr/>
        </p:nvSpPr>
        <p:spPr>
          <a:xfrm>
            <a:off x="5694339" y="6181392"/>
            <a:ext cx="4357419" cy="114431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60" name="CuadroTexto 1159">
            <a:extLst>
              <a:ext uri="{FF2B5EF4-FFF2-40B4-BE49-F238E27FC236}">
                <a16:creationId xmlns:a16="http://schemas.microsoft.com/office/drawing/2014/main" id="{A5828C9A-62F0-D064-4916-8F036D2E7FFA}"/>
              </a:ext>
            </a:extLst>
          </p:cNvPr>
          <p:cNvSpPr txBox="1"/>
          <p:nvPr/>
        </p:nvSpPr>
        <p:spPr>
          <a:xfrm>
            <a:off x="6233564" y="6081612"/>
            <a:ext cx="87671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CO" sz="12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Colombia</a:t>
            </a:r>
          </a:p>
        </p:txBody>
      </p:sp>
      <p:sp>
        <p:nvSpPr>
          <p:cNvPr id="1161" name="CuadroTexto 1160">
            <a:extLst>
              <a:ext uri="{FF2B5EF4-FFF2-40B4-BE49-F238E27FC236}">
                <a16:creationId xmlns:a16="http://schemas.microsoft.com/office/drawing/2014/main" id="{DE77F1E2-B350-C88D-7201-192F08515240}"/>
              </a:ext>
            </a:extLst>
          </p:cNvPr>
          <p:cNvSpPr txBox="1"/>
          <p:nvPr/>
        </p:nvSpPr>
        <p:spPr>
          <a:xfrm>
            <a:off x="8656348" y="6081589"/>
            <a:ext cx="87671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CO" sz="12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Venezuela</a:t>
            </a:r>
          </a:p>
        </p:txBody>
      </p:sp>
      <p:pic>
        <p:nvPicPr>
          <p:cNvPr id="6" name="Picture 10" descr="Abren puente internacional La Unión: así será el flujo de vehículos entre  Colombia y Venezuela | Gobierno | Economía | Portafolio">
            <a:extLst>
              <a:ext uri="{FF2B5EF4-FFF2-40B4-BE49-F238E27FC236}">
                <a16:creationId xmlns:a16="http://schemas.microsoft.com/office/drawing/2014/main" id="{CB0AAC3F-B47B-72A3-6A47-B3944E389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173" y="3944920"/>
            <a:ext cx="2154595" cy="1115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Ultiman detalles para la apertura total en frontera">
            <a:extLst>
              <a:ext uri="{FF2B5EF4-FFF2-40B4-BE49-F238E27FC236}">
                <a16:creationId xmlns:a16="http://schemas.microsoft.com/office/drawing/2014/main" id="{DA86F780-2773-AF60-3373-CC36CB1B6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2" r="9682" b="6564"/>
          <a:stretch>
            <a:fillRect/>
          </a:stretch>
        </p:blipFill>
        <p:spPr bwMode="auto">
          <a:xfrm>
            <a:off x="5668939" y="2286810"/>
            <a:ext cx="2173494" cy="1226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 descr="Así será movilización de vehículos de carga en frontera venezolana">
            <a:extLst>
              <a:ext uri="{FF2B5EF4-FFF2-40B4-BE49-F238E27FC236}">
                <a16:creationId xmlns:a16="http://schemas.microsoft.com/office/drawing/2014/main" id="{9C75A940-EE65-6E61-557E-F9193964F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8" b="10455"/>
          <a:stretch/>
        </p:blipFill>
        <p:spPr bwMode="auto">
          <a:xfrm>
            <a:off x="3541094" y="3631075"/>
            <a:ext cx="2012517" cy="10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2" descr="Puente Binacional Francisco de Paula Santander estará cerrado hoy">
            <a:extLst>
              <a:ext uri="{FF2B5EF4-FFF2-40B4-BE49-F238E27FC236}">
                <a16:creationId xmlns:a16="http://schemas.microsoft.com/office/drawing/2014/main" id="{73A60A42-7ACA-FE3F-C878-D3B498BBB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195" y="2028972"/>
            <a:ext cx="2159290" cy="12144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86710C67-A8BA-0BC4-9CF4-A51E36C9F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eropuerto de Cúcuta - Camilo Daza (CUC) - Aeropuertos.Net">
            <a:extLst>
              <a:ext uri="{FF2B5EF4-FFF2-40B4-BE49-F238E27FC236}">
                <a16:creationId xmlns:a16="http://schemas.microsoft.com/office/drawing/2014/main" id="{C9020010-13C8-9837-F7DB-AC6122963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503" y="3398034"/>
            <a:ext cx="2686134" cy="20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Imagen 147" descr="Mapa&#10;&#10;Descripción generada automáticamente">
            <a:extLst>
              <a:ext uri="{FF2B5EF4-FFF2-40B4-BE49-F238E27FC236}">
                <a16:creationId xmlns:a16="http://schemas.microsoft.com/office/drawing/2014/main" id="{88DC6AC5-05A8-C8E9-E2F1-F7DD07C48A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6" b="99772" l="4652" r="98037">
                        <a14:foregroundMark x1="36662" y1="9250" x2="26163" y2="8679"/>
                        <a14:foregroundMark x1="26163" y1="8679" x2="13956" y2="12105"/>
                        <a14:foregroundMark x1="13956" y1="12105" x2="8792" y2="37571"/>
                        <a14:foregroundMark x1="17883" y1="8032" x2="29492" y2="4758"/>
                        <a14:foregroundMark x1="8408" y1="68481" x2="4908" y2="66959"/>
                        <a14:foregroundMark x1="37644" y1="91131" x2="68801" y2="91816"/>
                        <a14:foregroundMark x1="75800" y1="71945" x2="91507" y2="70955"/>
                        <a14:foregroundMark x1="91507" y1="70955" x2="96031" y2="85002"/>
                        <a14:foregroundMark x1="96031" y1="85002" x2="86854" y2="91359"/>
                        <a14:foregroundMark x1="86854" y1="91359" x2="77892" y2="91359"/>
                        <a14:foregroundMark x1="77892" y1="91359" x2="77636" y2="74762"/>
                        <a14:foregroundMark x1="77636" y1="74762" x2="76953" y2="72973"/>
                        <a14:foregroundMark x1="95732" y1="75752" x2="95305" y2="89075"/>
                        <a14:foregroundMark x1="95305" y1="89075" x2="85275" y2="93491"/>
                        <a14:foregroundMark x1="85275" y1="93491" x2="78873" y2="94252"/>
                        <a14:foregroundMark x1="75971" y1="91816" x2="77721" y2="99772"/>
                        <a14:foregroundMark x1="98079" y1="79216" x2="97695" y2="95965"/>
                        <a14:foregroundMark x1="29193" y1="1332" x2="28126" y2="1294"/>
                        <a14:foregroundMark x1="4738" y1="27864" x2="4652" y2="29577"/>
                        <a14:backgroundMark x1="98890" y1="75333" x2="98720" y2="9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6" t="67235" r="-110" b="14034"/>
          <a:stretch/>
        </p:blipFill>
        <p:spPr>
          <a:xfrm>
            <a:off x="-57819" y="5610224"/>
            <a:ext cx="1301945" cy="984565"/>
          </a:xfrm>
          <a:prstGeom prst="rect">
            <a:avLst/>
          </a:prstGeom>
          <a:effectLst>
            <a:outerShdw blurRad="215900" dist="12700" dir="8100000" sx="102000" sy="102000" algn="tr" rotWithShape="0">
              <a:prstClr val="black">
                <a:alpha val="66000"/>
              </a:prstClr>
            </a:outerShdw>
          </a:effectLst>
        </p:spPr>
      </p:pic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52834BE6-AFDE-5F27-C46A-3E08249899C6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B0C3C80-8F60-60D9-9ECE-2BEDE8C15EAC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92733CCA-8469-97A5-A832-F83D121BC4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AD4259DD-09B7-8A6E-1BB3-14B5A447BA6A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Google Shape;199;p24">
            <a:extLst>
              <a:ext uri="{FF2B5EF4-FFF2-40B4-BE49-F238E27FC236}">
                <a16:creationId xmlns:a16="http://schemas.microsoft.com/office/drawing/2014/main" id="{5BE3D4EB-B782-52CF-0B5E-02FF12B7307F}"/>
              </a:ext>
            </a:extLst>
          </p:cNvPr>
          <p:cNvSpPr/>
          <p:nvPr/>
        </p:nvSpPr>
        <p:spPr>
          <a:xfrm rot="5400000">
            <a:off x="7832596" y="1582319"/>
            <a:ext cx="1045371" cy="282010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BACCA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38" name="Google Shape;203;p24">
            <a:extLst>
              <a:ext uri="{FF2B5EF4-FFF2-40B4-BE49-F238E27FC236}">
                <a16:creationId xmlns:a16="http://schemas.microsoft.com/office/drawing/2014/main" id="{ED89CB96-248C-0699-1B69-BEA242FA25DB}"/>
              </a:ext>
            </a:extLst>
          </p:cNvPr>
          <p:cNvSpPr/>
          <p:nvPr/>
        </p:nvSpPr>
        <p:spPr>
          <a:xfrm>
            <a:off x="6469049" y="2472731"/>
            <a:ext cx="1078768" cy="1051775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039" name="Imagen 1038">
            <a:extLst>
              <a:ext uri="{FF2B5EF4-FFF2-40B4-BE49-F238E27FC236}">
                <a16:creationId xmlns:a16="http://schemas.microsoft.com/office/drawing/2014/main" id="{5F8F9E42-AEDE-54AD-7D84-0A1D13A702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0877" y="2673288"/>
            <a:ext cx="638166" cy="638166"/>
          </a:xfrm>
          <a:prstGeom prst="rect">
            <a:avLst/>
          </a:prstGeom>
        </p:spPr>
      </p:pic>
      <p:sp>
        <p:nvSpPr>
          <p:cNvPr id="1040" name="CuadroTexto 1039">
            <a:extLst>
              <a:ext uri="{FF2B5EF4-FFF2-40B4-BE49-F238E27FC236}">
                <a16:creationId xmlns:a16="http://schemas.microsoft.com/office/drawing/2014/main" id="{10B6C1F1-D3D2-44E9-1DAF-BE4A70A890E2}"/>
              </a:ext>
            </a:extLst>
          </p:cNvPr>
          <p:cNvSpPr txBox="1"/>
          <p:nvPr/>
        </p:nvSpPr>
        <p:spPr>
          <a:xfrm>
            <a:off x="7452905" y="2613204"/>
            <a:ext cx="206231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ts val="1800"/>
              </a:lnSpc>
            </a:pPr>
            <a:r>
              <a:rPr lang="es-CO" sz="1800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Aeropuerto Internacional</a:t>
            </a:r>
          </a:p>
          <a:p>
            <a:pPr algn="ctr">
              <a:lnSpc>
                <a:spcPts val="1800"/>
              </a:lnSpc>
            </a:pPr>
            <a:r>
              <a:rPr lang="es-CO" sz="1800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Camilo Daza</a:t>
            </a:r>
          </a:p>
        </p:txBody>
      </p:sp>
      <p:sp>
        <p:nvSpPr>
          <p:cNvPr id="42" name="189 Rectángulo">
            <a:extLst>
              <a:ext uri="{FF2B5EF4-FFF2-40B4-BE49-F238E27FC236}">
                <a16:creationId xmlns:a16="http://schemas.microsoft.com/office/drawing/2014/main" id="{6544C966-ED26-51BA-AAC0-9D0B62BF8EB1}"/>
              </a:ext>
            </a:extLst>
          </p:cNvPr>
          <p:cNvSpPr/>
          <p:nvPr/>
        </p:nvSpPr>
        <p:spPr>
          <a:xfrm>
            <a:off x="6436405" y="3940266"/>
            <a:ext cx="2496767" cy="450405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400" b="1" dirty="0">
                <a:solidFill>
                  <a:srgbClr val="1365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1,65M</a:t>
            </a:r>
            <a:endParaRPr lang="es-CO" sz="3600" dirty="0">
              <a:solidFill>
                <a:srgbClr val="13658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91F684EA-43E5-BE8B-0D48-EF3F3B4C98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8"/>
          <a:stretch>
            <a:fillRect/>
          </a:stretch>
        </p:blipFill>
        <p:spPr bwMode="auto">
          <a:xfrm>
            <a:off x="9796615" y="2585058"/>
            <a:ext cx="2055306" cy="93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CuadroTexto 43">
            <a:extLst>
              <a:ext uri="{FF2B5EF4-FFF2-40B4-BE49-F238E27FC236}">
                <a16:creationId xmlns:a16="http://schemas.microsoft.com/office/drawing/2014/main" id="{94EBC363-A406-768F-352E-15DFAC42CFFC}"/>
              </a:ext>
            </a:extLst>
          </p:cNvPr>
          <p:cNvSpPr txBox="1"/>
          <p:nvPr/>
        </p:nvSpPr>
        <p:spPr>
          <a:xfrm>
            <a:off x="6497485" y="3574428"/>
            <a:ext cx="41084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PASAJEROS MOVILIZADO EN EL 2025</a:t>
            </a:r>
          </a:p>
        </p:txBody>
      </p:sp>
      <p:sp>
        <p:nvSpPr>
          <p:cNvPr id="53" name="189 Rectángulo">
            <a:extLst>
              <a:ext uri="{FF2B5EF4-FFF2-40B4-BE49-F238E27FC236}">
                <a16:creationId xmlns:a16="http://schemas.microsoft.com/office/drawing/2014/main" id="{68989CBF-BF92-9E83-BCC3-A94ACB26DA52}"/>
              </a:ext>
            </a:extLst>
          </p:cNvPr>
          <p:cNvSpPr/>
          <p:nvPr/>
        </p:nvSpPr>
        <p:spPr>
          <a:xfrm>
            <a:off x="8386346" y="4053766"/>
            <a:ext cx="3805654" cy="450405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1600" b="1" dirty="0">
                <a:solidFill>
                  <a:srgbClr val="1365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(2,87% nacional)</a:t>
            </a:r>
            <a:endParaRPr lang="es-CO" sz="1200" dirty="0">
              <a:solidFill>
                <a:srgbClr val="13658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5" name="Picture 12" descr="Iconos animados de Aeropuerto | Iconos animados de viaje gratis">
            <a:extLst>
              <a:ext uri="{FF2B5EF4-FFF2-40B4-BE49-F238E27FC236}">
                <a16:creationId xmlns:a16="http://schemas.microsoft.com/office/drawing/2014/main" id="{B030C1E1-BB21-8D0E-530E-799946BAD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48"/>
          <a:stretch>
            <a:fillRect/>
          </a:stretch>
        </p:blipFill>
        <p:spPr bwMode="auto">
          <a:xfrm>
            <a:off x="10772712" y="5298697"/>
            <a:ext cx="1416529" cy="123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189 Rectángulo">
            <a:extLst>
              <a:ext uri="{FF2B5EF4-FFF2-40B4-BE49-F238E27FC236}">
                <a16:creationId xmlns:a16="http://schemas.microsoft.com/office/drawing/2014/main" id="{DE05E434-DC00-8D08-6E80-D621CA282905}"/>
              </a:ext>
            </a:extLst>
          </p:cNvPr>
          <p:cNvSpPr/>
          <p:nvPr/>
        </p:nvSpPr>
        <p:spPr>
          <a:xfrm>
            <a:off x="7077671" y="5254508"/>
            <a:ext cx="3996536" cy="450405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4400" b="1" dirty="0">
                <a:solidFill>
                  <a:srgbClr val="1365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57,5M COL</a:t>
            </a:r>
            <a:endParaRPr lang="es-CO" sz="3600" dirty="0">
              <a:solidFill>
                <a:srgbClr val="13658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D0422C3C-2B45-E4DB-FF37-539093C4145C}"/>
              </a:ext>
            </a:extLst>
          </p:cNvPr>
          <p:cNvSpPr txBox="1"/>
          <p:nvPr/>
        </p:nvSpPr>
        <p:spPr>
          <a:xfrm>
            <a:off x="7135292" y="4884850"/>
            <a:ext cx="5861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PASAJEROS MOVILIZADOS EN EL PAIS DURANTE 2025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65D23503-5323-4248-EF24-C3355D6BECC0}"/>
              </a:ext>
            </a:extLst>
          </p:cNvPr>
          <p:cNvSpPr txBox="1"/>
          <p:nvPr/>
        </p:nvSpPr>
        <p:spPr>
          <a:xfrm>
            <a:off x="1608487" y="1460111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Usuarios aduaneros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9B349B29-54A1-0762-9E9F-D671347A9602}"/>
              </a:ext>
            </a:extLst>
          </p:cNvPr>
          <p:cNvGrpSpPr/>
          <p:nvPr/>
        </p:nvGrpSpPr>
        <p:grpSpPr>
          <a:xfrm>
            <a:off x="-104150" y="1396750"/>
            <a:ext cx="3815717" cy="5176336"/>
            <a:chOff x="-66904" y="1282390"/>
            <a:chExt cx="3734641" cy="5247450"/>
          </a:xfrm>
        </p:grpSpPr>
        <p:pic>
          <p:nvPicPr>
            <p:cNvPr id="60" name="Imagen 59" descr="Mapa&#10;&#10;Descripción generada automáticamente">
              <a:extLst>
                <a:ext uri="{FF2B5EF4-FFF2-40B4-BE49-F238E27FC236}">
                  <a16:creationId xmlns:a16="http://schemas.microsoft.com/office/drawing/2014/main" id="{50896CD6-FE52-D69A-F355-B8FC47C41F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256" b="99772" l="4652" r="98037">
                          <a14:foregroundMark x1="36662" y1="9250" x2="26163" y2="8679"/>
                          <a14:foregroundMark x1="26163" y1="8679" x2="13956" y2="12105"/>
                          <a14:foregroundMark x1="13956" y1="12105" x2="8792" y2="37571"/>
                          <a14:foregroundMark x1="17883" y1="8032" x2="29492" y2="4758"/>
                          <a14:foregroundMark x1="8408" y1="68481" x2="4908" y2="66959"/>
                          <a14:foregroundMark x1="37644" y1="91131" x2="68801" y2="91816"/>
                          <a14:foregroundMark x1="75800" y1="71945" x2="91507" y2="70955"/>
                          <a14:foregroundMark x1="91507" y1="70955" x2="96031" y2="85002"/>
                          <a14:foregroundMark x1="96031" y1="85002" x2="86854" y2="91359"/>
                          <a14:foregroundMark x1="86854" y1="91359" x2="77892" y2="91359"/>
                          <a14:foregroundMark x1="77892" y1="91359" x2="77636" y2="74762"/>
                          <a14:foregroundMark x1="77636" y1="74762" x2="76953" y2="72973"/>
                          <a14:foregroundMark x1="95732" y1="75752" x2="95305" y2="89075"/>
                          <a14:foregroundMark x1="95305" y1="89075" x2="85275" y2="93491"/>
                          <a14:foregroundMark x1="85275" y1="93491" x2="78873" y2="94252"/>
                          <a14:foregroundMark x1="75971" y1="91816" x2="77721" y2="99772"/>
                          <a14:foregroundMark x1="98079" y1="79216" x2="97695" y2="95965"/>
                          <a14:foregroundMark x1="29193" y1="1332" x2="28126" y2="1294"/>
                          <a14:foregroundMark x1="4738" y1="27864" x2="4652" y2="29577"/>
                          <a14:backgroundMark x1="98890" y1="75333" x2="98720" y2="907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29006" b="11033"/>
            <a:stretch/>
          </p:blipFill>
          <p:spPr>
            <a:xfrm>
              <a:off x="-66904" y="1282390"/>
              <a:ext cx="3734641" cy="5247450"/>
            </a:xfrm>
            <a:prstGeom prst="rect">
              <a:avLst/>
            </a:prstGeom>
            <a:effectLst>
              <a:outerShdw blurRad="215900" dist="12700" dir="8100000" sx="102000" sy="102000" algn="tr" rotWithShape="0">
                <a:prstClr val="black">
                  <a:alpha val="66000"/>
                </a:prstClr>
              </a:outerShdw>
            </a:effectLst>
          </p:spPr>
        </p:pic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361DF542-2809-5D91-03D1-967240736AB7}"/>
                </a:ext>
              </a:extLst>
            </p:cNvPr>
            <p:cNvSpPr txBox="1"/>
            <p:nvPr/>
          </p:nvSpPr>
          <p:spPr>
            <a:xfrm rot="2927833">
              <a:off x="2120690" y="2938483"/>
              <a:ext cx="946959" cy="2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+mj-lt"/>
                </a:rPr>
                <a:t>Venezuela</a:t>
              </a:r>
              <a:endParaRPr lang="es-CO" sz="16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</a:endParaRPr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7420B440-E2AC-FC05-844C-8F62B1275BA0}"/>
              </a:ext>
            </a:extLst>
          </p:cNvPr>
          <p:cNvGrpSpPr/>
          <p:nvPr/>
        </p:nvGrpSpPr>
        <p:grpSpPr>
          <a:xfrm>
            <a:off x="2797674" y="3362838"/>
            <a:ext cx="265389" cy="289062"/>
            <a:chOff x="2613866" y="3134836"/>
            <a:chExt cx="416512" cy="431088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3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C165E196-3C7E-9798-3CCA-68B85CB429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1543" y="3134836"/>
              <a:ext cx="294045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8" name="Picture 4" descr="Icono de puente | Vector Premium">
              <a:extLst>
                <a:ext uri="{FF2B5EF4-FFF2-40B4-BE49-F238E27FC236}">
                  <a16:creationId xmlns:a16="http://schemas.microsoft.com/office/drawing/2014/main" id="{AE8A3166-A028-1598-FE91-A2CFABE320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13866" y="3271879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9" name="Grupo 128">
            <a:extLst>
              <a:ext uri="{FF2B5EF4-FFF2-40B4-BE49-F238E27FC236}">
                <a16:creationId xmlns:a16="http://schemas.microsoft.com/office/drawing/2014/main" id="{B1902A6D-5576-521C-0BC2-9C102B3D2D52}"/>
              </a:ext>
            </a:extLst>
          </p:cNvPr>
          <p:cNvGrpSpPr/>
          <p:nvPr/>
        </p:nvGrpSpPr>
        <p:grpSpPr>
          <a:xfrm>
            <a:off x="2829561" y="4329296"/>
            <a:ext cx="265389" cy="265273"/>
            <a:chOff x="2716824" y="3100263"/>
            <a:chExt cx="416512" cy="395613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0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C31DC96D-4980-81DE-3436-C25A049BF5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057" y="3100263"/>
              <a:ext cx="294044" cy="294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1" name="Picture 4" descr="Icono de puente | Vector Premium">
              <a:extLst>
                <a:ext uri="{FF2B5EF4-FFF2-40B4-BE49-F238E27FC236}">
                  <a16:creationId xmlns:a16="http://schemas.microsoft.com/office/drawing/2014/main" id="{154BDDDE-ADAA-490D-CC3C-B05EE6D9FA2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716824" y="3201831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2" name="Grupo 131">
            <a:extLst>
              <a:ext uri="{FF2B5EF4-FFF2-40B4-BE49-F238E27FC236}">
                <a16:creationId xmlns:a16="http://schemas.microsoft.com/office/drawing/2014/main" id="{3E9FFF7D-8744-DBF1-A039-705F842C4E81}"/>
              </a:ext>
            </a:extLst>
          </p:cNvPr>
          <p:cNvGrpSpPr/>
          <p:nvPr/>
        </p:nvGrpSpPr>
        <p:grpSpPr>
          <a:xfrm>
            <a:off x="2749859" y="4573847"/>
            <a:ext cx="265389" cy="230096"/>
            <a:chOff x="2688848" y="3173596"/>
            <a:chExt cx="416512" cy="3431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3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929A5CEC-5BDD-C551-676E-D07DAEBE6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73596"/>
              <a:ext cx="257724" cy="257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Picture 4" descr="Icono de puente | Vector Premium">
              <a:extLst>
                <a:ext uri="{FF2B5EF4-FFF2-40B4-BE49-F238E27FC236}">
                  <a16:creationId xmlns:a16="http://schemas.microsoft.com/office/drawing/2014/main" id="{BB891079-E563-DF5F-A3E3-801A12B535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88848" y="3222702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5" name="Grupo 134">
            <a:extLst>
              <a:ext uri="{FF2B5EF4-FFF2-40B4-BE49-F238E27FC236}">
                <a16:creationId xmlns:a16="http://schemas.microsoft.com/office/drawing/2014/main" id="{A4AA0B1A-707E-55A4-D2E0-FF31E4F2DBBF}"/>
              </a:ext>
            </a:extLst>
          </p:cNvPr>
          <p:cNvGrpSpPr/>
          <p:nvPr/>
        </p:nvGrpSpPr>
        <p:grpSpPr>
          <a:xfrm>
            <a:off x="2769543" y="4838539"/>
            <a:ext cx="265389" cy="236085"/>
            <a:chOff x="2677170" y="3183410"/>
            <a:chExt cx="416512" cy="35208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6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B6D44E39-97B8-0B57-9B0F-DC179757E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83410"/>
              <a:ext cx="247910" cy="24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7" name="Picture 4" descr="Icono de puente | Vector Premium">
              <a:extLst>
                <a:ext uri="{FF2B5EF4-FFF2-40B4-BE49-F238E27FC236}">
                  <a16:creationId xmlns:a16="http://schemas.microsoft.com/office/drawing/2014/main" id="{77CC72D7-37A3-7F5C-5786-DEABB14A07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77170" y="3241446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8" name="Picture 6" descr="Oficina - Iconos gratis de edificios">
            <a:extLst>
              <a:ext uri="{FF2B5EF4-FFF2-40B4-BE49-F238E27FC236}">
                <a16:creationId xmlns:a16="http://schemas.microsoft.com/office/drawing/2014/main" id="{195F348B-CD8A-E272-6762-31D7C335F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7" y="443827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6" descr="Oficina - Iconos gratis de edificios">
            <a:extLst>
              <a:ext uri="{FF2B5EF4-FFF2-40B4-BE49-F238E27FC236}">
                <a16:creationId xmlns:a16="http://schemas.microsoft.com/office/drawing/2014/main" id="{C2943972-0825-57B6-FA88-38E82ADC8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7" y="3684674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6" descr="Oficina - Iconos gratis de edificios">
            <a:extLst>
              <a:ext uri="{FF2B5EF4-FFF2-40B4-BE49-F238E27FC236}">
                <a16:creationId xmlns:a16="http://schemas.microsoft.com/office/drawing/2014/main" id="{B9943988-0F36-3EFE-DE4D-388CDE925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39" y="5729536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Imagen 144">
            <a:extLst>
              <a:ext uri="{FF2B5EF4-FFF2-40B4-BE49-F238E27FC236}">
                <a16:creationId xmlns:a16="http://schemas.microsoft.com/office/drawing/2014/main" id="{70914A9A-BA78-8D89-6E0F-8E6C5E8932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6740" y="4141761"/>
            <a:ext cx="405985" cy="405985"/>
          </a:xfrm>
          <a:prstGeom prst="rect">
            <a:avLst/>
          </a:prstGeom>
        </p:spPr>
      </p:pic>
      <p:pic>
        <p:nvPicPr>
          <p:cNvPr id="146" name="Picture 6" descr="Oficina - Iconos gratis de edificios">
            <a:extLst>
              <a:ext uri="{FF2B5EF4-FFF2-40B4-BE49-F238E27FC236}">
                <a16:creationId xmlns:a16="http://schemas.microsoft.com/office/drawing/2014/main" id="{F809EF8B-9F02-8AEF-C292-DCCF4ABE2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4" y="469391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" name="CuadroTexto 148">
            <a:extLst>
              <a:ext uri="{FF2B5EF4-FFF2-40B4-BE49-F238E27FC236}">
                <a16:creationId xmlns:a16="http://schemas.microsoft.com/office/drawing/2014/main" id="{73C1F49D-CE2F-4994-EECF-A409A9DAE32C}"/>
              </a:ext>
            </a:extLst>
          </p:cNvPr>
          <p:cNvSpPr txBox="1"/>
          <p:nvPr/>
        </p:nvSpPr>
        <p:spPr>
          <a:xfrm>
            <a:off x="4244531" y="2127314"/>
            <a:ext cx="4925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2400"/>
              </a:lnSpc>
              <a:defRPr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</a:rPr>
              <a:t>Aeropuerto</a:t>
            </a:r>
          </a:p>
        </p:txBody>
      </p:sp>
      <p:sp>
        <p:nvSpPr>
          <p:cNvPr id="150" name="189 Rectángulo">
            <a:extLst>
              <a:ext uri="{FF2B5EF4-FFF2-40B4-BE49-F238E27FC236}">
                <a16:creationId xmlns:a16="http://schemas.microsoft.com/office/drawing/2014/main" id="{61029EAB-D106-556C-C690-4BC634D3950C}"/>
              </a:ext>
            </a:extLst>
          </p:cNvPr>
          <p:cNvSpPr/>
          <p:nvPr/>
        </p:nvSpPr>
        <p:spPr>
          <a:xfrm>
            <a:off x="3757896" y="2036797"/>
            <a:ext cx="75749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66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es-CO" sz="66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8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n 64" descr="Mapa&#10;&#10;Descripción generada automáticamente">
            <a:extLst>
              <a:ext uri="{FF2B5EF4-FFF2-40B4-BE49-F238E27FC236}">
                <a16:creationId xmlns:a16="http://schemas.microsoft.com/office/drawing/2014/main" id="{406581C6-5916-05A1-87BA-6869D3E062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6" b="99772" l="4652" r="98037">
                        <a14:foregroundMark x1="36662" y1="9250" x2="26163" y2="8679"/>
                        <a14:foregroundMark x1="26163" y1="8679" x2="13956" y2="12105"/>
                        <a14:foregroundMark x1="13956" y1="12105" x2="8792" y2="37571"/>
                        <a14:foregroundMark x1="17883" y1="8032" x2="29492" y2="4758"/>
                        <a14:foregroundMark x1="8408" y1="68481" x2="4908" y2="66959"/>
                        <a14:foregroundMark x1="37644" y1="91131" x2="68801" y2="91816"/>
                        <a14:foregroundMark x1="75800" y1="71945" x2="91507" y2="70955"/>
                        <a14:foregroundMark x1="91507" y1="70955" x2="96031" y2="85002"/>
                        <a14:foregroundMark x1="96031" y1="85002" x2="86854" y2="91359"/>
                        <a14:foregroundMark x1="86854" y1="91359" x2="77892" y2="91359"/>
                        <a14:foregroundMark x1="77892" y1="91359" x2="77636" y2="74762"/>
                        <a14:foregroundMark x1="77636" y1="74762" x2="76953" y2="72973"/>
                        <a14:foregroundMark x1="95732" y1="75752" x2="95305" y2="89075"/>
                        <a14:foregroundMark x1="95305" y1="89075" x2="85275" y2="93491"/>
                        <a14:foregroundMark x1="85275" y1="93491" x2="78873" y2="94252"/>
                        <a14:foregroundMark x1="75971" y1="91816" x2="77721" y2="99772"/>
                        <a14:foregroundMark x1="98079" y1="79216" x2="97695" y2="95965"/>
                        <a14:foregroundMark x1="29193" y1="1332" x2="28126" y2="1294"/>
                        <a14:foregroundMark x1="4738" y1="27864" x2="4652" y2="29577"/>
                        <a14:backgroundMark x1="98890" y1="75333" x2="98720" y2="9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6" t="67235" r="-110" b="14034"/>
          <a:stretch/>
        </p:blipFill>
        <p:spPr>
          <a:xfrm>
            <a:off x="-57819" y="5610224"/>
            <a:ext cx="1301945" cy="984565"/>
          </a:xfrm>
          <a:prstGeom prst="rect">
            <a:avLst/>
          </a:prstGeom>
          <a:effectLst>
            <a:outerShdw blurRad="215900" dist="12700" dir="8100000" sx="102000" sy="102000" algn="tr" rotWithShape="0">
              <a:prstClr val="black">
                <a:alpha val="66000"/>
              </a:prstClr>
            </a:outerShdw>
          </a:effec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08A8722C-E1A4-B9CF-545C-6B54E6754F2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BEF668B-96B2-2185-F3C8-3400BE9ADCCD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27B2BF78-0814-DD95-84BF-E8B5C5A752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6E46A2A-14C6-FAD5-6F3B-F544C2FED6F4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o 44">
            <a:extLst>
              <a:ext uri="{FF2B5EF4-FFF2-40B4-BE49-F238E27FC236}">
                <a16:creationId xmlns:a16="http://schemas.microsoft.com/office/drawing/2014/main" id="{B3F48625-D3EF-6C89-80BE-ED71560B9CB9}"/>
              </a:ext>
            </a:extLst>
          </p:cNvPr>
          <p:cNvGrpSpPr/>
          <p:nvPr/>
        </p:nvGrpSpPr>
        <p:grpSpPr>
          <a:xfrm>
            <a:off x="-104150" y="1396750"/>
            <a:ext cx="3815717" cy="5176336"/>
            <a:chOff x="-66904" y="1282390"/>
            <a:chExt cx="3734641" cy="5247450"/>
          </a:xfrm>
        </p:grpSpPr>
        <p:pic>
          <p:nvPicPr>
            <p:cNvPr id="46" name="Imagen 45" descr="Mapa&#10;&#10;Descripción generada automáticamente">
              <a:extLst>
                <a:ext uri="{FF2B5EF4-FFF2-40B4-BE49-F238E27FC236}">
                  <a16:creationId xmlns:a16="http://schemas.microsoft.com/office/drawing/2014/main" id="{8AF4E84A-DC60-5D12-E834-D894018D58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256" b="99772" l="4652" r="98037">
                          <a14:foregroundMark x1="36662" y1="9250" x2="26163" y2="8679"/>
                          <a14:foregroundMark x1="26163" y1="8679" x2="13956" y2="12105"/>
                          <a14:foregroundMark x1="13956" y1="12105" x2="8792" y2="37571"/>
                          <a14:foregroundMark x1="17883" y1="8032" x2="29492" y2="4758"/>
                          <a14:foregroundMark x1="8408" y1="68481" x2="4908" y2="66959"/>
                          <a14:foregroundMark x1="37644" y1="91131" x2="68801" y2="91816"/>
                          <a14:foregroundMark x1="75800" y1="71945" x2="91507" y2="70955"/>
                          <a14:foregroundMark x1="91507" y1="70955" x2="96031" y2="85002"/>
                          <a14:foregroundMark x1="96031" y1="85002" x2="86854" y2="91359"/>
                          <a14:foregroundMark x1="86854" y1="91359" x2="77892" y2="91359"/>
                          <a14:foregroundMark x1="77892" y1="91359" x2="77636" y2="74762"/>
                          <a14:foregroundMark x1="77636" y1="74762" x2="76953" y2="72973"/>
                          <a14:foregroundMark x1="95732" y1="75752" x2="95305" y2="89075"/>
                          <a14:foregroundMark x1="95305" y1="89075" x2="85275" y2="93491"/>
                          <a14:foregroundMark x1="85275" y1="93491" x2="78873" y2="94252"/>
                          <a14:foregroundMark x1="75971" y1="91816" x2="77721" y2="99772"/>
                          <a14:foregroundMark x1="98079" y1="79216" x2="97695" y2="95965"/>
                          <a14:foregroundMark x1="29193" y1="1332" x2="28126" y2="1294"/>
                          <a14:foregroundMark x1="4738" y1="27864" x2="4652" y2="29577"/>
                          <a14:backgroundMark x1="98890" y1="75333" x2="98720" y2="907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29006" b="11033"/>
            <a:stretch/>
          </p:blipFill>
          <p:spPr>
            <a:xfrm>
              <a:off x="-66904" y="1282390"/>
              <a:ext cx="3734641" cy="5247450"/>
            </a:xfrm>
            <a:prstGeom prst="rect">
              <a:avLst/>
            </a:prstGeom>
            <a:effectLst>
              <a:outerShdw blurRad="215900" dist="12700" dir="8100000" sx="102000" sy="102000" algn="tr" rotWithShape="0">
                <a:prstClr val="black">
                  <a:alpha val="66000"/>
                </a:prstClr>
              </a:outerShdw>
            </a:effectLst>
          </p:spPr>
        </p:pic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844A8157-9F9D-41DD-9D14-CFAD38801B44}"/>
                </a:ext>
              </a:extLst>
            </p:cNvPr>
            <p:cNvSpPr txBox="1"/>
            <p:nvPr/>
          </p:nvSpPr>
          <p:spPr>
            <a:xfrm rot="2927833">
              <a:off x="2120690" y="2938483"/>
              <a:ext cx="946959" cy="2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+mj-lt"/>
                </a:rPr>
                <a:t>Venezuela</a:t>
              </a:r>
              <a:endParaRPr lang="es-CO" sz="16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C1E6007F-4AFF-DAEA-99B8-6CF2E0FD8951}"/>
              </a:ext>
            </a:extLst>
          </p:cNvPr>
          <p:cNvGrpSpPr/>
          <p:nvPr/>
        </p:nvGrpSpPr>
        <p:grpSpPr>
          <a:xfrm>
            <a:off x="2797674" y="3362838"/>
            <a:ext cx="265389" cy="289062"/>
            <a:chOff x="2613866" y="3134836"/>
            <a:chExt cx="416512" cy="431088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9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864B1231-C17A-4EDA-A126-3469F9C86E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1543" y="3134836"/>
              <a:ext cx="294045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4" descr="Icono de puente | Vector Premium">
              <a:extLst>
                <a:ext uri="{FF2B5EF4-FFF2-40B4-BE49-F238E27FC236}">
                  <a16:creationId xmlns:a16="http://schemas.microsoft.com/office/drawing/2014/main" id="{DD0C99FD-C97D-1A6E-E75F-A04F2A87DA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13866" y="3271879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DD47A652-8044-E398-BAC9-BC304D02AF2E}"/>
              </a:ext>
            </a:extLst>
          </p:cNvPr>
          <p:cNvGrpSpPr/>
          <p:nvPr/>
        </p:nvGrpSpPr>
        <p:grpSpPr>
          <a:xfrm>
            <a:off x="2829561" y="4329296"/>
            <a:ext cx="265389" cy="265273"/>
            <a:chOff x="2716824" y="3100263"/>
            <a:chExt cx="416512" cy="395613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2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9440E12A-8839-6158-1175-D273504311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057" y="3100263"/>
              <a:ext cx="294044" cy="294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Icono de puente | Vector Premium">
              <a:extLst>
                <a:ext uri="{FF2B5EF4-FFF2-40B4-BE49-F238E27FC236}">
                  <a16:creationId xmlns:a16="http://schemas.microsoft.com/office/drawing/2014/main" id="{927AC4C8-64D5-5F47-885B-00CC78A0FC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716824" y="3201831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E4F4EB52-26DE-C842-B811-7AC1FC740AEB}"/>
              </a:ext>
            </a:extLst>
          </p:cNvPr>
          <p:cNvGrpSpPr/>
          <p:nvPr/>
        </p:nvGrpSpPr>
        <p:grpSpPr>
          <a:xfrm>
            <a:off x="2749859" y="4573847"/>
            <a:ext cx="265389" cy="230096"/>
            <a:chOff x="2688848" y="3173596"/>
            <a:chExt cx="416512" cy="3431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5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7428A8EC-53E6-B645-4E15-937644524C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73596"/>
              <a:ext cx="257724" cy="257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4" descr="Icono de puente | Vector Premium">
              <a:extLst>
                <a:ext uri="{FF2B5EF4-FFF2-40B4-BE49-F238E27FC236}">
                  <a16:creationId xmlns:a16="http://schemas.microsoft.com/office/drawing/2014/main" id="{9CD0F63E-D372-E330-487D-0A2AFE78AA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88848" y="3222702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D98ADBC2-B70C-BBE4-595E-1AD3D5DF8000}"/>
              </a:ext>
            </a:extLst>
          </p:cNvPr>
          <p:cNvGrpSpPr/>
          <p:nvPr/>
        </p:nvGrpSpPr>
        <p:grpSpPr>
          <a:xfrm>
            <a:off x="2769543" y="4838539"/>
            <a:ext cx="265389" cy="236085"/>
            <a:chOff x="2677170" y="3183410"/>
            <a:chExt cx="416512" cy="35208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8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D2BBBABF-2EE7-AD6C-B5C5-C14DA29554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83410"/>
              <a:ext cx="247910" cy="24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" descr="Icono de puente | Vector Premium">
              <a:extLst>
                <a:ext uri="{FF2B5EF4-FFF2-40B4-BE49-F238E27FC236}">
                  <a16:creationId xmlns:a16="http://schemas.microsoft.com/office/drawing/2014/main" id="{851D7ED4-2AD1-A6D4-18CB-FA65D79E7D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77170" y="3241446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0" name="Picture 6" descr="Oficina - Iconos gratis de edificios">
            <a:extLst>
              <a:ext uri="{FF2B5EF4-FFF2-40B4-BE49-F238E27FC236}">
                <a16:creationId xmlns:a16="http://schemas.microsoft.com/office/drawing/2014/main" id="{3C009DE7-861E-3EE2-104A-41C79DB0D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7" y="443827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Oficina - Iconos gratis de edificios">
            <a:extLst>
              <a:ext uri="{FF2B5EF4-FFF2-40B4-BE49-F238E27FC236}">
                <a16:creationId xmlns:a16="http://schemas.microsoft.com/office/drawing/2014/main" id="{36C92C2D-7E2C-E2AE-2C06-78F905A79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7" y="3684674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Oficina - Iconos gratis de edificios">
            <a:extLst>
              <a:ext uri="{FF2B5EF4-FFF2-40B4-BE49-F238E27FC236}">
                <a16:creationId xmlns:a16="http://schemas.microsoft.com/office/drawing/2014/main" id="{86FBCE38-BFCC-DCFB-DBC5-9D564D6BC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39" y="5729536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3747649A-C0A5-7F60-EA1C-71DB4704AC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6740" y="4141761"/>
            <a:ext cx="405985" cy="405985"/>
          </a:xfrm>
          <a:prstGeom prst="rect">
            <a:avLst/>
          </a:prstGeom>
        </p:spPr>
      </p:pic>
      <p:pic>
        <p:nvPicPr>
          <p:cNvPr id="64" name="Picture 6" descr="Oficina - Iconos gratis de edificios">
            <a:extLst>
              <a:ext uri="{FF2B5EF4-FFF2-40B4-BE49-F238E27FC236}">
                <a16:creationId xmlns:a16="http://schemas.microsoft.com/office/drawing/2014/main" id="{9DF03CE3-41C4-4939-0FE2-19C6A48C2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4" y="469391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CuadroTexto 65">
            <a:extLst>
              <a:ext uri="{FF2B5EF4-FFF2-40B4-BE49-F238E27FC236}">
                <a16:creationId xmlns:a16="http://schemas.microsoft.com/office/drawing/2014/main" id="{7E218CC3-C4B2-0874-6987-F40B2C1F76D9}"/>
              </a:ext>
            </a:extLst>
          </p:cNvPr>
          <p:cNvSpPr txBox="1"/>
          <p:nvPr/>
        </p:nvSpPr>
        <p:spPr>
          <a:xfrm>
            <a:off x="1608487" y="1460111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Usuarios aduaneros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Picture 2" descr="Iconos animados de Despacho de aduana | Iconos animados de gratis">
            <a:extLst>
              <a:ext uri="{FF2B5EF4-FFF2-40B4-BE49-F238E27FC236}">
                <a16:creationId xmlns:a16="http://schemas.microsoft.com/office/drawing/2014/main" id="{71D42135-677A-3A8C-1F75-5AB1F51D2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246" y="4995426"/>
            <a:ext cx="1599364" cy="159936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uadroTexto 38">
            <a:extLst>
              <a:ext uri="{FF2B5EF4-FFF2-40B4-BE49-F238E27FC236}">
                <a16:creationId xmlns:a16="http://schemas.microsoft.com/office/drawing/2014/main" id="{CD3CBD4C-A4C9-608C-9173-EFC5A61941BB}"/>
              </a:ext>
            </a:extLst>
          </p:cNvPr>
          <p:cNvSpPr txBox="1"/>
          <p:nvPr/>
        </p:nvSpPr>
        <p:spPr>
          <a:xfrm>
            <a:off x="4286692" y="2528559"/>
            <a:ext cx="4925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AGENCIAS DE ADUANAS</a:t>
            </a:r>
            <a:endParaRPr lang="es-CO" sz="2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5BCB52B5-59D8-0C06-B7D8-867AE1DDF7DE}"/>
              </a:ext>
            </a:extLst>
          </p:cNvPr>
          <p:cNvSpPr txBox="1"/>
          <p:nvPr/>
        </p:nvSpPr>
        <p:spPr>
          <a:xfrm>
            <a:off x="5737666" y="3045923"/>
            <a:ext cx="54855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14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Tres (3) Agencias de Aduanas Nivel 3:</a:t>
            </a:r>
          </a:p>
          <a:p>
            <a:pPr lvl="0"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D &amp; G COMEX S.A.S.     - GLOBAL SERIMEX S.A.S.</a:t>
            </a:r>
          </a:p>
          <a:p>
            <a:pPr lvl="0"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SERVICOEX S.A.S.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8FB946B-B814-A509-A0C0-8D7C52451F92}"/>
              </a:ext>
            </a:extLst>
          </p:cNvPr>
          <p:cNvSpPr txBox="1"/>
          <p:nvPr/>
        </p:nvSpPr>
        <p:spPr>
          <a:xfrm>
            <a:off x="5030791" y="3964515"/>
            <a:ext cx="71834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CO" sz="14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Cuatro (4) Agencias de Aduanas Nivel 2:</a:t>
            </a:r>
          </a:p>
          <a:p>
            <a:pPr marL="285750" lvl="0" indent="-285750">
              <a:buFontTx/>
              <a:buChar char="-"/>
              <a:defRPr/>
            </a:pPr>
            <a:r>
              <a:rPr lang="es-MX" sz="1400" dirty="0" err="1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Aduacol</a:t>
            </a: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Internacional S.A.S. </a:t>
            </a:r>
          </a:p>
          <a:p>
            <a:pPr marL="285750" lvl="0" indent="-285750">
              <a:buFontTx/>
              <a:buChar char="-"/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Sociedad Agencia de Aduanas Colombiana De Comercio Exterior S.A.S. "COLDEX S.A.S"</a:t>
            </a:r>
          </a:p>
          <a:p>
            <a:pPr marL="285750" lvl="0" indent="-285750">
              <a:buFontTx/>
              <a:buChar char="-"/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</a:t>
            </a:r>
            <a:r>
              <a:rPr lang="es-MX" sz="1400" dirty="0" err="1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Logisty</a:t>
            </a: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S.A.S.</a:t>
            </a:r>
          </a:p>
          <a:p>
            <a:pPr marL="285750" lvl="0" indent="-285750">
              <a:buFontTx/>
              <a:buChar char="-"/>
              <a:defRPr/>
            </a:pPr>
            <a:r>
              <a:rPr lang="es-MX" sz="1400" dirty="0" err="1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One</a:t>
            </a: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400" dirty="0" err="1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Customs</a:t>
            </a: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S.A.S. </a:t>
            </a:r>
            <a:endParaRPr lang="es-CO" sz="14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5D864CC3-AA4A-49A2-38AD-CE7D0381F7A8}"/>
              </a:ext>
            </a:extLst>
          </p:cNvPr>
          <p:cNvSpPr txBox="1"/>
          <p:nvPr/>
        </p:nvSpPr>
        <p:spPr>
          <a:xfrm>
            <a:off x="4713496" y="5610224"/>
            <a:ext cx="56060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CO" sz="14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Dos (2) Agencias de Aduanas Nivel 1:</a:t>
            </a:r>
          </a:p>
          <a:p>
            <a:pPr lvl="0">
              <a:defRPr/>
            </a:pPr>
            <a:r>
              <a:rPr lang="es-CO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Comercio Exterior del Norte S.A.</a:t>
            </a:r>
          </a:p>
          <a:p>
            <a:pPr lvl="0"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Representaciones J Gutierrez S.A.S.</a:t>
            </a:r>
            <a:endParaRPr lang="es-CO" sz="14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646CB573-6C36-9FAE-8724-4E1BDB373404}"/>
              </a:ext>
            </a:extLst>
          </p:cNvPr>
          <p:cNvSpPr/>
          <p:nvPr/>
        </p:nvSpPr>
        <p:spPr>
          <a:xfrm>
            <a:off x="3757896" y="2036797"/>
            <a:ext cx="75749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0EE0D3A-E148-9F44-FB16-CAE395276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">
            <a:extLst>
              <a:ext uri="{FF2B5EF4-FFF2-40B4-BE49-F238E27FC236}">
                <a16:creationId xmlns:a16="http://schemas.microsoft.com/office/drawing/2014/main" id="{64B0EB35-9344-F17F-E228-1EEF6A365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501" y="5292604"/>
            <a:ext cx="3044176" cy="125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Imagen 64" descr="Mapa&#10;&#10;Descripción generada automáticamente">
            <a:extLst>
              <a:ext uri="{FF2B5EF4-FFF2-40B4-BE49-F238E27FC236}">
                <a16:creationId xmlns:a16="http://schemas.microsoft.com/office/drawing/2014/main" id="{B046CC5B-0242-0895-E0AA-47B6E2B7C4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6" b="99772" l="4652" r="98037">
                        <a14:foregroundMark x1="36662" y1="9250" x2="26163" y2="8679"/>
                        <a14:foregroundMark x1="26163" y1="8679" x2="13956" y2="12105"/>
                        <a14:foregroundMark x1="13956" y1="12105" x2="8792" y2="37571"/>
                        <a14:foregroundMark x1="17883" y1="8032" x2="29492" y2="4758"/>
                        <a14:foregroundMark x1="8408" y1="68481" x2="4908" y2="66959"/>
                        <a14:foregroundMark x1="37644" y1="91131" x2="68801" y2="91816"/>
                        <a14:foregroundMark x1="75800" y1="71945" x2="91507" y2="70955"/>
                        <a14:foregroundMark x1="91507" y1="70955" x2="96031" y2="85002"/>
                        <a14:foregroundMark x1="96031" y1="85002" x2="86854" y2="91359"/>
                        <a14:foregroundMark x1="86854" y1="91359" x2="77892" y2="91359"/>
                        <a14:foregroundMark x1="77892" y1="91359" x2="77636" y2="74762"/>
                        <a14:foregroundMark x1="77636" y1="74762" x2="76953" y2="72973"/>
                        <a14:foregroundMark x1="95732" y1="75752" x2="95305" y2="89075"/>
                        <a14:foregroundMark x1="95305" y1="89075" x2="85275" y2="93491"/>
                        <a14:foregroundMark x1="85275" y1="93491" x2="78873" y2="94252"/>
                        <a14:foregroundMark x1="75971" y1="91816" x2="77721" y2="99772"/>
                        <a14:foregroundMark x1="98079" y1="79216" x2="97695" y2="95965"/>
                        <a14:foregroundMark x1="29193" y1="1332" x2="28126" y2="1294"/>
                        <a14:foregroundMark x1="4738" y1="27864" x2="4652" y2="29577"/>
                        <a14:backgroundMark x1="98890" y1="75333" x2="98720" y2="9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6" t="67235" r="-110" b="14034"/>
          <a:stretch/>
        </p:blipFill>
        <p:spPr>
          <a:xfrm>
            <a:off x="-57819" y="5610224"/>
            <a:ext cx="1301945" cy="984565"/>
          </a:xfrm>
          <a:prstGeom prst="rect">
            <a:avLst/>
          </a:prstGeom>
          <a:effectLst>
            <a:outerShdw blurRad="215900" dist="12700" dir="8100000" sx="102000" sy="102000" algn="tr" rotWithShape="0">
              <a:prstClr val="black">
                <a:alpha val="66000"/>
              </a:prstClr>
            </a:outerShdw>
          </a:effectLst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96CBC384-B491-AF97-0ED7-98726D223CBA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41" y="-4513"/>
            <a:ext cx="2134800" cy="20952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D9257D5-6A4E-7985-8A48-E278C02BF384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8B5FA294-37FF-C9E9-373A-2C619DB390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90C6B5F-3012-590F-2C38-F33A8F76B52B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o 44">
            <a:extLst>
              <a:ext uri="{FF2B5EF4-FFF2-40B4-BE49-F238E27FC236}">
                <a16:creationId xmlns:a16="http://schemas.microsoft.com/office/drawing/2014/main" id="{D2CD8ACD-6910-18EE-C110-ECD51E718DA2}"/>
              </a:ext>
            </a:extLst>
          </p:cNvPr>
          <p:cNvGrpSpPr/>
          <p:nvPr/>
        </p:nvGrpSpPr>
        <p:grpSpPr>
          <a:xfrm>
            <a:off x="-104150" y="1396750"/>
            <a:ext cx="3815717" cy="5176336"/>
            <a:chOff x="-66904" y="1282390"/>
            <a:chExt cx="3734641" cy="5247450"/>
          </a:xfrm>
        </p:grpSpPr>
        <p:pic>
          <p:nvPicPr>
            <p:cNvPr id="46" name="Imagen 45" descr="Mapa&#10;&#10;Descripción generada automáticamente">
              <a:extLst>
                <a:ext uri="{FF2B5EF4-FFF2-40B4-BE49-F238E27FC236}">
                  <a16:creationId xmlns:a16="http://schemas.microsoft.com/office/drawing/2014/main" id="{7C0B26BF-DC70-6B83-ED10-34F14DDA0A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256" b="99772" l="4652" r="98037">
                          <a14:foregroundMark x1="36662" y1="9250" x2="26163" y2="8679"/>
                          <a14:foregroundMark x1="26163" y1="8679" x2="13956" y2="12105"/>
                          <a14:foregroundMark x1="13956" y1="12105" x2="8792" y2="37571"/>
                          <a14:foregroundMark x1="17883" y1="8032" x2="29492" y2="4758"/>
                          <a14:foregroundMark x1="8408" y1="68481" x2="4908" y2="66959"/>
                          <a14:foregroundMark x1="37644" y1="91131" x2="68801" y2="91816"/>
                          <a14:foregroundMark x1="75800" y1="71945" x2="91507" y2="70955"/>
                          <a14:foregroundMark x1="91507" y1="70955" x2="96031" y2="85002"/>
                          <a14:foregroundMark x1="96031" y1="85002" x2="86854" y2="91359"/>
                          <a14:foregroundMark x1="86854" y1="91359" x2="77892" y2="91359"/>
                          <a14:foregroundMark x1="77892" y1="91359" x2="77636" y2="74762"/>
                          <a14:foregroundMark x1="77636" y1="74762" x2="76953" y2="72973"/>
                          <a14:foregroundMark x1="95732" y1="75752" x2="95305" y2="89075"/>
                          <a14:foregroundMark x1="95305" y1="89075" x2="85275" y2="93491"/>
                          <a14:foregroundMark x1="85275" y1="93491" x2="78873" y2="94252"/>
                          <a14:foregroundMark x1="75971" y1="91816" x2="77721" y2="99772"/>
                          <a14:foregroundMark x1="98079" y1="79216" x2="97695" y2="95965"/>
                          <a14:foregroundMark x1="29193" y1="1332" x2="28126" y2="1294"/>
                          <a14:foregroundMark x1="4738" y1="27864" x2="4652" y2="29577"/>
                          <a14:backgroundMark x1="98890" y1="75333" x2="98720" y2="907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29006" b="11033"/>
            <a:stretch/>
          </p:blipFill>
          <p:spPr>
            <a:xfrm>
              <a:off x="-66904" y="1282390"/>
              <a:ext cx="3734641" cy="5247450"/>
            </a:xfrm>
            <a:prstGeom prst="rect">
              <a:avLst/>
            </a:prstGeom>
            <a:effectLst>
              <a:outerShdw blurRad="215900" dist="12700" dir="8100000" sx="102000" sy="102000" algn="tr" rotWithShape="0">
                <a:prstClr val="black">
                  <a:alpha val="66000"/>
                </a:prstClr>
              </a:outerShdw>
            </a:effectLst>
          </p:spPr>
        </p:pic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4F51598B-D95D-A812-D69B-FD389065AF07}"/>
                </a:ext>
              </a:extLst>
            </p:cNvPr>
            <p:cNvSpPr txBox="1"/>
            <p:nvPr/>
          </p:nvSpPr>
          <p:spPr>
            <a:xfrm rot="2927833">
              <a:off x="2120690" y="2938483"/>
              <a:ext cx="946959" cy="2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+mj-lt"/>
                </a:rPr>
                <a:t>Venezuela</a:t>
              </a:r>
              <a:endParaRPr lang="es-CO" sz="16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5FB18620-0640-77B3-743E-322AB01C05FA}"/>
              </a:ext>
            </a:extLst>
          </p:cNvPr>
          <p:cNvGrpSpPr/>
          <p:nvPr/>
        </p:nvGrpSpPr>
        <p:grpSpPr>
          <a:xfrm>
            <a:off x="2797674" y="3362838"/>
            <a:ext cx="265389" cy="289062"/>
            <a:chOff x="2613866" y="3134836"/>
            <a:chExt cx="416512" cy="431088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9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1172839F-4043-B589-546C-DAB0A896FF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1543" y="3134836"/>
              <a:ext cx="294045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4" descr="Icono de puente | Vector Premium">
              <a:extLst>
                <a:ext uri="{FF2B5EF4-FFF2-40B4-BE49-F238E27FC236}">
                  <a16:creationId xmlns:a16="http://schemas.microsoft.com/office/drawing/2014/main" id="{4F2A4D34-5175-5813-C940-2CA249A37A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13866" y="3271879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8EE7D39C-7922-C269-8811-F42E20480888}"/>
              </a:ext>
            </a:extLst>
          </p:cNvPr>
          <p:cNvGrpSpPr/>
          <p:nvPr/>
        </p:nvGrpSpPr>
        <p:grpSpPr>
          <a:xfrm>
            <a:off x="2829561" y="4329296"/>
            <a:ext cx="265389" cy="265273"/>
            <a:chOff x="2716824" y="3100263"/>
            <a:chExt cx="416512" cy="395613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2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D40466AB-E0E9-8CCE-1A9B-F83C3E3245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057" y="3100263"/>
              <a:ext cx="294044" cy="294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 descr="Icono de puente | Vector Premium">
              <a:extLst>
                <a:ext uri="{FF2B5EF4-FFF2-40B4-BE49-F238E27FC236}">
                  <a16:creationId xmlns:a16="http://schemas.microsoft.com/office/drawing/2014/main" id="{C2ADEF6A-079D-C80F-04AA-04C0EE13D8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716824" y="3201831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0288BDD2-D7EB-BF8C-E8CC-B7916C327FBF}"/>
              </a:ext>
            </a:extLst>
          </p:cNvPr>
          <p:cNvGrpSpPr/>
          <p:nvPr/>
        </p:nvGrpSpPr>
        <p:grpSpPr>
          <a:xfrm>
            <a:off x="2749859" y="4573847"/>
            <a:ext cx="265389" cy="230096"/>
            <a:chOff x="2688848" y="3173596"/>
            <a:chExt cx="416512" cy="3431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5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F288AE5F-6E8A-DE5A-2703-A4D727CF85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73596"/>
              <a:ext cx="257724" cy="257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4" descr="Icono de puente | Vector Premium">
              <a:extLst>
                <a:ext uri="{FF2B5EF4-FFF2-40B4-BE49-F238E27FC236}">
                  <a16:creationId xmlns:a16="http://schemas.microsoft.com/office/drawing/2014/main" id="{CEA94B79-22A3-AA34-95A4-DA042B7F2C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88848" y="3222702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CDF0A369-9A68-42A5-07EC-3B46F6305BB2}"/>
              </a:ext>
            </a:extLst>
          </p:cNvPr>
          <p:cNvGrpSpPr/>
          <p:nvPr/>
        </p:nvGrpSpPr>
        <p:grpSpPr>
          <a:xfrm>
            <a:off x="2769543" y="4838539"/>
            <a:ext cx="265389" cy="236085"/>
            <a:chOff x="2677170" y="3183410"/>
            <a:chExt cx="416512" cy="35208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8" name="Picture 2" descr="Punto del mapa - Iconos gratis de mapas y ubicación">
              <a:extLst>
                <a:ext uri="{FF2B5EF4-FFF2-40B4-BE49-F238E27FC236}">
                  <a16:creationId xmlns:a16="http://schemas.microsoft.com/office/drawing/2014/main" id="{9BDCAFD2-6428-7728-3C1F-24B177E0C0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243" y="3183410"/>
              <a:ext cx="247910" cy="247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" descr="Icono de puente | Vector Premium">
              <a:extLst>
                <a:ext uri="{FF2B5EF4-FFF2-40B4-BE49-F238E27FC236}">
                  <a16:creationId xmlns:a16="http://schemas.microsoft.com/office/drawing/2014/main" id="{C4A76962-E578-92FF-AEB1-7EBE625F8D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7668" r="92812">
                          <a14:foregroundMark x1="9744" y1="34665" x2="7668" y2="48083"/>
                          <a14:foregroundMark x1="89936" y1="34984" x2="92812" y2="501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03"/>
            <a:stretch/>
          </p:blipFill>
          <p:spPr bwMode="auto">
            <a:xfrm>
              <a:off x="2677170" y="3241446"/>
              <a:ext cx="416512" cy="294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0" name="Picture 6" descr="Oficina - Iconos gratis de edificios">
            <a:extLst>
              <a:ext uri="{FF2B5EF4-FFF2-40B4-BE49-F238E27FC236}">
                <a16:creationId xmlns:a16="http://schemas.microsoft.com/office/drawing/2014/main" id="{C4D19032-0B44-600E-E24A-7AC55CD2B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7" y="443827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Oficina - Iconos gratis de edificios">
            <a:extLst>
              <a:ext uri="{FF2B5EF4-FFF2-40B4-BE49-F238E27FC236}">
                <a16:creationId xmlns:a16="http://schemas.microsoft.com/office/drawing/2014/main" id="{122A3709-0E00-4873-F57E-2BC3CA5D6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7" y="3684674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Oficina - Iconos gratis de edificios">
            <a:extLst>
              <a:ext uri="{FF2B5EF4-FFF2-40B4-BE49-F238E27FC236}">
                <a16:creationId xmlns:a16="http://schemas.microsoft.com/office/drawing/2014/main" id="{85A7E63B-4A93-FFDA-FA30-F99CBE28C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39" y="5729536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5C87CE1C-F24F-78A4-CF75-AFAF4A04DB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6740" y="4141761"/>
            <a:ext cx="405985" cy="405985"/>
          </a:xfrm>
          <a:prstGeom prst="rect">
            <a:avLst/>
          </a:prstGeom>
        </p:spPr>
      </p:pic>
      <p:pic>
        <p:nvPicPr>
          <p:cNvPr id="64" name="Picture 6" descr="Oficina - Iconos gratis de edificios">
            <a:extLst>
              <a:ext uri="{FF2B5EF4-FFF2-40B4-BE49-F238E27FC236}">
                <a16:creationId xmlns:a16="http://schemas.microsoft.com/office/drawing/2014/main" id="{89B83E7C-475C-5192-94E4-2933FDA9F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4" y="4693918"/>
            <a:ext cx="305272" cy="2953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CuadroTexto 65">
            <a:extLst>
              <a:ext uri="{FF2B5EF4-FFF2-40B4-BE49-F238E27FC236}">
                <a16:creationId xmlns:a16="http://schemas.microsoft.com/office/drawing/2014/main" id="{5F333D55-76D2-E822-400C-8E2A1D64E2E8}"/>
              </a:ext>
            </a:extLst>
          </p:cNvPr>
          <p:cNvSpPr txBox="1"/>
          <p:nvPr/>
        </p:nvSpPr>
        <p:spPr>
          <a:xfrm>
            <a:off x="1608487" y="1460111"/>
            <a:ext cx="3648017" cy="38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000"/>
              </a:lnSpc>
            </a:pP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Usuarios aduaneros</a:t>
            </a:r>
            <a:endParaRPr lang="es-CO" sz="2800" spc="37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051B80FC-25FF-D71D-91F0-B5A88F01E309}"/>
              </a:ext>
            </a:extLst>
          </p:cNvPr>
          <p:cNvSpPr txBox="1"/>
          <p:nvPr/>
        </p:nvSpPr>
        <p:spPr>
          <a:xfrm>
            <a:off x="4420396" y="2520663"/>
            <a:ext cx="4925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ZONAS FRANCAS</a:t>
            </a:r>
            <a:endParaRPr lang="es-CO" sz="2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5E528503-353E-73A6-4E12-EEA7C8C746BE}"/>
              </a:ext>
            </a:extLst>
          </p:cNvPr>
          <p:cNvSpPr txBox="1"/>
          <p:nvPr/>
        </p:nvSpPr>
        <p:spPr>
          <a:xfrm>
            <a:off x="7439564" y="2354215"/>
            <a:ext cx="44350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14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Permanente:</a:t>
            </a:r>
          </a:p>
          <a:p>
            <a:pPr lvl="0"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es-MX" sz="1400" dirty="0">
                <a:solidFill>
                  <a:schemeClr val="dk1"/>
                </a:solidFill>
              </a:rPr>
              <a:t>Industrial Bienes y Servicios de Cúcuta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EB71755-73B2-5AC2-F01F-74E40D42A939}"/>
              </a:ext>
            </a:extLst>
          </p:cNvPr>
          <p:cNvSpPr txBox="1"/>
          <p:nvPr/>
        </p:nvSpPr>
        <p:spPr>
          <a:xfrm>
            <a:off x="7439564" y="3035542"/>
            <a:ext cx="47105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CO" sz="14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Permanente Especial:</a:t>
            </a:r>
          </a:p>
          <a:p>
            <a:pPr marL="285750" lvl="0" indent="-285750">
              <a:buFontTx/>
              <a:buChar char="-"/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Medical Duarte               </a:t>
            </a:r>
          </a:p>
          <a:p>
            <a:pPr marL="285750" lvl="0" indent="-285750">
              <a:buFontTx/>
              <a:buChar char="-"/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Termotasajero Dos</a:t>
            </a:r>
          </a:p>
          <a:p>
            <a:pPr marL="285750" lvl="0" indent="-285750">
              <a:buFontTx/>
              <a:buChar char="-"/>
              <a:defRPr/>
            </a:pPr>
            <a:r>
              <a:rPr lang="es-MX" sz="14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Agroindustrial Aceites y Grasas del Catatumbo</a:t>
            </a:r>
            <a:endParaRPr lang="es-CO" sz="14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7" name="189 Rectángulo">
            <a:extLst>
              <a:ext uri="{FF2B5EF4-FFF2-40B4-BE49-F238E27FC236}">
                <a16:creationId xmlns:a16="http://schemas.microsoft.com/office/drawing/2014/main" id="{24D0C846-093D-7C7A-606E-43423A0C6C2D}"/>
              </a:ext>
            </a:extLst>
          </p:cNvPr>
          <p:cNvSpPr/>
          <p:nvPr/>
        </p:nvSpPr>
        <p:spPr>
          <a:xfrm>
            <a:off x="3757896" y="2036797"/>
            <a:ext cx="75749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Inicio">
            <a:extLst>
              <a:ext uri="{FF2B5EF4-FFF2-40B4-BE49-F238E27FC236}">
                <a16:creationId xmlns:a16="http://schemas.microsoft.com/office/drawing/2014/main" id="{29EAADC4-8467-AC57-5733-681214E44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133" y="443479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A7D4658-5745-8BA8-2C32-8E49366B2D1E}"/>
              </a:ext>
            </a:extLst>
          </p:cNvPr>
          <p:cNvSpPr txBox="1"/>
          <p:nvPr/>
        </p:nvSpPr>
        <p:spPr>
          <a:xfrm>
            <a:off x="4420396" y="4603798"/>
            <a:ext cx="4925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USUARIO ADUANERO</a:t>
            </a:r>
          </a:p>
          <a:p>
            <a:r>
              <a:rPr lang="es-CO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TRÁMITE SIMPLIFICADO</a:t>
            </a:r>
          </a:p>
          <a:p>
            <a:endParaRPr lang="es-CO" sz="2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189 Rectángulo">
            <a:extLst>
              <a:ext uri="{FF2B5EF4-FFF2-40B4-BE49-F238E27FC236}">
                <a16:creationId xmlns:a16="http://schemas.microsoft.com/office/drawing/2014/main" id="{88D12431-8467-FA0E-6CFE-D1CF83A08A99}"/>
              </a:ext>
            </a:extLst>
          </p:cNvPr>
          <p:cNvSpPr/>
          <p:nvPr/>
        </p:nvSpPr>
        <p:spPr>
          <a:xfrm>
            <a:off x="3854425" y="4391611"/>
            <a:ext cx="757492" cy="83346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CO" sz="8000" b="1" dirty="0">
                <a:solidFill>
                  <a:srgbClr val="1365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CO" sz="8000" dirty="0">
              <a:solidFill>
                <a:srgbClr val="1365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1918747"/>
      </p:ext>
    </p:extLst>
  </p:cSld>
  <p:clrMapOvr>
    <a:masterClrMapping/>
  </p:clrMapOvr>
</p:sld>
</file>

<file path=ppt/theme/theme1.xml><?xml version="1.0" encoding="utf-8"?>
<a:theme xmlns:a="http://schemas.openxmlformats.org/drawingml/2006/main" name="Cycle Diagrams Theme for a Business Plan by Slidesgo">
  <a:themeElements>
    <a:clrScheme name="Personalizado 5">
      <a:dk1>
        <a:srgbClr val="2B2D45"/>
      </a:dk1>
      <a:lt1>
        <a:srgbClr val="FAFAFA"/>
      </a:lt1>
      <a:dk2>
        <a:srgbClr val="2B2D45"/>
      </a:dk2>
      <a:lt2>
        <a:srgbClr val="136589"/>
      </a:lt2>
      <a:accent1>
        <a:srgbClr val="9BACCA"/>
      </a:accent1>
      <a:accent2>
        <a:srgbClr val="C2CD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B1B1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Personalizado 3">
      <a:dk1>
        <a:srgbClr val="252944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733D457392A74999FC1EB10E0CD35A" ma:contentTypeVersion="1" ma:contentTypeDescription="Crear nuevo documento." ma:contentTypeScope="" ma:versionID="66ea0802b38821ad9f64a5391bb25386">
  <xsd:schema xmlns:xsd="http://www.w3.org/2001/XMLSchema" xmlns:xs="http://www.w3.org/2001/XMLSchema" xmlns:p="http://schemas.microsoft.com/office/2006/metadata/properties" xmlns:ns2="2febaad4-4a94-47d8-bd40-dd72d5026160" targetNamespace="http://schemas.microsoft.com/office/2006/metadata/properties" ma:root="true" ma:fieldsID="45d99a13990214a782ddff61e3c1d010" ns2:_="">
    <xsd:import namespace="2febaad4-4a94-47d8-bd40-dd72d502616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baad4-4a94-47d8-bd40-dd72d502616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DC12FD-B8B7-49FA-9354-6F3387F8DA5B}"/>
</file>

<file path=customXml/itemProps2.xml><?xml version="1.0" encoding="utf-8"?>
<ds:datastoreItem xmlns:ds="http://schemas.openxmlformats.org/officeDocument/2006/customXml" ds:itemID="{576F904A-CBC8-47C7-BDF0-BD880E37319B}"/>
</file>

<file path=customXml/itemProps3.xml><?xml version="1.0" encoding="utf-8"?>
<ds:datastoreItem xmlns:ds="http://schemas.openxmlformats.org/officeDocument/2006/customXml" ds:itemID="{38AD25E0-BAC0-48DC-A309-C60199E3FEAB}"/>
</file>

<file path=docProps/app.xml><?xml version="1.0" encoding="utf-8"?>
<Properties xmlns="http://schemas.openxmlformats.org/officeDocument/2006/extended-properties" xmlns:vt="http://schemas.openxmlformats.org/officeDocument/2006/docPropsVTypes">
  <TotalTime>4226</TotalTime>
  <Words>2143</Words>
  <Application>Microsoft Office PowerPoint</Application>
  <PresentationFormat>Panorámica</PresentationFormat>
  <Paragraphs>519</Paragraphs>
  <Slides>25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38" baseType="lpstr">
      <vt:lpstr>Poppins</vt:lpstr>
      <vt:lpstr>Aptos</vt:lpstr>
      <vt:lpstr>Aptos Bold</vt:lpstr>
      <vt:lpstr>Didact Gothic</vt:lpstr>
      <vt:lpstr>Verdana</vt:lpstr>
      <vt:lpstr>Libre Franklin</vt:lpstr>
      <vt:lpstr>Raleway</vt:lpstr>
      <vt:lpstr>Proxima Nova</vt:lpstr>
      <vt:lpstr>Calibri</vt:lpstr>
      <vt:lpstr>Arial</vt:lpstr>
      <vt:lpstr>Aptos Narrow</vt:lpstr>
      <vt:lpstr>Cycle Diagrams Theme for a Business Plan by Slidesgo</vt:lpstr>
      <vt:lpstr>Slidesgo Final Pages</vt:lpstr>
      <vt:lpstr>Presentación de PowerPoint</vt:lpstr>
      <vt:lpstr>Presentación de PowerPoint</vt:lpstr>
      <vt:lpstr>Artículo 3° de la Resolución 64 de 2021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Rodrigo Alberto Ocoro Serrano</cp:lastModifiedBy>
  <cp:revision>3</cp:revision>
  <dcterms:modified xsi:type="dcterms:W3CDTF">2026-06-23T17:50:38Z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238af61-cfb1-43e3-a724-fe68a71eee05_Enabled">
    <vt:lpwstr>true</vt:lpwstr>
  </property>
  <property fmtid="{D5CDD505-2E9C-101B-9397-08002B2CF9AE}" pid="3" name="MSIP_Label_9238af61-cfb1-43e3-a724-fe68a71eee05_SetDate">
    <vt:lpwstr>2026-06-04T20:02:03Z</vt:lpwstr>
  </property>
  <property fmtid="{D5CDD505-2E9C-101B-9397-08002B2CF9AE}" pid="4" name="MSIP_Label_9238af61-cfb1-43e3-a724-fe68a71eee05_Method">
    <vt:lpwstr>Privileged</vt:lpwstr>
  </property>
  <property fmtid="{D5CDD505-2E9C-101B-9397-08002B2CF9AE}" pid="5" name="MSIP_Label_9238af61-cfb1-43e3-a724-fe68a71eee05_Name">
    <vt:lpwstr>Pública</vt:lpwstr>
  </property>
  <property fmtid="{D5CDD505-2E9C-101B-9397-08002B2CF9AE}" pid="6" name="MSIP_Label_9238af61-cfb1-43e3-a724-fe68a71eee05_SiteId">
    <vt:lpwstr>fab26e5a-737a-4438-8ccd-8e465ecf21d8</vt:lpwstr>
  </property>
  <property fmtid="{D5CDD505-2E9C-101B-9397-08002B2CF9AE}" pid="7" name="MSIP_Label_9238af61-cfb1-43e3-a724-fe68a71eee05_ActionId">
    <vt:lpwstr>1899e0dc-0c0d-49bd-9f61-0df0461761eb</vt:lpwstr>
  </property>
  <property fmtid="{D5CDD505-2E9C-101B-9397-08002B2CF9AE}" pid="8" name="MSIP_Label_9238af61-cfb1-43e3-a724-fe68a71eee05_ContentBits">
    <vt:lpwstr>2</vt:lpwstr>
  </property>
  <property fmtid="{D5CDD505-2E9C-101B-9397-08002B2CF9AE}" pid="9" name="MSIP_Label_9238af61-cfb1-43e3-a724-fe68a71eee05_Tag">
    <vt:lpwstr>10, 0, 1, 1</vt:lpwstr>
  </property>
  <property fmtid="{D5CDD505-2E9C-101B-9397-08002B2CF9AE}" pid="10" name="ClassificationContentMarkingFooterLocations">
    <vt:lpwstr>Cycle Diagrams Theme for a Business Plan by Slidesgo:3\Slidesgo Final Pages:3</vt:lpwstr>
  </property>
  <property fmtid="{D5CDD505-2E9C-101B-9397-08002B2CF9AE}" pid="11" name="ClassificationContentMarkingFooterText">
    <vt:lpwstr>Información Pública</vt:lpwstr>
  </property>
  <property fmtid="{D5CDD505-2E9C-101B-9397-08002B2CF9AE}" pid="12" name="ContentTypeId">
    <vt:lpwstr>0x01010096733D457392A74999FC1EB10E0CD35A</vt:lpwstr>
  </property>
</Properties>
</file>