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sldIdLst>
    <p:sldId id="256" r:id="rId5"/>
    <p:sldId id="262" r:id="rId6"/>
    <p:sldId id="2146847527" r:id="rId7"/>
    <p:sldId id="264" r:id="rId8"/>
    <p:sldId id="2146847522" r:id="rId9"/>
    <p:sldId id="2146847544" r:id="rId10"/>
    <p:sldId id="265" r:id="rId11"/>
    <p:sldId id="2146847523" r:id="rId12"/>
    <p:sldId id="2146847539" r:id="rId13"/>
    <p:sldId id="2146847537" r:id="rId14"/>
    <p:sldId id="2146847545" r:id="rId15"/>
    <p:sldId id="2146847554" r:id="rId16"/>
    <p:sldId id="2146847556" r:id="rId17"/>
    <p:sldId id="2146847549" r:id="rId18"/>
    <p:sldId id="2146847546" r:id="rId19"/>
    <p:sldId id="2146847550" r:id="rId20"/>
    <p:sldId id="2146847552" r:id="rId21"/>
    <p:sldId id="2146847551" r:id="rId22"/>
    <p:sldId id="2146847553" r:id="rId23"/>
    <p:sldId id="263" r:id="rId24"/>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886"/>
    <a:srgbClr val="146081"/>
    <a:srgbClr val="484658"/>
    <a:srgbClr val="13658A"/>
    <a:srgbClr val="1D213D"/>
    <a:srgbClr val="0098DA"/>
    <a:srgbClr val="E97132"/>
    <a:srgbClr val="E77032"/>
    <a:srgbClr val="336699"/>
    <a:srgbClr val="CED4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9" d="100"/>
          <a:sy n="69" d="100"/>
        </p:scale>
        <p:origin x="738" y="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D83596-37EE-4D0B-960F-E026D5BB3FE8}" type="datetimeFigureOut">
              <a:rPr lang="es-MX" smtClean="0"/>
              <a:t>19/06/2026</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0F4782-DCE7-4F3E-9BBA-21AAF65C90A0}" type="slidenum">
              <a:rPr lang="es-MX" smtClean="0"/>
              <a:t>‹Nº›</a:t>
            </a:fld>
            <a:endParaRPr lang="es-MX"/>
          </a:p>
        </p:txBody>
      </p:sp>
    </p:spTree>
    <p:extLst>
      <p:ext uri="{BB962C8B-B14F-4D97-AF65-F5344CB8AC3E}">
        <p14:creationId xmlns:p14="http://schemas.microsoft.com/office/powerpoint/2010/main" val="547452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4" name="Marcador de fecha 3"/>
          <p:cNvSpPr>
            <a:spLocks noGrp="1"/>
          </p:cNvSpPr>
          <p:nvPr>
            <p:ph type="dt" sz="half" idx="10"/>
          </p:nvPr>
        </p:nvSpPr>
        <p:spPr>
          <a:xfrm>
            <a:off x="838200" y="6356350"/>
            <a:ext cx="2743200" cy="365125"/>
          </a:xfrm>
          <a:prstGeom prst="rect">
            <a:avLst/>
          </a:prstGeom>
        </p:spPr>
        <p:txBody>
          <a:bodyPr/>
          <a:lstStyle/>
          <a:p>
            <a:fld id="{065C66AE-D3F0-404D-95A8-B810E66A0A4F}" type="datetimeFigureOut">
              <a:rPr lang="es-CO" smtClean="0"/>
              <a:t>19/06/2026</a:t>
            </a:fld>
            <a:endParaRPr lang="es-CO"/>
          </a:p>
        </p:txBody>
      </p:sp>
      <p:sp>
        <p:nvSpPr>
          <p:cNvPr id="5" name="Marcador de pie de página 4"/>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8610600" y="6356350"/>
            <a:ext cx="2743200" cy="365125"/>
          </a:xfrm>
          <a:prstGeom prst="rect">
            <a:avLst/>
          </a:prstGeom>
        </p:spPr>
        <p:txBody>
          <a:bodyPr/>
          <a:lstStyle/>
          <a:p>
            <a:fld id="{FF9FE90A-3A05-4A72-8524-6A179D69EE3E}" type="slidenum">
              <a:rPr lang="es-CO" smtClean="0"/>
              <a:t>‹Nº›</a:t>
            </a:fld>
            <a:endParaRPr lang="es-CO"/>
          </a:p>
        </p:txBody>
      </p:sp>
      <p:pic>
        <p:nvPicPr>
          <p:cNvPr id="7" name="Imagen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14858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838200" y="1825625"/>
            <a:ext cx="10515600" cy="4351338"/>
          </a:xfrm>
          <a:prstGeom prst="rect">
            <a:avLst/>
          </a:prstGeo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838200" y="6356350"/>
            <a:ext cx="2743200" cy="365125"/>
          </a:xfrm>
          <a:prstGeom prst="rect">
            <a:avLst/>
          </a:prstGeom>
        </p:spPr>
        <p:txBody>
          <a:bodyPr/>
          <a:lstStyle/>
          <a:p>
            <a:fld id="{065C66AE-D3F0-404D-95A8-B810E66A0A4F}" type="datetimeFigureOut">
              <a:rPr lang="es-CO" smtClean="0"/>
              <a:t>19/06/2026</a:t>
            </a:fld>
            <a:endParaRPr lang="es-CO"/>
          </a:p>
        </p:txBody>
      </p:sp>
      <p:sp>
        <p:nvSpPr>
          <p:cNvPr id="5" name="Marcador de pie de página 4"/>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8610600" y="6356350"/>
            <a:ext cx="2743200" cy="365125"/>
          </a:xfrm>
          <a:prstGeom prst="rect">
            <a:avLst/>
          </a:prstGeom>
        </p:spPr>
        <p:txBody>
          <a:bodyPr/>
          <a:lstStyle/>
          <a:p>
            <a:fld id="{FF9FE90A-3A05-4A72-8524-6A179D69EE3E}" type="slidenum">
              <a:rPr lang="es-CO" smtClean="0"/>
              <a:t>‹Nº›</a:t>
            </a:fld>
            <a:endParaRPr lang="es-CO"/>
          </a:p>
        </p:txBody>
      </p:sp>
    </p:spTree>
    <p:extLst>
      <p:ext uri="{BB962C8B-B14F-4D97-AF65-F5344CB8AC3E}">
        <p14:creationId xmlns:p14="http://schemas.microsoft.com/office/powerpoint/2010/main" val="795210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838200" y="365125"/>
            <a:ext cx="7734300" cy="5811838"/>
          </a:xfrm>
          <a:prstGeom prst="rect">
            <a:avLst/>
          </a:prstGeo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838200" y="6356350"/>
            <a:ext cx="2743200" cy="365125"/>
          </a:xfrm>
          <a:prstGeom prst="rect">
            <a:avLst/>
          </a:prstGeom>
        </p:spPr>
        <p:txBody>
          <a:bodyPr/>
          <a:lstStyle/>
          <a:p>
            <a:fld id="{065C66AE-D3F0-404D-95A8-B810E66A0A4F}" type="datetimeFigureOut">
              <a:rPr lang="es-CO" smtClean="0"/>
              <a:t>19/06/2026</a:t>
            </a:fld>
            <a:endParaRPr lang="es-CO"/>
          </a:p>
        </p:txBody>
      </p:sp>
      <p:sp>
        <p:nvSpPr>
          <p:cNvPr id="5" name="Marcador de pie de página 4"/>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8610600" y="6356350"/>
            <a:ext cx="2743200" cy="365125"/>
          </a:xfrm>
          <a:prstGeom prst="rect">
            <a:avLst/>
          </a:prstGeom>
        </p:spPr>
        <p:txBody>
          <a:bodyPr/>
          <a:lstStyle/>
          <a:p>
            <a:fld id="{FF9FE90A-3A05-4A72-8524-6A179D69EE3E}" type="slidenum">
              <a:rPr lang="es-CO" smtClean="0"/>
              <a:t>‹Nº›</a:t>
            </a:fld>
            <a:endParaRPr lang="es-CO"/>
          </a:p>
        </p:txBody>
      </p:sp>
    </p:spTree>
    <p:extLst>
      <p:ext uri="{BB962C8B-B14F-4D97-AF65-F5344CB8AC3E}">
        <p14:creationId xmlns:p14="http://schemas.microsoft.com/office/powerpoint/2010/main" val="1332686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Marcador de fecha 3"/>
          <p:cNvSpPr>
            <a:spLocks noGrp="1"/>
          </p:cNvSpPr>
          <p:nvPr>
            <p:ph type="dt" sz="half" idx="10"/>
          </p:nvPr>
        </p:nvSpPr>
        <p:spPr>
          <a:xfrm>
            <a:off x="838200" y="6356350"/>
            <a:ext cx="2743200" cy="365125"/>
          </a:xfrm>
          <a:prstGeom prst="rect">
            <a:avLst/>
          </a:prstGeom>
        </p:spPr>
        <p:txBody>
          <a:bodyPr/>
          <a:lstStyle/>
          <a:p>
            <a:fld id="{065C66AE-D3F0-404D-95A8-B810E66A0A4F}" type="datetimeFigureOut">
              <a:rPr lang="es-CO" smtClean="0"/>
              <a:t>19/06/2026</a:t>
            </a:fld>
            <a:endParaRPr lang="es-CO"/>
          </a:p>
        </p:txBody>
      </p:sp>
      <p:sp>
        <p:nvSpPr>
          <p:cNvPr id="5" name="Marcador de pie de página 4"/>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8610600" y="6356350"/>
            <a:ext cx="2743200" cy="365125"/>
          </a:xfrm>
          <a:prstGeom prst="rect">
            <a:avLst/>
          </a:prstGeom>
        </p:spPr>
        <p:txBody>
          <a:bodyPr/>
          <a:lstStyle/>
          <a:p>
            <a:fld id="{FF9FE90A-3A05-4A72-8524-6A179D69EE3E}" type="slidenum">
              <a:rPr lang="es-CO" smtClean="0"/>
              <a:t>‹Nº›</a:t>
            </a:fld>
            <a:endParaRPr lang="es-CO"/>
          </a:p>
        </p:txBody>
      </p:sp>
    </p:spTree>
    <p:extLst>
      <p:ext uri="{BB962C8B-B14F-4D97-AF65-F5344CB8AC3E}">
        <p14:creationId xmlns:p14="http://schemas.microsoft.com/office/powerpoint/2010/main" val="74322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a:xfrm>
            <a:off x="838200" y="6356350"/>
            <a:ext cx="2743200" cy="365125"/>
          </a:xfrm>
          <a:prstGeom prst="rect">
            <a:avLst/>
          </a:prstGeom>
        </p:spPr>
        <p:txBody>
          <a:bodyPr/>
          <a:lstStyle/>
          <a:p>
            <a:fld id="{065C66AE-D3F0-404D-95A8-B810E66A0A4F}" type="datetimeFigureOut">
              <a:rPr lang="es-CO" smtClean="0"/>
              <a:t>19/06/2026</a:t>
            </a:fld>
            <a:endParaRPr lang="es-CO"/>
          </a:p>
        </p:txBody>
      </p:sp>
      <p:sp>
        <p:nvSpPr>
          <p:cNvPr id="5" name="Marcador de pie de página 4"/>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8610600" y="6356350"/>
            <a:ext cx="2743200" cy="365125"/>
          </a:xfrm>
          <a:prstGeom prst="rect">
            <a:avLst/>
          </a:prstGeom>
        </p:spPr>
        <p:txBody>
          <a:bodyPr/>
          <a:lstStyle/>
          <a:p>
            <a:fld id="{FF9FE90A-3A05-4A72-8524-6A179D69EE3E}" type="slidenum">
              <a:rPr lang="es-CO" smtClean="0"/>
              <a:t>‹Nº›</a:t>
            </a:fld>
            <a:endParaRPr lang="es-CO"/>
          </a:p>
        </p:txBody>
      </p:sp>
    </p:spTree>
    <p:extLst>
      <p:ext uri="{BB962C8B-B14F-4D97-AF65-F5344CB8AC3E}">
        <p14:creationId xmlns:p14="http://schemas.microsoft.com/office/powerpoint/2010/main" val="4223686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838200" y="1825625"/>
            <a:ext cx="5181600" cy="4351338"/>
          </a:xfrm>
          <a:prstGeom prst="rect">
            <a:avLst/>
          </a:prstGeo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6172200" y="1825625"/>
            <a:ext cx="5181600" cy="4351338"/>
          </a:xfrm>
          <a:prstGeom prst="rect">
            <a:avLst/>
          </a:prstGeo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838200" y="6356350"/>
            <a:ext cx="2743200" cy="365125"/>
          </a:xfrm>
          <a:prstGeom prst="rect">
            <a:avLst/>
          </a:prstGeom>
        </p:spPr>
        <p:txBody>
          <a:bodyPr/>
          <a:lstStyle/>
          <a:p>
            <a:fld id="{065C66AE-D3F0-404D-95A8-B810E66A0A4F}" type="datetimeFigureOut">
              <a:rPr lang="es-CO" smtClean="0"/>
              <a:t>19/06/2026</a:t>
            </a:fld>
            <a:endParaRPr lang="es-CO"/>
          </a:p>
        </p:txBody>
      </p:sp>
      <p:sp>
        <p:nvSpPr>
          <p:cNvPr id="6" name="Marcador de pie de página 5"/>
          <p:cNvSpPr>
            <a:spLocks noGrp="1"/>
          </p:cNvSpPr>
          <p:nvPr>
            <p:ph type="ftr" sz="quarter" idx="11"/>
          </p:nvPr>
        </p:nvSpPr>
        <p:spPr>
          <a:xfrm>
            <a:off x="4038600" y="6356350"/>
            <a:ext cx="41148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8610600" y="6356350"/>
            <a:ext cx="2743200" cy="365125"/>
          </a:xfrm>
          <a:prstGeom prst="rect">
            <a:avLst/>
          </a:prstGeom>
        </p:spPr>
        <p:txBody>
          <a:bodyPr/>
          <a:lstStyle/>
          <a:p>
            <a:fld id="{FF9FE90A-3A05-4A72-8524-6A179D69EE3E}" type="slidenum">
              <a:rPr lang="es-CO" smtClean="0"/>
              <a:t>‹Nº›</a:t>
            </a:fld>
            <a:endParaRPr lang="es-CO"/>
          </a:p>
        </p:txBody>
      </p:sp>
    </p:spTree>
    <p:extLst>
      <p:ext uri="{BB962C8B-B14F-4D97-AF65-F5344CB8AC3E}">
        <p14:creationId xmlns:p14="http://schemas.microsoft.com/office/powerpoint/2010/main" val="30159063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a:prstGeom prst="rect">
            <a:avLst/>
          </a:prstGeo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a:prstGeom prst="rect">
            <a:avLst/>
          </a:prstGeo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838200" y="6356350"/>
            <a:ext cx="2743200" cy="365125"/>
          </a:xfrm>
          <a:prstGeom prst="rect">
            <a:avLst/>
          </a:prstGeom>
        </p:spPr>
        <p:txBody>
          <a:bodyPr/>
          <a:lstStyle/>
          <a:p>
            <a:fld id="{065C66AE-D3F0-404D-95A8-B810E66A0A4F}" type="datetimeFigureOut">
              <a:rPr lang="es-CO" smtClean="0"/>
              <a:t>19/06/2026</a:t>
            </a:fld>
            <a:endParaRPr lang="es-CO"/>
          </a:p>
        </p:txBody>
      </p:sp>
      <p:sp>
        <p:nvSpPr>
          <p:cNvPr id="8" name="Marcador de pie de página 7"/>
          <p:cNvSpPr>
            <a:spLocks noGrp="1"/>
          </p:cNvSpPr>
          <p:nvPr>
            <p:ph type="ftr" sz="quarter" idx="11"/>
          </p:nvPr>
        </p:nvSpPr>
        <p:spPr>
          <a:xfrm>
            <a:off x="4038600" y="6356350"/>
            <a:ext cx="41148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8610600" y="6356350"/>
            <a:ext cx="2743200" cy="365125"/>
          </a:xfrm>
          <a:prstGeom prst="rect">
            <a:avLst/>
          </a:prstGeom>
        </p:spPr>
        <p:txBody>
          <a:bodyPr/>
          <a:lstStyle/>
          <a:p>
            <a:fld id="{FF9FE90A-3A05-4A72-8524-6A179D69EE3E}" type="slidenum">
              <a:rPr lang="es-CO" smtClean="0"/>
              <a:t>‹Nº›</a:t>
            </a:fld>
            <a:endParaRPr lang="es-CO"/>
          </a:p>
        </p:txBody>
      </p:sp>
    </p:spTree>
    <p:extLst>
      <p:ext uri="{BB962C8B-B14F-4D97-AF65-F5344CB8AC3E}">
        <p14:creationId xmlns:p14="http://schemas.microsoft.com/office/powerpoint/2010/main" val="1342567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838200" y="6356350"/>
            <a:ext cx="2743200" cy="365125"/>
          </a:xfrm>
          <a:prstGeom prst="rect">
            <a:avLst/>
          </a:prstGeom>
        </p:spPr>
        <p:txBody>
          <a:bodyPr/>
          <a:lstStyle/>
          <a:p>
            <a:fld id="{065C66AE-D3F0-404D-95A8-B810E66A0A4F}" type="datetimeFigureOut">
              <a:rPr lang="es-CO" smtClean="0"/>
              <a:t>19/06/2026</a:t>
            </a:fld>
            <a:endParaRPr lang="es-CO"/>
          </a:p>
        </p:txBody>
      </p:sp>
      <p:sp>
        <p:nvSpPr>
          <p:cNvPr id="4" name="Marcador de pie de página 3"/>
          <p:cNvSpPr>
            <a:spLocks noGrp="1"/>
          </p:cNvSpPr>
          <p:nvPr>
            <p:ph type="ftr" sz="quarter" idx="11"/>
          </p:nvPr>
        </p:nvSpPr>
        <p:spPr>
          <a:xfrm>
            <a:off x="4038600" y="6356350"/>
            <a:ext cx="41148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8610600" y="6356350"/>
            <a:ext cx="2743200" cy="365125"/>
          </a:xfrm>
          <a:prstGeom prst="rect">
            <a:avLst/>
          </a:prstGeom>
        </p:spPr>
        <p:txBody>
          <a:bodyPr/>
          <a:lstStyle/>
          <a:p>
            <a:fld id="{FF9FE90A-3A05-4A72-8524-6A179D69EE3E}" type="slidenum">
              <a:rPr lang="es-CO" smtClean="0"/>
              <a:t>‹Nº›</a:t>
            </a:fld>
            <a:endParaRPr lang="es-CO"/>
          </a:p>
        </p:txBody>
      </p:sp>
    </p:spTree>
    <p:extLst>
      <p:ext uri="{BB962C8B-B14F-4D97-AF65-F5344CB8AC3E}">
        <p14:creationId xmlns:p14="http://schemas.microsoft.com/office/powerpoint/2010/main" val="20907807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838200" y="6356350"/>
            <a:ext cx="2743200" cy="365125"/>
          </a:xfrm>
          <a:prstGeom prst="rect">
            <a:avLst/>
          </a:prstGeom>
        </p:spPr>
        <p:txBody>
          <a:bodyPr/>
          <a:lstStyle/>
          <a:p>
            <a:fld id="{065C66AE-D3F0-404D-95A8-B810E66A0A4F}" type="datetimeFigureOut">
              <a:rPr lang="es-CO" smtClean="0"/>
              <a:t>19/06/2026</a:t>
            </a:fld>
            <a:endParaRPr lang="es-CO"/>
          </a:p>
        </p:txBody>
      </p:sp>
      <p:sp>
        <p:nvSpPr>
          <p:cNvPr id="3" name="Marcador de pie de página 2"/>
          <p:cNvSpPr>
            <a:spLocks noGrp="1"/>
          </p:cNvSpPr>
          <p:nvPr>
            <p:ph type="ftr" sz="quarter" idx="11"/>
          </p:nvPr>
        </p:nvSpPr>
        <p:spPr>
          <a:xfrm>
            <a:off x="4038600" y="6356350"/>
            <a:ext cx="41148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8610600" y="6356350"/>
            <a:ext cx="2743200" cy="365125"/>
          </a:xfrm>
          <a:prstGeom prst="rect">
            <a:avLst/>
          </a:prstGeom>
        </p:spPr>
        <p:txBody>
          <a:bodyPr/>
          <a:lstStyle/>
          <a:p>
            <a:fld id="{FF9FE90A-3A05-4A72-8524-6A179D69EE3E}" type="slidenum">
              <a:rPr lang="es-CO" smtClean="0"/>
              <a:t>‹Nº›</a:t>
            </a:fld>
            <a:endParaRPr lang="es-CO"/>
          </a:p>
        </p:txBody>
      </p:sp>
    </p:spTree>
    <p:extLst>
      <p:ext uri="{BB962C8B-B14F-4D97-AF65-F5344CB8AC3E}">
        <p14:creationId xmlns:p14="http://schemas.microsoft.com/office/powerpoint/2010/main" val="1124501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a:xfrm>
            <a:off x="838200" y="6356350"/>
            <a:ext cx="2743200" cy="365125"/>
          </a:xfrm>
          <a:prstGeom prst="rect">
            <a:avLst/>
          </a:prstGeom>
        </p:spPr>
        <p:txBody>
          <a:bodyPr/>
          <a:lstStyle/>
          <a:p>
            <a:fld id="{065C66AE-D3F0-404D-95A8-B810E66A0A4F}" type="datetimeFigureOut">
              <a:rPr lang="es-CO" smtClean="0"/>
              <a:t>19/06/2026</a:t>
            </a:fld>
            <a:endParaRPr lang="es-CO"/>
          </a:p>
        </p:txBody>
      </p:sp>
      <p:sp>
        <p:nvSpPr>
          <p:cNvPr id="6" name="Marcador de pie de página 5"/>
          <p:cNvSpPr>
            <a:spLocks noGrp="1"/>
          </p:cNvSpPr>
          <p:nvPr>
            <p:ph type="ftr" sz="quarter" idx="11"/>
          </p:nvPr>
        </p:nvSpPr>
        <p:spPr>
          <a:xfrm>
            <a:off x="4038600" y="6356350"/>
            <a:ext cx="41148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8610600" y="6356350"/>
            <a:ext cx="2743200" cy="365125"/>
          </a:xfrm>
          <a:prstGeom prst="rect">
            <a:avLst/>
          </a:prstGeom>
        </p:spPr>
        <p:txBody>
          <a:bodyPr/>
          <a:lstStyle/>
          <a:p>
            <a:fld id="{FF9FE90A-3A05-4A72-8524-6A179D69EE3E}" type="slidenum">
              <a:rPr lang="es-CO" smtClean="0"/>
              <a:t>‹Nº›</a:t>
            </a:fld>
            <a:endParaRPr lang="es-CO"/>
          </a:p>
        </p:txBody>
      </p:sp>
    </p:spTree>
    <p:extLst>
      <p:ext uri="{BB962C8B-B14F-4D97-AF65-F5344CB8AC3E}">
        <p14:creationId xmlns:p14="http://schemas.microsoft.com/office/powerpoint/2010/main" val="2781727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a:xfrm>
            <a:off x="838200" y="6356350"/>
            <a:ext cx="2743200" cy="365125"/>
          </a:xfrm>
          <a:prstGeom prst="rect">
            <a:avLst/>
          </a:prstGeom>
        </p:spPr>
        <p:txBody>
          <a:bodyPr/>
          <a:lstStyle/>
          <a:p>
            <a:fld id="{065C66AE-D3F0-404D-95A8-B810E66A0A4F}" type="datetimeFigureOut">
              <a:rPr lang="es-CO" smtClean="0"/>
              <a:t>19/06/2026</a:t>
            </a:fld>
            <a:endParaRPr lang="es-CO"/>
          </a:p>
        </p:txBody>
      </p:sp>
      <p:sp>
        <p:nvSpPr>
          <p:cNvPr id="6" name="Marcador de pie de página 5"/>
          <p:cNvSpPr>
            <a:spLocks noGrp="1"/>
          </p:cNvSpPr>
          <p:nvPr>
            <p:ph type="ftr" sz="quarter" idx="11"/>
          </p:nvPr>
        </p:nvSpPr>
        <p:spPr>
          <a:xfrm>
            <a:off x="4038600" y="6356350"/>
            <a:ext cx="41148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8610600" y="6356350"/>
            <a:ext cx="2743200" cy="365125"/>
          </a:xfrm>
          <a:prstGeom prst="rect">
            <a:avLst/>
          </a:prstGeom>
        </p:spPr>
        <p:txBody>
          <a:bodyPr/>
          <a:lstStyle/>
          <a:p>
            <a:fld id="{FF9FE90A-3A05-4A72-8524-6A179D69EE3E}" type="slidenum">
              <a:rPr lang="es-CO" smtClean="0"/>
              <a:t>‹Nº›</a:t>
            </a:fld>
            <a:endParaRPr lang="es-CO"/>
          </a:p>
        </p:txBody>
      </p:sp>
    </p:spTree>
    <p:extLst>
      <p:ext uri="{BB962C8B-B14F-4D97-AF65-F5344CB8AC3E}">
        <p14:creationId xmlns:p14="http://schemas.microsoft.com/office/powerpoint/2010/main" val="1162100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19EE44E-1479-4401-B0A7-33032063E4E9}"/>
              </a:ext>
            </a:extLst>
          </p:cNvPr>
          <p:cNvSpPr txBox="1"/>
          <p:nvPr userDrawn="1">
            <p:extLst>
              <p:ext uri="{1162E1C5-73C7-4A58-AE30-91384D911F3F}">
                <p184:classification xmlns:p184="http://schemas.microsoft.com/office/powerpoint/2018/4/main" val="ftr"/>
              </p:ext>
            </p:extLst>
          </p:nvPr>
        </p:nvSpPr>
        <p:spPr>
          <a:xfrm>
            <a:off x="10983913" y="6705600"/>
            <a:ext cx="1052512" cy="152400"/>
          </a:xfrm>
          <a:prstGeom prst="rect">
            <a:avLst/>
          </a:prstGeom>
        </p:spPr>
        <p:txBody>
          <a:bodyPr horzOverflow="overflow" lIns="0" tIns="0" rIns="0" bIns="0">
            <a:spAutoFit/>
          </a:bodyPr>
          <a:lstStyle/>
          <a:p>
            <a:pPr algn="r"/>
            <a:r>
              <a:rPr lang="es-CO" sz="1000">
                <a:solidFill>
                  <a:srgbClr val="000000"/>
                </a:solidFill>
                <a:latin typeface="Calibri" panose="020F0502020204030204" pitchFamily="34" charset="0"/>
                <a:cs typeface="Calibri" panose="020F0502020204030204" pitchFamily="34" charset="0"/>
              </a:rPr>
              <a:t>Información Pública</a:t>
            </a:r>
          </a:p>
        </p:txBody>
      </p:sp>
    </p:spTree>
    <p:extLst>
      <p:ext uri="{BB962C8B-B14F-4D97-AF65-F5344CB8AC3E}">
        <p14:creationId xmlns:p14="http://schemas.microsoft.com/office/powerpoint/2010/main" val="29002250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8.jp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21.jpg"/><Relationship Id="rId5" Type="http://schemas.openxmlformats.org/officeDocument/2006/relationships/image" Target="../media/image20.jpe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6.jpe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jpeg"/><Relationship Id="rId2" Type="http://schemas.openxmlformats.org/officeDocument/2006/relationships/image" Target="../media/image28.emf"/><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image" Target="../media/image34.jp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a:extLst>
              <a:ext uri="{FF2B5EF4-FFF2-40B4-BE49-F238E27FC236}">
                <a16:creationId xmlns:a16="http://schemas.microsoft.com/office/drawing/2014/main" id="{EC228F08-3F28-4CB6-874A-E5D4E42BDB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94284"/>
            <a:ext cx="12192000" cy="866775"/>
          </a:xfrm>
          <a:prstGeom prst="rect">
            <a:avLst/>
          </a:prstGeom>
        </p:spPr>
      </p:pic>
      <p:sp>
        <p:nvSpPr>
          <p:cNvPr id="4" name="Rectángulo 3">
            <a:extLst>
              <a:ext uri="{FF2B5EF4-FFF2-40B4-BE49-F238E27FC236}">
                <a16:creationId xmlns:a16="http://schemas.microsoft.com/office/drawing/2014/main" id="{7FCE8173-2899-1424-4037-D962FA515478}"/>
              </a:ext>
            </a:extLst>
          </p:cNvPr>
          <p:cNvSpPr/>
          <p:nvPr/>
        </p:nvSpPr>
        <p:spPr>
          <a:xfrm>
            <a:off x="0" y="0"/>
            <a:ext cx="12192000" cy="6093069"/>
          </a:xfrm>
          <a:prstGeom prst="rect">
            <a:avLst/>
          </a:prstGeom>
          <a:solidFill>
            <a:srgbClr val="25294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bg1"/>
              </a:solidFill>
            </a:endParaRPr>
          </a:p>
        </p:txBody>
      </p:sp>
      <p:sp>
        <p:nvSpPr>
          <p:cNvPr id="5" name="CuadroTexto 4">
            <a:extLst>
              <a:ext uri="{FF2B5EF4-FFF2-40B4-BE49-F238E27FC236}">
                <a16:creationId xmlns:a16="http://schemas.microsoft.com/office/drawing/2014/main" id="{FCA97D09-46CB-E1D9-48AC-84EB3D3CF003}"/>
              </a:ext>
            </a:extLst>
          </p:cNvPr>
          <p:cNvSpPr txBox="1"/>
          <p:nvPr/>
        </p:nvSpPr>
        <p:spPr>
          <a:xfrm>
            <a:off x="2741496" y="4424199"/>
            <a:ext cx="9450503" cy="338554"/>
          </a:xfrm>
          <a:prstGeom prst="rect">
            <a:avLst/>
          </a:prstGeom>
          <a:noFill/>
        </p:spPr>
        <p:txBody>
          <a:bodyPr wrap="square" rtlCol="0">
            <a:spAutoFit/>
          </a:bodyPr>
          <a:lstStyle/>
          <a:p>
            <a:r>
              <a:rPr lang="es-ES" sz="1600" dirty="0">
                <a:solidFill>
                  <a:schemeClr val="bg1"/>
                </a:solidFill>
                <a:latin typeface="Aptos" panose="020B0004020202020204" pitchFamily="34" charset="0"/>
                <a:cs typeface="Arial" panose="020B0604020202020204" pitchFamily="34" charset="0"/>
              </a:rPr>
              <a:t>Junio 24 de 2026</a:t>
            </a:r>
            <a:endParaRPr lang="es-ES_tradnl" sz="1600" b="1" dirty="0">
              <a:solidFill>
                <a:schemeClr val="bg1"/>
              </a:solidFill>
              <a:latin typeface="Aptos" panose="020B0004020202020204" pitchFamily="34" charset="0"/>
              <a:cs typeface="Arial" panose="020B0604020202020204" pitchFamily="34" charset="0"/>
            </a:endParaRPr>
          </a:p>
        </p:txBody>
      </p:sp>
      <p:sp>
        <p:nvSpPr>
          <p:cNvPr id="8" name="CuadroTexto 7">
            <a:extLst>
              <a:ext uri="{FF2B5EF4-FFF2-40B4-BE49-F238E27FC236}">
                <a16:creationId xmlns:a16="http://schemas.microsoft.com/office/drawing/2014/main" id="{816EA68B-AA6E-5B41-D836-7AB02CB00248}"/>
              </a:ext>
            </a:extLst>
          </p:cNvPr>
          <p:cNvSpPr txBox="1"/>
          <p:nvPr/>
        </p:nvSpPr>
        <p:spPr>
          <a:xfrm>
            <a:off x="2741497" y="2716718"/>
            <a:ext cx="9450503" cy="1077218"/>
          </a:xfrm>
          <a:prstGeom prst="rect">
            <a:avLst/>
          </a:prstGeom>
          <a:noFill/>
        </p:spPr>
        <p:txBody>
          <a:bodyPr wrap="square" rtlCol="0">
            <a:spAutoFit/>
          </a:bodyPr>
          <a:lstStyle/>
          <a:p>
            <a:r>
              <a:rPr lang="es-ES" sz="3200" b="1" i="0" dirty="0">
                <a:solidFill>
                  <a:srgbClr val="97E56D"/>
                </a:solidFill>
                <a:effectLst/>
                <a:latin typeface="Aptos" panose="020B0004020202020204" pitchFamily="34" charset="0"/>
                <a:cs typeface="Arial" panose="020B0604020202020204" pitchFamily="34" charset="0"/>
              </a:rPr>
              <a:t>Comité de Gestión Tributaria,</a:t>
            </a:r>
            <a:br>
              <a:rPr lang="es-ES" sz="3200" b="1" i="0" dirty="0">
                <a:solidFill>
                  <a:srgbClr val="97E56D"/>
                </a:solidFill>
                <a:effectLst/>
                <a:latin typeface="Aptos" panose="020B0004020202020204" pitchFamily="34" charset="0"/>
                <a:cs typeface="Arial" panose="020B0604020202020204" pitchFamily="34" charset="0"/>
              </a:rPr>
            </a:br>
            <a:r>
              <a:rPr lang="es-ES" sz="3200" b="1" i="0" dirty="0">
                <a:solidFill>
                  <a:srgbClr val="97E56D"/>
                </a:solidFill>
                <a:effectLst/>
                <a:latin typeface="Aptos" panose="020B0004020202020204" pitchFamily="34" charset="0"/>
                <a:cs typeface="Arial" panose="020B0604020202020204" pitchFamily="34" charset="0"/>
              </a:rPr>
              <a:t>Aduanera y Cambiaria TAC 2026 </a:t>
            </a:r>
            <a:endParaRPr lang="es-ES_tradnl" sz="3200" b="1" dirty="0">
              <a:solidFill>
                <a:srgbClr val="97E56D"/>
              </a:solidFill>
              <a:latin typeface="Aptos" panose="020B00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982A8080-563A-A51E-BD72-63CBB7695670}"/>
              </a:ext>
            </a:extLst>
          </p:cNvPr>
          <p:cNvSpPr txBox="1"/>
          <p:nvPr/>
        </p:nvSpPr>
        <p:spPr>
          <a:xfrm>
            <a:off x="2741496" y="3795180"/>
            <a:ext cx="9450503" cy="584775"/>
          </a:xfrm>
          <a:prstGeom prst="rect">
            <a:avLst/>
          </a:prstGeom>
          <a:noFill/>
        </p:spPr>
        <p:txBody>
          <a:bodyPr wrap="square" rtlCol="0">
            <a:spAutoFit/>
          </a:bodyPr>
          <a:lstStyle/>
          <a:p>
            <a:r>
              <a:rPr lang="es-CO" sz="3200" b="1" dirty="0">
                <a:solidFill>
                  <a:schemeClr val="bg1"/>
                </a:solidFill>
                <a:latin typeface="Aptos" panose="020B0004020202020204" pitchFamily="34" charset="0"/>
                <a:cs typeface="Arial" panose="020B0604020202020204" pitchFamily="34" charset="0"/>
              </a:rPr>
              <a:t>Dirección Seccional Impuestos de Cúcuta</a:t>
            </a:r>
          </a:p>
        </p:txBody>
      </p:sp>
      <p:pic>
        <p:nvPicPr>
          <p:cNvPr id="12" name="Imagen 11">
            <a:extLst>
              <a:ext uri="{FF2B5EF4-FFF2-40B4-BE49-F238E27FC236}">
                <a16:creationId xmlns:a16="http://schemas.microsoft.com/office/drawing/2014/main" id="{A1CB57E9-A2C3-4ABE-9939-366473797048}"/>
              </a:ext>
            </a:extLst>
          </p:cNvPr>
          <p:cNvPicPr>
            <a:picLocks noChangeAspect="1"/>
          </p:cNvPicPr>
          <p:nvPr/>
        </p:nvPicPr>
        <p:blipFill>
          <a:blip r:embed="rId3"/>
          <a:stretch>
            <a:fillRect/>
          </a:stretch>
        </p:blipFill>
        <p:spPr>
          <a:xfrm>
            <a:off x="9816108" y="417585"/>
            <a:ext cx="1322660" cy="1077218"/>
          </a:xfrm>
          <a:prstGeom prst="rect">
            <a:avLst/>
          </a:prstGeom>
        </p:spPr>
      </p:pic>
      <p:pic>
        <p:nvPicPr>
          <p:cNvPr id="2" name="Imagen 1" descr="Logotipo&#10;&#10;Descripción generada automáticamente">
            <a:extLst>
              <a:ext uri="{FF2B5EF4-FFF2-40B4-BE49-F238E27FC236}">
                <a16:creationId xmlns:a16="http://schemas.microsoft.com/office/drawing/2014/main" id="{B01A5D9E-CBD1-CAC0-4A1E-92D94543C3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8284" y="2648075"/>
            <a:ext cx="2135834" cy="2096035"/>
          </a:xfrm>
          <a:prstGeom prst="rect">
            <a:avLst/>
          </a:prstGeom>
        </p:spPr>
      </p:pic>
    </p:spTree>
    <p:extLst>
      <p:ext uri="{BB962C8B-B14F-4D97-AF65-F5344CB8AC3E}">
        <p14:creationId xmlns:p14="http://schemas.microsoft.com/office/powerpoint/2010/main" val="20274876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1940C-A4B9-C88C-4AC1-9AC3F434271E}"/>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13A3F9E0-D05C-EE38-B002-5D2F1B9E63DC}"/>
              </a:ext>
            </a:extLst>
          </p:cNvPr>
          <p:cNvSpPr txBox="1"/>
          <p:nvPr/>
        </p:nvSpPr>
        <p:spPr>
          <a:xfrm>
            <a:off x="1882782" y="669147"/>
            <a:ext cx="9039697" cy="400110"/>
          </a:xfrm>
          <a:prstGeom prst="rect">
            <a:avLst/>
          </a:prstGeom>
          <a:noFill/>
        </p:spPr>
        <p:txBody>
          <a:bodyPr wrap="square" rtlCol="0">
            <a:spAutoFit/>
          </a:bodyPr>
          <a:lstStyle/>
          <a:p>
            <a:r>
              <a:rPr lang="es-ES" sz="2000" b="1" i="0" dirty="0">
                <a:solidFill>
                  <a:srgbClr val="002060"/>
                </a:solidFill>
                <a:effectLst/>
                <a:latin typeface="Aptos" panose="020B0004020202020204" pitchFamily="34" charset="0"/>
                <a:cs typeface="Arial" panose="020B0604020202020204" pitchFamily="34" charset="0"/>
              </a:rPr>
              <a:t>Comité de </a:t>
            </a:r>
            <a:r>
              <a:rPr lang="es-ES" sz="2000" b="1" dirty="0">
                <a:solidFill>
                  <a:srgbClr val="002060"/>
                </a:solidFill>
                <a:latin typeface="Aptos" panose="020B0004020202020204" pitchFamily="34" charset="0"/>
                <a:cs typeface="Arial" panose="020B0604020202020204" pitchFamily="34" charset="0"/>
              </a:rPr>
              <a:t>Gestión</a:t>
            </a:r>
            <a:r>
              <a:rPr lang="es-ES" sz="2000" b="1" i="0" dirty="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dirty="0">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A679EB4D-B8CD-E21B-B5D7-FEB41E36B207}"/>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572AB51-A992-064B-91BA-1BC7F7959B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11" name="Conector recto 10">
            <a:extLst>
              <a:ext uri="{FF2B5EF4-FFF2-40B4-BE49-F238E27FC236}">
                <a16:creationId xmlns:a16="http://schemas.microsoft.com/office/drawing/2014/main" id="{2EB4313E-98C6-5366-B308-E91D990F3EFB}"/>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FD4113D2-B76C-586F-D9CB-53DFB22105E9}"/>
              </a:ext>
            </a:extLst>
          </p:cNvPr>
          <p:cNvSpPr txBox="1"/>
          <p:nvPr/>
        </p:nvSpPr>
        <p:spPr>
          <a:xfrm>
            <a:off x="625036" y="1786721"/>
            <a:ext cx="9039697" cy="400110"/>
          </a:xfrm>
          <a:prstGeom prst="rect">
            <a:avLst/>
          </a:prstGeom>
          <a:noFill/>
        </p:spPr>
        <p:txBody>
          <a:bodyPr wrap="square" rtlCol="0">
            <a:spAutoFit/>
          </a:bodyPr>
          <a:lstStyle/>
          <a:p>
            <a:r>
              <a:rPr lang="es-ES" sz="2000" b="1" i="0" dirty="0">
                <a:solidFill>
                  <a:srgbClr val="002060"/>
                </a:solidFill>
                <a:effectLst/>
                <a:latin typeface="Aptos" panose="020B0004020202020204" pitchFamily="34" charset="0"/>
                <a:cs typeface="Arial" panose="020B0604020202020204" pitchFamily="34" charset="0"/>
              </a:rPr>
              <a:t>Gestión Jurídica</a:t>
            </a:r>
            <a:endParaRPr lang="es-ES_tradnl" sz="2000" b="1" dirty="0">
              <a:solidFill>
                <a:srgbClr val="002060"/>
              </a:solidFill>
              <a:latin typeface="Aptos" panose="020B0004020202020204" pitchFamily="34" charset="0"/>
              <a:cs typeface="Arial" panose="020B0604020202020204" pitchFamily="34" charset="0"/>
            </a:endParaRPr>
          </a:p>
        </p:txBody>
      </p:sp>
      <p:pic>
        <p:nvPicPr>
          <p:cNvPr id="10" name="Imagen 9">
            <a:extLst>
              <a:ext uri="{FF2B5EF4-FFF2-40B4-BE49-F238E27FC236}">
                <a16:creationId xmlns:a16="http://schemas.microsoft.com/office/drawing/2014/main" id="{CD69FEC8-3B15-6F9E-33F9-67B73E29C019}"/>
              </a:ext>
            </a:extLst>
          </p:cNvPr>
          <p:cNvPicPr>
            <a:picLocks noChangeAspect="1"/>
          </p:cNvPicPr>
          <p:nvPr/>
        </p:nvPicPr>
        <p:blipFill rotWithShape="1">
          <a:blip r:embed="rId3"/>
          <a:srcRect l="4202" t="32714" r="66854" b="45278"/>
          <a:stretch/>
        </p:blipFill>
        <p:spPr>
          <a:xfrm>
            <a:off x="625036" y="2428452"/>
            <a:ext cx="3526972" cy="1509330"/>
          </a:xfrm>
          <a:prstGeom prst="roundRect">
            <a:avLst/>
          </a:prstGeom>
          <a:effectLst>
            <a:outerShdw blurRad="50800" dist="38100" algn="l" rotWithShape="0">
              <a:prstClr val="black">
                <a:alpha val="40000"/>
              </a:prstClr>
            </a:outerShdw>
          </a:effectLst>
        </p:spPr>
      </p:pic>
      <p:pic>
        <p:nvPicPr>
          <p:cNvPr id="12" name="Imagen 11">
            <a:extLst>
              <a:ext uri="{FF2B5EF4-FFF2-40B4-BE49-F238E27FC236}">
                <a16:creationId xmlns:a16="http://schemas.microsoft.com/office/drawing/2014/main" id="{6EBAF442-00B1-AF92-1A47-D3CB49B821A6}"/>
              </a:ext>
            </a:extLst>
          </p:cNvPr>
          <p:cNvPicPr>
            <a:picLocks noChangeAspect="1"/>
          </p:cNvPicPr>
          <p:nvPr/>
        </p:nvPicPr>
        <p:blipFill rotWithShape="1">
          <a:blip r:embed="rId3"/>
          <a:srcRect l="36480" t="33416" r="36601" b="44576"/>
          <a:stretch/>
        </p:blipFill>
        <p:spPr>
          <a:xfrm>
            <a:off x="8239562" y="2438151"/>
            <a:ext cx="3280229" cy="1509330"/>
          </a:xfrm>
          <a:prstGeom prst="roundRect">
            <a:avLst/>
          </a:prstGeom>
          <a:effectLst>
            <a:outerShdw blurRad="50800" dist="38100" algn="l" rotWithShape="0">
              <a:prstClr val="black">
                <a:alpha val="40000"/>
              </a:prstClr>
            </a:outerShdw>
          </a:effectLst>
        </p:spPr>
      </p:pic>
      <p:pic>
        <p:nvPicPr>
          <p:cNvPr id="13" name="Imagen 12">
            <a:extLst>
              <a:ext uri="{FF2B5EF4-FFF2-40B4-BE49-F238E27FC236}">
                <a16:creationId xmlns:a16="http://schemas.microsoft.com/office/drawing/2014/main" id="{EA287235-2AC8-F8D3-5E94-9541541DF1B5}"/>
              </a:ext>
            </a:extLst>
          </p:cNvPr>
          <p:cNvPicPr>
            <a:picLocks noChangeAspect="1"/>
          </p:cNvPicPr>
          <p:nvPr/>
        </p:nvPicPr>
        <p:blipFill rotWithShape="1">
          <a:blip r:embed="rId3"/>
          <a:srcRect l="65662" t="33981" r="7419" b="44011"/>
          <a:stretch/>
        </p:blipFill>
        <p:spPr>
          <a:xfrm>
            <a:off x="4604925" y="2453507"/>
            <a:ext cx="3280229" cy="1509330"/>
          </a:xfrm>
          <a:prstGeom prst="roundRect">
            <a:avLst/>
          </a:prstGeom>
          <a:effectLst>
            <a:outerShdw blurRad="50800" dist="38100" algn="l" rotWithShape="0">
              <a:prstClr val="black">
                <a:alpha val="40000"/>
              </a:prstClr>
            </a:outerShdw>
          </a:effectLst>
        </p:spPr>
      </p:pic>
      <p:pic>
        <p:nvPicPr>
          <p:cNvPr id="14" name="Imagen 13">
            <a:extLst>
              <a:ext uri="{FF2B5EF4-FFF2-40B4-BE49-F238E27FC236}">
                <a16:creationId xmlns:a16="http://schemas.microsoft.com/office/drawing/2014/main" id="{7648DF2F-47F5-C578-90B1-A526E19FABEE}"/>
              </a:ext>
            </a:extLst>
          </p:cNvPr>
          <p:cNvPicPr>
            <a:picLocks noChangeAspect="1"/>
          </p:cNvPicPr>
          <p:nvPr/>
        </p:nvPicPr>
        <p:blipFill rotWithShape="1">
          <a:blip r:embed="rId3"/>
          <a:srcRect l="65821" t="62764" r="7260" b="15228"/>
          <a:stretch/>
        </p:blipFill>
        <p:spPr>
          <a:xfrm>
            <a:off x="8239562" y="4414212"/>
            <a:ext cx="3280229" cy="1509330"/>
          </a:xfrm>
          <a:prstGeom prst="roundRect">
            <a:avLst/>
          </a:prstGeom>
          <a:effectLst>
            <a:outerShdw blurRad="50800" dist="38100" algn="l" rotWithShape="0">
              <a:prstClr val="black">
                <a:alpha val="40000"/>
              </a:prstClr>
            </a:outerShdw>
          </a:effectLst>
        </p:spPr>
      </p:pic>
      <p:pic>
        <p:nvPicPr>
          <p:cNvPr id="15" name="Imagen 14">
            <a:extLst>
              <a:ext uri="{FF2B5EF4-FFF2-40B4-BE49-F238E27FC236}">
                <a16:creationId xmlns:a16="http://schemas.microsoft.com/office/drawing/2014/main" id="{7720304A-8585-765F-AE3A-D03B11202F9B}"/>
              </a:ext>
            </a:extLst>
          </p:cNvPr>
          <p:cNvPicPr>
            <a:picLocks noChangeAspect="1"/>
          </p:cNvPicPr>
          <p:nvPr/>
        </p:nvPicPr>
        <p:blipFill rotWithShape="1">
          <a:blip r:embed="rId3"/>
          <a:srcRect l="35800" t="61756" r="37281" b="16236"/>
          <a:stretch/>
        </p:blipFill>
        <p:spPr>
          <a:xfrm>
            <a:off x="4604924" y="4414212"/>
            <a:ext cx="3280229" cy="1509330"/>
          </a:xfrm>
          <a:prstGeom prst="roundRect">
            <a:avLst/>
          </a:prstGeom>
          <a:effectLst>
            <a:outerShdw blurRad="50800" dist="38100" algn="l" rotWithShape="0">
              <a:prstClr val="black">
                <a:alpha val="40000"/>
              </a:prstClr>
            </a:outerShdw>
          </a:effectLst>
        </p:spPr>
      </p:pic>
      <p:pic>
        <p:nvPicPr>
          <p:cNvPr id="16" name="Imagen 15">
            <a:extLst>
              <a:ext uri="{FF2B5EF4-FFF2-40B4-BE49-F238E27FC236}">
                <a16:creationId xmlns:a16="http://schemas.microsoft.com/office/drawing/2014/main" id="{B26A2A50-24E4-8F45-7EE1-A33166D5F210}"/>
              </a:ext>
            </a:extLst>
          </p:cNvPr>
          <p:cNvPicPr>
            <a:picLocks noChangeAspect="1"/>
          </p:cNvPicPr>
          <p:nvPr/>
        </p:nvPicPr>
        <p:blipFill rotWithShape="1">
          <a:blip r:embed="rId3"/>
          <a:srcRect l="4391" t="62982" r="66312" b="15718"/>
          <a:stretch/>
        </p:blipFill>
        <p:spPr>
          <a:xfrm>
            <a:off x="640466" y="4369359"/>
            <a:ext cx="3570036" cy="1460702"/>
          </a:xfrm>
          <a:prstGeom prst="roundRect">
            <a:avLst/>
          </a:prstGeom>
          <a:effectLst>
            <a:outerShdw blurRad="50800" dist="38100" algn="l" rotWithShape="0">
              <a:prstClr val="black">
                <a:alpha val="40000"/>
              </a:prstClr>
            </a:outerShdw>
          </a:effectLst>
        </p:spPr>
      </p:pic>
      <p:pic>
        <p:nvPicPr>
          <p:cNvPr id="17" name="Imagen 16" descr="Logotipo&#10;&#10;Descripción generada automáticamente">
            <a:extLst>
              <a:ext uri="{FF2B5EF4-FFF2-40B4-BE49-F238E27FC236}">
                <a16:creationId xmlns:a16="http://schemas.microsoft.com/office/drawing/2014/main" id="{BCEE8622-49A6-60E0-7162-35697930D0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spTree>
    <p:extLst>
      <p:ext uri="{BB962C8B-B14F-4D97-AF65-F5344CB8AC3E}">
        <p14:creationId xmlns:p14="http://schemas.microsoft.com/office/powerpoint/2010/main" val="39747576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1940C-A4B9-C88C-4AC1-9AC3F434271E}"/>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13A3F9E0-D05C-EE38-B002-5D2F1B9E63DC}"/>
              </a:ext>
            </a:extLst>
          </p:cNvPr>
          <p:cNvSpPr txBox="1"/>
          <p:nvPr/>
        </p:nvSpPr>
        <p:spPr>
          <a:xfrm>
            <a:off x="1882782" y="669147"/>
            <a:ext cx="9039697" cy="400110"/>
          </a:xfrm>
          <a:prstGeom prst="rect">
            <a:avLst/>
          </a:prstGeom>
          <a:noFill/>
        </p:spPr>
        <p:txBody>
          <a:bodyPr wrap="square" rtlCol="0">
            <a:spAutoFit/>
          </a:bodyPr>
          <a:lstStyle/>
          <a:p>
            <a:r>
              <a:rPr lang="es-ES" sz="2000" b="1" i="0" dirty="0">
                <a:solidFill>
                  <a:srgbClr val="002060"/>
                </a:solidFill>
                <a:effectLst/>
                <a:latin typeface="Aptos" panose="020B0004020202020204" pitchFamily="34" charset="0"/>
                <a:cs typeface="Arial" panose="020B0604020202020204" pitchFamily="34" charset="0"/>
              </a:rPr>
              <a:t>Comité de </a:t>
            </a:r>
            <a:r>
              <a:rPr lang="es-ES" sz="2000" b="1" dirty="0">
                <a:solidFill>
                  <a:srgbClr val="002060"/>
                </a:solidFill>
                <a:latin typeface="Aptos" panose="020B0004020202020204" pitchFamily="34" charset="0"/>
                <a:cs typeface="Arial" panose="020B0604020202020204" pitchFamily="34" charset="0"/>
              </a:rPr>
              <a:t>Gestión</a:t>
            </a:r>
            <a:r>
              <a:rPr lang="es-ES" sz="2000" b="1" i="0" dirty="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dirty="0">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A679EB4D-B8CD-E21B-B5D7-FEB41E36B207}"/>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572AB51-A992-064B-91BA-1BC7F7959B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11" name="Conector recto 10">
            <a:extLst>
              <a:ext uri="{FF2B5EF4-FFF2-40B4-BE49-F238E27FC236}">
                <a16:creationId xmlns:a16="http://schemas.microsoft.com/office/drawing/2014/main" id="{2EB4313E-98C6-5366-B308-E91D990F3EFB}"/>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FD4113D2-B76C-586F-D9CB-53DFB22105E9}"/>
              </a:ext>
            </a:extLst>
          </p:cNvPr>
          <p:cNvSpPr txBox="1"/>
          <p:nvPr/>
        </p:nvSpPr>
        <p:spPr>
          <a:xfrm>
            <a:off x="2535512" y="1088966"/>
            <a:ext cx="9039697" cy="400110"/>
          </a:xfrm>
          <a:prstGeom prst="rect">
            <a:avLst/>
          </a:prstGeom>
          <a:noFill/>
        </p:spPr>
        <p:txBody>
          <a:bodyPr wrap="square" rtlCol="0">
            <a:spAutoFit/>
          </a:bodyPr>
          <a:lstStyle/>
          <a:p>
            <a:r>
              <a:rPr lang="es-ES" sz="2000" b="1" i="0" dirty="0">
                <a:solidFill>
                  <a:srgbClr val="002060"/>
                </a:solidFill>
                <a:effectLst/>
                <a:latin typeface="Aptos" panose="020B0004020202020204" pitchFamily="34" charset="0"/>
                <a:cs typeface="Arial" panose="020B0604020202020204" pitchFamily="34" charset="0"/>
              </a:rPr>
              <a:t>Formalización Tributaria (2025 – 2026)</a:t>
            </a:r>
            <a:endParaRPr lang="es-ES_tradnl" sz="2000" b="1" dirty="0">
              <a:solidFill>
                <a:srgbClr val="002060"/>
              </a:solidFill>
              <a:latin typeface="Aptos" panose="020B0004020202020204" pitchFamily="34" charset="0"/>
              <a:cs typeface="Arial" panose="020B0604020202020204" pitchFamily="34" charset="0"/>
            </a:endParaRPr>
          </a:p>
        </p:txBody>
      </p:sp>
      <p:pic>
        <p:nvPicPr>
          <p:cNvPr id="10" name="Imagen 9">
            <a:extLst>
              <a:ext uri="{FF2B5EF4-FFF2-40B4-BE49-F238E27FC236}">
                <a16:creationId xmlns:a16="http://schemas.microsoft.com/office/drawing/2014/main" id="{B080D698-40B7-ADF6-9DCD-11B249D4FDCA}"/>
              </a:ext>
            </a:extLst>
          </p:cNvPr>
          <p:cNvPicPr>
            <a:picLocks noChangeAspect="1"/>
          </p:cNvPicPr>
          <p:nvPr/>
        </p:nvPicPr>
        <p:blipFill rotWithShape="1">
          <a:blip r:embed="rId3"/>
          <a:srcRect l="883" t="16565" r="67850" b="10101"/>
          <a:stretch/>
        </p:blipFill>
        <p:spPr>
          <a:xfrm>
            <a:off x="520824" y="1667254"/>
            <a:ext cx="3606658" cy="4760790"/>
          </a:xfrm>
          <a:prstGeom prst="rect">
            <a:avLst/>
          </a:prstGeom>
        </p:spPr>
      </p:pic>
      <p:pic>
        <p:nvPicPr>
          <p:cNvPr id="14" name="Imagen 13" descr="Logotipo&#10;&#10;Descripción generada automáticamente">
            <a:extLst>
              <a:ext uri="{FF2B5EF4-FFF2-40B4-BE49-F238E27FC236}">
                <a16:creationId xmlns:a16="http://schemas.microsoft.com/office/drawing/2014/main" id="{BCEE8622-49A6-60E0-7162-35697930D0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78840" y="-35244"/>
            <a:ext cx="1856827" cy="1822227"/>
          </a:xfrm>
          <a:prstGeom prst="rect">
            <a:avLst/>
          </a:prstGeom>
        </p:spPr>
      </p:pic>
      <p:pic>
        <p:nvPicPr>
          <p:cNvPr id="23" name="Imagen 22" descr="Un grupo de personas en un salón de clases&#10;&#10;Descripción generada automáticamente">
            <a:extLst>
              <a:ext uri="{FF2B5EF4-FFF2-40B4-BE49-F238E27FC236}">
                <a16:creationId xmlns:a16="http://schemas.microsoft.com/office/drawing/2014/main" id="{BA75B181-C131-C427-118D-9F2B6EEC2F8A}"/>
              </a:ext>
            </a:extLst>
          </p:cNvPr>
          <p:cNvPicPr>
            <a:picLocks noChangeAspect="1"/>
          </p:cNvPicPr>
          <p:nvPr/>
        </p:nvPicPr>
        <p:blipFill rotWithShape="1">
          <a:blip r:embed="rId5">
            <a:extLst>
              <a:ext uri="{28A0092B-C50C-407E-A947-70E740481C1C}">
                <a14:useLocalDpi xmlns:a14="http://schemas.microsoft.com/office/drawing/2010/main" val="0"/>
              </a:ext>
            </a:extLst>
          </a:blip>
          <a:srcRect t="19462" b="1"/>
          <a:stretch/>
        </p:blipFill>
        <p:spPr>
          <a:xfrm>
            <a:off x="4432512" y="1773648"/>
            <a:ext cx="7238664" cy="4372374"/>
          </a:xfrm>
          <a:prstGeom prst="roundRect">
            <a:avLst>
              <a:gd name="adj" fmla="val 5742"/>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238097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1940C-A4B9-C88C-4AC1-9AC3F434271E}"/>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13A3F9E0-D05C-EE38-B002-5D2F1B9E63DC}"/>
              </a:ext>
            </a:extLst>
          </p:cNvPr>
          <p:cNvSpPr txBox="1"/>
          <p:nvPr/>
        </p:nvSpPr>
        <p:spPr>
          <a:xfrm>
            <a:off x="1882782" y="669147"/>
            <a:ext cx="9039697" cy="400110"/>
          </a:xfrm>
          <a:prstGeom prst="rect">
            <a:avLst/>
          </a:prstGeom>
          <a:noFill/>
        </p:spPr>
        <p:txBody>
          <a:bodyPr wrap="square" rtlCol="0">
            <a:spAutoFit/>
          </a:bodyPr>
          <a:lstStyle/>
          <a:p>
            <a:r>
              <a:rPr lang="es-ES" sz="2000" b="1" i="0" dirty="0">
                <a:solidFill>
                  <a:srgbClr val="002060"/>
                </a:solidFill>
                <a:effectLst/>
                <a:latin typeface="Aptos" panose="020B0004020202020204" pitchFamily="34" charset="0"/>
                <a:cs typeface="Arial" panose="020B0604020202020204" pitchFamily="34" charset="0"/>
              </a:rPr>
              <a:t>Comité de </a:t>
            </a:r>
            <a:r>
              <a:rPr lang="es-ES" sz="2000" b="1" dirty="0">
                <a:solidFill>
                  <a:srgbClr val="002060"/>
                </a:solidFill>
                <a:latin typeface="Aptos" panose="020B0004020202020204" pitchFamily="34" charset="0"/>
                <a:cs typeface="Arial" panose="020B0604020202020204" pitchFamily="34" charset="0"/>
              </a:rPr>
              <a:t>Gestión</a:t>
            </a:r>
            <a:r>
              <a:rPr lang="es-ES" sz="2000" b="1" i="0" dirty="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dirty="0">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A679EB4D-B8CD-E21B-B5D7-FEB41E36B207}"/>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572AB51-A992-064B-91BA-1BC7F7959B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11" name="Conector recto 10">
            <a:extLst>
              <a:ext uri="{FF2B5EF4-FFF2-40B4-BE49-F238E27FC236}">
                <a16:creationId xmlns:a16="http://schemas.microsoft.com/office/drawing/2014/main" id="{2EB4313E-98C6-5366-B308-E91D990F3EFB}"/>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FD4113D2-B76C-586F-D9CB-53DFB22105E9}"/>
              </a:ext>
            </a:extLst>
          </p:cNvPr>
          <p:cNvSpPr txBox="1"/>
          <p:nvPr/>
        </p:nvSpPr>
        <p:spPr>
          <a:xfrm>
            <a:off x="2535512" y="1088966"/>
            <a:ext cx="9039697" cy="400110"/>
          </a:xfrm>
          <a:prstGeom prst="rect">
            <a:avLst/>
          </a:prstGeom>
          <a:noFill/>
        </p:spPr>
        <p:txBody>
          <a:bodyPr wrap="square" rtlCol="0">
            <a:spAutoFit/>
          </a:bodyPr>
          <a:lstStyle/>
          <a:p>
            <a:r>
              <a:rPr lang="es-ES" sz="2000" b="1" i="0" dirty="0">
                <a:solidFill>
                  <a:srgbClr val="002060"/>
                </a:solidFill>
                <a:effectLst/>
                <a:latin typeface="Aptos" panose="020B0004020202020204" pitchFamily="34" charset="0"/>
                <a:cs typeface="Arial" panose="020B0604020202020204" pitchFamily="34" charset="0"/>
              </a:rPr>
              <a:t>Formalización Tributaria (2025 – 2026)</a:t>
            </a:r>
            <a:endParaRPr lang="es-ES_tradnl" sz="2000" b="1" dirty="0">
              <a:solidFill>
                <a:srgbClr val="002060"/>
              </a:solidFill>
              <a:latin typeface="Aptos" panose="020B0004020202020204" pitchFamily="34" charset="0"/>
              <a:cs typeface="Arial" panose="020B0604020202020204" pitchFamily="34" charset="0"/>
            </a:endParaRPr>
          </a:p>
        </p:txBody>
      </p:sp>
      <p:pic>
        <p:nvPicPr>
          <p:cNvPr id="12" name="Imagen 11">
            <a:extLst>
              <a:ext uri="{FF2B5EF4-FFF2-40B4-BE49-F238E27FC236}">
                <a16:creationId xmlns:a16="http://schemas.microsoft.com/office/drawing/2014/main" id="{8858E401-6BE1-616C-6CFE-2A3333679AAD}"/>
              </a:ext>
            </a:extLst>
          </p:cNvPr>
          <p:cNvPicPr>
            <a:picLocks noChangeAspect="1"/>
          </p:cNvPicPr>
          <p:nvPr/>
        </p:nvPicPr>
        <p:blipFill rotWithShape="1">
          <a:blip r:embed="rId3"/>
          <a:srcRect l="32177" t="16566" r="36556" b="7935"/>
          <a:stretch/>
        </p:blipFill>
        <p:spPr>
          <a:xfrm>
            <a:off x="758233" y="1711632"/>
            <a:ext cx="3554558" cy="4830506"/>
          </a:xfrm>
          <a:prstGeom prst="rect">
            <a:avLst/>
          </a:prstGeom>
        </p:spPr>
      </p:pic>
      <p:pic>
        <p:nvPicPr>
          <p:cNvPr id="14" name="Imagen 13" descr="Logotipo&#10;&#10;Descripción generada automáticamente">
            <a:extLst>
              <a:ext uri="{FF2B5EF4-FFF2-40B4-BE49-F238E27FC236}">
                <a16:creationId xmlns:a16="http://schemas.microsoft.com/office/drawing/2014/main" id="{BCEE8622-49A6-60E0-7162-35697930D0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78840" y="-35244"/>
            <a:ext cx="1856827" cy="1822227"/>
          </a:xfrm>
          <a:prstGeom prst="rect">
            <a:avLst/>
          </a:prstGeom>
        </p:spPr>
      </p:pic>
      <p:pic>
        <p:nvPicPr>
          <p:cNvPr id="3" name="Imagen 2" descr="Una venta de frutas y verduras&#10;&#10;Descripción generada automáticamente">
            <a:extLst>
              <a:ext uri="{FF2B5EF4-FFF2-40B4-BE49-F238E27FC236}">
                <a16:creationId xmlns:a16="http://schemas.microsoft.com/office/drawing/2014/main" id="{CBA9B6FF-9AE0-F700-D167-58580CBCEA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10376" y="1773648"/>
            <a:ext cx="5864523" cy="4398393"/>
          </a:xfrm>
          <a:prstGeom prst="roundRect">
            <a:avLst>
              <a:gd name="adj" fmla="val 3239"/>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0614066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1940C-A4B9-C88C-4AC1-9AC3F434271E}"/>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13A3F9E0-D05C-EE38-B002-5D2F1B9E63DC}"/>
              </a:ext>
            </a:extLst>
          </p:cNvPr>
          <p:cNvSpPr txBox="1"/>
          <p:nvPr/>
        </p:nvSpPr>
        <p:spPr>
          <a:xfrm>
            <a:off x="1882782" y="669147"/>
            <a:ext cx="9039697" cy="400110"/>
          </a:xfrm>
          <a:prstGeom prst="rect">
            <a:avLst/>
          </a:prstGeom>
          <a:noFill/>
        </p:spPr>
        <p:txBody>
          <a:bodyPr wrap="square" rtlCol="0">
            <a:spAutoFit/>
          </a:bodyPr>
          <a:lstStyle/>
          <a:p>
            <a:r>
              <a:rPr lang="es-ES" sz="2000" b="1" i="0" dirty="0">
                <a:solidFill>
                  <a:srgbClr val="002060"/>
                </a:solidFill>
                <a:effectLst/>
                <a:latin typeface="Aptos" panose="020B0004020202020204" pitchFamily="34" charset="0"/>
                <a:cs typeface="Arial" panose="020B0604020202020204" pitchFamily="34" charset="0"/>
              </a:rPr>
              <a:t>Comité de </a:t>
            </a:r>
            <a:r>
              <a:rPr lang="es-ES" sz="2000" b="1" dirty="0">
                <a:solidFill>
                  <a:srgbClr val="002060"/>
                </a:solidFill>
                <a:latin typeface="Aptos" panose="020B0004020202020204" pitchFamily="34" charset="0"/>
                <a:cs typeface="Arial" panose="020B0604020202020204" pitchFamily="34" charset="0"/>
              </a:rPr>
              <a:t>Gestión</a:t>
            </a:r>
            <a:r>
              <a:rPr lang="es-ES" sz="2000" b="1" i="0" dirty="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dirty="0">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A679EB4D-B8CD-E21B-B5D7-FEB41E36B207}"/>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572AB51-A992-064B-91BA-1BC7F7959B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11" name="Conector recto 10">
            <a:extLst>
              <a:ext uri="{FF2B5EF4-FFF2-40B4-BE49-F238E27FC236}">
                <a16:creationId xmlns:a16="http://schemas.microsoft.com/office/drawing/2014/main" id="{2EB4313E-98C6-5366-B308-E91D990F3EFB}"/>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FD4113D2-B76C-586F-D9CB-53DFB22105E9}"/>
              </a:ext>
            </a:extLst>
          </p:cNvPr>
          <p:cNvSpPr txBox="1"/>
          <p:nvPr/>
        </p:nvSpPr>
        <p:spPr>
          <a:xfrm>
            <a:off x="2535512" y="1088966"/>
            <a:ext cx="9039697" cy="400110"/>
          </a:xfrm>
          <a:prstGeom prst="rect">
            <a:avLst/>
          </a:prstGeom>
          <a:noFill/>
        </p:spPr>
        <p:txBody>
          <a:bodyPr wrap="square" rtlCol="0">
            <a:spAutoFit/>
          </a:bodyPr>
          <a:lstStyle/>
          <a:p>
            <a:r>
              <a:rPr lang="es-ES" sz="2000" b="1" i="0" dirty="0">
                <a:solidFill>
                  <a:srgbClr val="002060"/>
                </a:solidFill>
                <a:effectLst/>
                <a:latin typeface="Aptos" panose="020B0004020202020204" pitchFamily="34" charset="0"/>
                <a:cs typeface="Arial" panose="020B0604020202020204" pitchFamily="34" charset="0"/>
              </a:rPr>
              <a:t>Formalización Tributaria (2025 – 2026)</a:t>
            </a:r>
            <a:endParaRPr lang="es-ES_tradnl" sz="2000" b="1" dirty="0">
              <a:solidFill>
                <a:srgbClr val="002060"/>
              </a:solidFill>
              <a:latin typeface="Aptos" panose="020B0004020202020204" pitchFamily="34" charset="0"/>
              <a:cs typeface="Arial" panose="020B0604020202020204" pitchFamily="34" charset="0"/>
            </a:endParaRPr>
          </a:p>
        </p:txBody>
      </p:sp>
      <p:pic>
        <p:nvPicPr>
          <p:cNvPr id="14" name="Imagen 13" descr="Logotipo&#10;&#10;Descripción generada automáticamente">
            <a:extLst>
              <a:ext uri="{FF2B5EF4-FFF2-40B4-BE49-F238E27FC236}">
                <a16:creationId xmlns:a16="http://schemas.microsoft.com/office/drawing/2014/main" id="{BCEE8622-49A6-60E0-7162-35697930D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78840" y="-35244"/>
            <a:ext cx="1856827" cy="1822227"/>
          </a:xfrm>
          <a:prstGeom prst="rect">
            <a:avLst/>
          </a:prstGeom>
        </p:spPr>
      </p:pic>
      <p:pic>
        <p:nvPicPr>
          <p:cNvPr id="13" name="Imagen 12">
            <a:extLst>
              <a:ext uri="{FF2B5EF4-FFF2-40B4-BE49-F238E27FC236}">
                <a16:creationId xmlns:a16="http://schemas.microsoft.com/office/drawing/2014/main" id="{3039D3D0-0FB7-A91D-8870-6F4D0A729946}"/>
              </a:ext>
            </a:extLst>
          </p:cNvPr>
          <p:cNvPicPr>
            <a:picLocks noChangeAspect="1"/>
          </p:cNvPicPr>
          <p:nvPr/>
        </p:nvPicPr>
        <p:blipFill rotWithShape="1">
          <a:blip r:embed="rId4"/>
          <a:srcRect l="63249" t="16566" r="855" b="7935"/>
          <a:stretch/>
        </p:blipFill>
        <p:spPr>
          <a:xfrm>
            <a:off x="616791" y="1684789"/>
            <a:ext cx="4103494" cy="4857349"/>
          </a:xfrm>
          <a:prstGeom prst="rect">
            <a:avLst/>
          </a:prstGeom>
        </p:spPr>
      </p:pic>
      <p:pic>
        <p:nvPicPr>
          <p:cNvPr id="2" name="Imagen 1" descr="Un grupo de personas sentadas en una oficina&#10;&#10;Descripción generada automáticamente">
            <a:extLst>
              <a:ext uri="{FF2B5EF4-FFF2-40B4-BE49-F238E27FC236}">
                <a16:creationId xmlns:a16="http://schemas.microsoft.com/office/drawing/2014/main" id="{CCC67103-E459-27CD-5F80-7D8683F827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84767" y="1773648"/>
            <a:ext cx="6490442" cy="36508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360088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1940C-A4B9-C88C-4AC1-9AC3F434271E}"/>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13A3F9E0-D05C-EE38-B002-5D2F1B9E63DC}"/>
              </a:ext>
            </a:extLst>
          </p:cNvPr>
          <p:cNvSpPr txBox="1"/>
          <p:nvPr/>
        </p:nvSpPr>
        <p:spPr>
          <a:xfrm>
            <a:off x="1882782" y="669147"/>
            <a:ext cx="9039697" cy="400110"/>
          </a:xfrm>
          <a:prstGeom prst="rect">
            <a:avLst/>
          </a:prstGeom>
          <a:noFill/>
        </p:spPr>
        <p:txBody>
          <a:bodyPr wrap="square" rtlCol="0">
            <a:spAutoFit/>
          </a:bodyPr>
          <a:lstStyle/>
          <a:p>
            <a:r>
              <a:rPr lang="es-ES" sz="2000" b="1" i="0" dirty="0">
                <a:solidFill>
                  <a:srgbClr val="002060"/>
                </a:solidFill>
                <a:effectLst/>
                <a:latin typeface="Aptos" panose="020B0004020202020204" pitchFamily="34" charset="0"/>
                <a:cs typeface="Arial" panose="020B0604020202020204" pitchFamily="34" charset="0"/>
              </a:rPr>
              <a:t>Comité de </a:t>
            </a:r>
            <a:r>
              <a:rPr lang="es-ES" sz="2000" b="1" dirty="0">
                <a:solidFill>
                  <a:srgbClr val="002060"/>
                </a:solidFill>
                <a:latin typeface="Aptos" panose="020B0004020202020204" pitchFamily="34" charset="0"/>
                <a:cs typeface="Arial" panose="020B0604020202020204" pitchFamily="34" charset="0"/>
              </a:rPr>
              <a:t>Gestión</a:t>
            </a:r>
            <a:r>
              <a:rPr lang="es-ES" sz="2000" b="1" i="0" dirty="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dirty="0">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A679EB4D-B8CD-E21B-B5D7-FEB41E36B207}"/>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572AB51-A992-064B-91BA-1BC7F7959B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11" name="Conector recto 10">
            <a:extLst>
              <a:ext uri="{FF2B5EF4-FFF2-40B4-BE49-F238E27FC236}">
                <a16:creationId xmlns:a16="http://schemas.microsoft.com/office/drawing/2014/main" id="{2EB4313E-98C6-5366-B308-E91D990F3EFB}"/>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FD4113D2-B76C-586F-D9CB-53DFB22105E9}"/>
              </a:ext>
            </a:extLst>
          </p:cNvPr>
          <p:cNvSpPr txBox="1"/>
          <p:nvPr/>
        </p:nvSpPr>
        <p:spPr>
          <a:xfrm>
            <a:off x="2193013" y="1230559"/>
            <a:ext cx="9039697" cy="400110"/>
          </a:xfrm>
          <a:prstGeom prst="rect">
            <a:avLst/>
          </a:prstGeom>
          <a:noFill/>
        </p:spPr>
        <p:txBody>
          <a:bodyPr wrap="square" rtlCol="0">
            <a:spAutoFit/>
          </a:bodyPr>
          <a:lstStyle/>
          <a:p>
            <a:r>
              <a:rPr lang="es-ES" sz="2000" b="1" i="0" dirty="0">
                <a:solidFill>
                  <a:srgbClr val="002060"/>
                </a:solidFill>
                <a:effectLst/>
                <a:latin typeface="Aptos" panose="020B0004020202020204" pitchFamily="34" charset="0"/>
                <a:cs typeface="Arial" panose="020B0604020202020204" pitchFamily="34" charset="0"/>
              </a:rPr>
              <a:t>Jornadas Facturación Al día con el País (2025 – 2026)</a:t>
            </a:r>
            <a:endParaRPr lang="es-ES_tradnl" sz="2000" b="1" dirty="0">
              <a:solidFill>
                <a:srgbClr val="002060"/>
              </a:solidFill>
              <a:latin typeface="Aptos" panose="020B0004020202020204" pitchFamily="34" charset="0"/>
              <a:cs typeface="Arial" panose="020B0604020202020204" pitchFamily="34" charset="0"/>
            </a:endParaRPr>
          </a:p>
        </p:txBody>
      </p:sp>
      <p:pic>
        <p:nvPicPr>
          <p:cNvPr id="14" name="Imagen 13" descr="Logotipo&#10;&#10;Descripción generada automáticamente">
            <a:extLst>
              <a:ext uri="{FF2B5EF4-FFF2-40B4-BE49-F238E27FC236}">
                <a16:creationId xmlns:a16="http://schemas.microsoft.com/office/drawing/2014/main" id="{BCEE8622-49A6-60E0-7162-35697930D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78840" y="-35244"/>
            <a:ext cx="1856827" cy="1822227"/>
          </a:xfrm>
          <a:prstGeom prst="rect">
            <a:avLst/>
          </a:prstGeom>
        </p:spPr>
      </p:pic>
      <p:pic>
        <p:nvPicPr>
          <p:cNvPr id="8" name="Imagen 7">
            <a:extLst>
              <a:ext uri="{FF2B5EF4-FFF2-40B4-BE49-F238E27FC236}">
                <a16:creationId xmlns:a16="http://schemas.microsoft.com/office/drawing/2014/main" id="{BF8D3800-D843-90DA-A00B-3D763C76D068}"/>
              </a:ext>
            </a:extLst>
          </p:cNvPr>
          <p:cNvPicPr>
            <a:picLocks noChangeAspect="1"/>
          </p:cNvPicPr>
          <p:nvPr/>
        </p:nvPicPr>
        <p:blipFill rotWithShape="1">
          <a:blip r:embed="rId4"/>
          <a:srcRect l="6909" t="22144" r="50910" b="47597"/>
          <a:stretch/>
        </p:blipFill>
        <p:spPr>
          <a:xfrm>
            <a:off x="631298" y="3651507"/>
            <a:ext cx="4000096" cy="1614962"/>
          </a:xfrm>
          <a:prstGeom prst="roundRect">
            <a:avLst/>
          </a:prstGeom>
        </p:spPr>
      </p:pic>
      <p:pic>
        <p:nvPicPr>
          <p:cNvPr id="9" name="Imagen 8">
            <a:extLst>
              <a:ext uri="{FF2B5EF4-FFF2-40B4-BE49-F238E27FC236}">
                <a16:creationId xmlns:a16="http://schemas.microsoft.com/office/drawing/2014/main" id="{D4630E2A-62ED-87B0-060B-27C688ECD4D1}"/>
              </a:ext>
            </a:extLst>
          </p:cNvPr>
          <p:cNvPicPr>
            <a:picLocks noChangeAspect="1"/>
          </p:cNvPicPr>
          <p:nvPr/>
        </p:nvPicPr>
        <p:blipFill rotWithShape="1">
          <a:blip r:embed="rId4"/>
          <a:srcRect l="49997" t="23654" r="7821" b="47998"/>
          <a:stretch/>
        </p:blipFill>
        <p:spPr>
          <a:xfrm>
            <a:off x="7679205" y="3710301"/>
            <a:ext cx="4027727" cy="1523442"/>
          </a:xfrm>
          <a:prstGeom prst="roundRect">
            <a:avLst>
              <a:gd name="adj" fmla="val 10699"/>
            </a:avLst>
          </a:prstGeom>
        </p:spPr>
      </p:pic>
      <p:pic>
        <p:nvPicPr>
          <p:cNvPr id="12" name="Imagen 11">
            <a:extLst>
              <a:ext uri="{FF2B5EF4-FFF2-40B4-BE49-F238E27FC236}">
                <a16:creationId xmlns:a16="http://schemas.microsoft.com/office/drawing/2014/main" id="{41377E00-E424-0B13-174F-B095CF86B449}"/>
              </a:ext>
            </a:extLst>
          </p:cNvPr>
          <p:cNvPicPr>
            <a:picLocks noChangeAspect="1"/>
          </p:cNvPicPr>
          <p:nvPr/>
        </p:nvPicPr>
        <p:blipFill rotWithShape="1">
          <a:blip r:embed="rId4"/>
          <a:srcRect l="6901" t="69689" r="30317" b="12636"/>
          <a:stretch/>
        </p:blipFill>
        <p:spPr>
          <a:xfrm>
            <a:off x="2969917" y="5483056"/>
            <a:ext cx="6410097" cy="1015663"/>
          </a:xfrm>
          <a:prstGeom prst="roundRect">
            <a:avLst>
              <a:gd name="adj" fmla="val 10699"/>
            </a:avLst>
          </a:prstGeom>
        </p:spPr>
      </p:pic>
      <p:pic>
        <p:nvPicPr>
          <p:cNvPr id="13" name="Imagen 12">
            <a:extLst>
              <a:ext uri="{FF2B5EF4-FFF2-40B4-BE49-F238E27FC236}">
                <a16:creationId xmlns:a16="http://schemas.microsoft.com/office/drawing/2014/main" id="{4BC32F4A-60CC-E5D1-0215-8241BA7DF749}"/>
              </a:ext>
            </a:extLst>
          </p:cNvPr>
          <p:cNvPicPr>
            <a:picLocks noChangeAspect="1"/>
          </p:cNvPicPr>
          <p:nvPr/>
        </p:nvPicPr>
        <p:blipFill rotWithShape="1">
          <a:blip r:embed="rId4"/>
          <a:srcRect l="5968" t="52535" r="29416" b="29790"/>
          <a:stretch/>
        </p:blipFill>
        <p:spPr>
          <a:xfrm>
            <a:off x="3531094" y="1935248"/>
            <a:ext cx="8296222" cy="1559527"/>
          </a:xfrm>
          <a:prstGeom prst="roundRect">
            <a:avLst>
              <a:gd name="adj" fmla="val 10699"/>
            </a:avLst>
          </a:prstGeom>
        </p:spPr>
      </p:pic>
      <p:pic>
        <p:nvPicPr>
          <p:cNvPr id="16" name="Imagen 15" descr="Imagen que contiene tabla, computadora&#10;&#10;Descripción generada automáticamente">
            <a:extLst>
              <a:ext uri="{FF2B5EF4-FFF2-40B4-BE49-F238E27FC236}">
                <a16:creationId xmlns:a16="http://schemas.microsoft.com/office/drawing/2014/main" id="{D2084A86-59F0-2F3C-0611-9866AEF507A2}"/>
              </a:ext>
            </a:extLst>
          </p:cNvPr>
          <p:cNvPicPr>
            <a:picLocks noChangeAspect="1"/>
          </p:cNvPicPr>
          <p:nvPr/>
        </p:nvPicPr>
        <p:blipFill rotWithShape="1">
          <a:blip r:embed="rId5">
            <a:extLst>
              <a:ext uri="{28A0092B-C50C-407E-A947-70E740481C1C}">
                <a14:useLocalDpi xmlns:a14="http://schemas.microsoft.com/office/drawing/2010/main" val="0"/>
              </a:ext>
            </a:extLst>
          </a:blip>
          <a:srcRect r="10547"/>
          <a:stretch/>
        </p:blipFill>
        <p:spPr>
          <a:xfrm>
            <a:off x="4920943" y="3740033"/>
            <a:ext cx="2350113" cy="1477796"/>
          </a:xfrm>
          <a:prstGeom prst="round2DiagRect">
            <a:avLst/>
          </a:prstGeom>
          <a:effectLst>
            <a:outerShdw blurRad="50800" dist="38100" dir="10800000" algn="r" rotWithShape="0">
              <a:prstClr val="black">
                <a:alpha val="40000"/>
              </a:prstClr>
            </a:outerShdw>
          </a:effectLst>
        </p:spPr>
      </p:pic>
      <p:pic>
        <p:nvPicPr>
          <p:cNvPr id="18" name="Imagen 17" descr="Un par de personas en una tienda&#10;&#10;Descripción generada automáticamente">
            <a:extLst>
              <a:ext uri="{FF2B5EF4-FFF2-40B4-BE49-F238E27FC236}">
                <a16:creationId xmlns:a16="http://schemas.microsoft.com/office/drawing/2014/main" id="{FF43BCF9-7AE6-DE90-6C5A-6D26413A7C0C}"/>
              </a:ext>
            </a:extLst>
          </p:cNvPr>
          <p:cNvPicPr>
            <a:picLocks noChangeAspect="1"/>
          </p:cNvPicPr>
          <p:nvPr/>
        </p:nvPicPr>
        <p:blipFill rotWithShape="1">
          <a:blip r:embed="rId6">
            <a:extLst>
              <a:ext uri="{28A0092B-C50C-407E-A947-70E740481C1C}">
                <a14:useLocalDpi xmlns:a14="http://schemas.microsoft.com/office/drawing/2010/main" val="0"/>
              </a:ext>
            </a:extLst>
          </a:blip>
          <a:srcRect b="19883"/>
          <a:stretch/>
        </p:blipFill>
        <p:spPr>
          <a:xfrm>
            <a:off x="752702" y="1969027"/>
            <a:ext cx="2505997" cy="1505797"/>
          </a:xfrm>
          <a:prstGeom prst="roundRect">
            <a:avLst>
              <a:gd name="adj" fmla="val 4603"/>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2687886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1940C-A4B9-C88C-4AC1-9AC3F434271E}"/>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13A3F9E0-D05C-EE38-B002-5D2F1B9E63DC}"/>
              </a:ext>
            </a:extLst>
          </p:cNvPr>
          <p:cNvSpPr txBox="1"/>
          <p:nvPr/>
        </p:nvSpPr>
        <p:spPr>
          <a:xfrm>
            <a:off x="1882782" y="669147"/>
            <a:ext cx="9039697" cy="400110"/>
          </a:xfrm>
          <a:prstGeom prst="rect">
            <a:avLst/>
          </a:prstGeom>
          <a:noFill/>
        </p:spPr>
        <p:txBody>
          <a:bodyPr wrap="square" rtlCol="0">
            <a:spAutoFit/>
          </a:bodyPr>
          <a:lstStyle/>
          <a:p>
            <a:r>
              <a:rPr lang="es-ES" sz="2000" b="1" i="0" dirty="0">
                <a:solidFill>
                  <a:srgbClr val="002060"/>
                </a:solidFill>
                <a:effectLst/>
                <a:latin typeface="Aptos" panose="020B0004020202020204" pitchFamily="34" charset="0"/>
                <a:cs typeface="Arial" panose="020B0604020202020204" pitchFamily="34" charset="0"/>
              </a:rPr>
              <a:t>Comité de </a:t>
            </a:r>
            <a:r>
              <a:rPr lang="es-ES" sz="2000" b="1" dirty="0">
                <a:solidFill>
                  <a:srgbClr val="002060"/>
                </a:solidFill>
                <a:latin typeface="Aptos" panose="020B0004020202020204" pitchFamily="34" charset="0"/>
                <a:cs typeface="Arial" panose="020B0604020202020204" pitchFamily="34" charset="0"/>
              </a:rPr>
              <a:t>Gestión</a:t>
            </a:r>
            <a:r>
              <a:rPr lang="es-ES" sz="2000" b="1" i="0" dirty="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dirty="0">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A679EB4D-B8CD-E21B-B5D7-FEB41E36B207}"/>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572AB51-A992-064B-91BA-1BC7F7959B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11" name="Conector recto 10">
            <a:extLst>
              <a:ext uri="{FF2B5EF4-FFF2-40B4-BE49-F238E27FC236}">
                <a16:creationId xmlns:a16="http://schemas.microsoft.com/office/drawing/2014/main" id="{2EB4313E-98C6-5366-B308-E91D990F3EFB}"/>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FD4113D2-B76C-586F-D9CB-53DFB22105E9}"/>
              </a:ext>
            </a:extLst>
          </p:cNvPr>
          <p:cNvSpPr txBox="1"/>
          <p:nvPr/>
        </p:nvSpPr>
        <p:spPr>
          <a:xfrm>
            <a:off x="2535512" y="1088966"/>
            <a:ext cx="9039697" cy="400110"/>
          </a:xfrm>
          <a:prstGeom prst="rect">
            <a:avLst/>
          </a:prstGeom>
          <a:noFill/>
        </p:spPr>
        <p:txBody>
          <a:bodyPr wrap="square" rtlCol="0">
            <a:spAutoFit/>
          </a:bodyPr>
          <a:lstStyle/>
          <a:p>
            <a:r>
              <a:rPr lang="es-ES" sz="2000" b="1" i="0" dirty="0">
                <a:solidFill>
                  <a:srgbClr val="002060"/>
                </a:solidFill>
                <a:effectLst/>
                <a:latin typeface="Aptos" panose="020B0004020202020204" pitchFamily="34" charset="0"/>
                <a:cs typeface="Arial" panose="020B0604020202020204" pitchFamily="34" charset="0"/>
              </a:rPr>
              <a:t>Servicio al ciudadano (2025 – 2026)</a:t>
            </a:r>
            <a:endParaRPr lang="es-ES_tradnl" sz="2000" b="1" dirty="0">
              <a:solidFill>
                <a:srgbClr val="002060"/>
              </a:solidFill>
              <a:latin typeface="Aptos" panose="020B0004020202020204" pitchFamily="34" charset="0"/>
              <a:cs typeface="Arial" panose="020B0604020202020204" pitchFamily="34" charset="0"/>
            </a:endParaRPr>
          </a:p>
        </p:txBody>
      </p:sp>
      <p:pic>
        <p:nvPicPr>
          <p:cNvPr id="14" name="Imagen 13" descr="Logotipo&#10;&#10;Descripción generada automáticamente">
            <a:extLst>
              <a:ext uri="{FF2B5EF4-FFF2-40B4-BE49-F238E27FC236}">
                <a16:creationId xmlns:a16="http://schemas.microsoft.com/office/drawing/2014/main" id="{BCEE8622-49A6-60E0-7162-35697930D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78840" y="-35244"/>
            <a:ext cx="1856827" cy="1822227"/>
          </a:xfrm>
          <a:prstGeom prst="rect">
            <a:avLst/>
          </a:prstGeom>
        </p:spPr>
      </p:pic>
      <p:pic>
        <p:nvPicPr>
          <p:cNvPr id="3" name="Imagen 2">
            <a:extLst>
              <a:ext uri="{FF2B5EF4-FFF2-40B4-BE49-F238E27FC236}">
                <a16:creationId xmlns:a16="http://schemas.microsoft.com/office/drawing/2014/main" id="{C4D8CE31-6A31-459C-6B57-C71FC31E49E0}"/>
              </a:ext>
            </a:extLst>
          </p:cNvPr>
          <p:cNvPicPr>
            <a:picLocks noChangeAspect="1"/>
          </p:cNvPicPr>
          <p:nvPr/>
        </p:nvPicPr>
        <p:blipFill rotWithShape="1">
          <a:blip r:embed="rId4"/>
          <a:srcRect l="8273" t="21416" r="50000" b="60202"/>
          <a:stretch/>
        </p:blipFill>
        <p:spPr>
          <a:xfrm>
            <a:off x="1312774" y="1670737"/>
            <a:ext cx="4487808" cy="1112680"/>
          </a:xfrm>
          <a:prstGeom prst="roundRect">
            <a:avLst/>
          </a:prstGeom>
        </p:spPr>
      </p:pic>
      <p:pic>
        <p:nvPicPr>
          <p:cNvPr id="8" name="Imagen 7">
            <a:extLst>
              <a:ext uri="{FF2B5EF4-FFF2-40B4-BE49-F238E27FC236}">
                <a16:creationId xmlns:a16="http://schemas.microsoft.com/office/drawing/2014/main" id="{1DF50BAC-F278-01F5-3AE1-4D5C9ADB6E6D}"/>
              </a:ext>
            </a:extLst>
          </p:cNvPr>
          <p:cNvPicPr>
            <a:picLocks noChangeAspect="1"/>
          </p:cNvPicPr>
          <p:nvPr/>
        </p:nvPicPr>
        <p:blipFill rotWithShape="1">
          <a:blip r:embed="rId4"/>
          <a:srcRect l="51153" t="22022" r="7978" b="59596"/>
          <a:stretch/>
        </p:blipFill>
        <p:spPr>
          <a:xfrm>
            <a:off x="6016755" y="1700731"/>
            <a:ext cx="4487808" cy="1136027"/>
          </a:xfrm>
          <a:prstGeom prst="roundRect">
            <a:avLst/>
          </a:prstGeom>
        </p:spPr>
      </p:pic>
      <p:pic>
        <p:nvPicPr>
          <p:cNvPr id="9" name="Imagen 8">
            <a:extLst>
              <a:ext uri="{FF2B5EF4-FFF2-40B4-BE49-F238E27FC236}">
                <a16:creationId xmlns:a16="http://schemas.microsoft.com/office/drawing/2014/main" id="{21275017-BFB6-5F45-FCF0-360BD11AFD98}"/>
              </a:ext>
            </a:extLst>
          </p:cNvPr>
          <p:cNvPicPr>
            <a:picLocks noChangeAspect="1"/>
          </p:cNvPicPr>
          <p:nvPr/>
        </p:nvPicPr>
        <p:blipFill rotWithShape="1">
          <a:blip r:embed="rId4"/>
          <a:srcRect l="51358" t="41431" r="3569" b="7192"/>
          <a:stretch/>
        </p:blipFill>
        <p:spPr>
          <a:xfrm>
            <a:off x="6309266" y="3011602"/>
            <a:ext cx="5492488" cy="3523441"/>
          </a:xfrm>
          <a:prstGeom prst="roundRect">
            <a:avLst>
              <a:gd name="adj" fmla="val 3691"/>
            </a:avLst>
          </a:prstGeom>
        </p:spPr>
      </p:pic>
      <p:pic>
        <p:nvPicPr>
          <p:cNvPr id="15" name="Imagen 14">
            <a:extLst>
              <a:ext uri="{FF2B5EF4-FFF2-40B4-BE49-F238E27FC236}">
                <a16:creationId xmlns:a16="http://schemas.microsoft.com/office/drawing/2014/main" id="{8023B385-E8D3-4424-9FE5-2187E3C045E1}"/>
              </a:ext>
            </a:extLst>
          </p:cNvPr>
          <p:cNvPicPr>
            <a:picLocks noChangeAspect="1"/>
          </p:cNvPicPr>
          <p:nvPr/>
        </p:nvPicPr>
        <p:blipFill rotWithShape="1">
          <a:blip r:embed="rId4"/>
          <a:srcRect l="3852" t="41155" r="49975" b="7468"/>
          <a:stretch/>
        </p:blipFill>
        <p:spPr>
          <a:xfrm>
            <a:off x="390246" y="3011601"/>
            <a:ext cx="5626509" cy="3523441"/>
          </a:xfrm>
          <a:prstGeom prst="roundRect">
            <a:avLst>
              <a:gd name="adj" fmla="val 3691"/>
            </a:avLst>
          </a:prstGeom>
        </p:spPr>
      </p:pic>
    </p:spTree>
    <p:extLst>
      <p:ext uri="{BB962C8B-B14F-4D97-AF65-F5344CB8AC3E}">
        <p14:creationId xmlns:p14="http://schemas.microsoft.com/office/powerpoint/2010/main" val="35869266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1940C-A4B9-C88C-4AC1-9AC3F434271E}"/>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13A3F9E0-D05C-EE38-B002-5D2F1B9E63DC}"/>
              </a:ext>
            </a:extLst>
          </p:cNvPr>
          <p:cNvSpPr txBox="1"/>
          <p:nvPr/>
        </p:nvSpPr>
        <p:spPr>
          <a:xfrm>
            <a:off x="1882782" y="669147"/>
            <a:ext cx="9039697" cy="400110"/>
          </a:xfrm>
          <a:prstGeom prst="rect">
            <a:avLst/>
          </a:prstGeom>
          <a:noFill/>
        </p:spPr>
        <p:txBody>
          <a:bodyPr wrap="square" rtlCol="0">
            <a:spAutoFit/>
          </a:bodyPr>
          <a:lstStyle/>
          <a:p>
            <a:r>
              <a:rPr lang="es-ES" sz="2000" b="1" i="0" dirty="0">
                <a:solidFill>
                  <a:srgbClr val="002060"/>
                </a:solidFill>
                <a:effectLst/>
                <a:latin typeface="Aptos" panose="020B0004020202020204" pitchFamily="34" charset="0"/>
                <a:cs typeface="Arial" panose="020B0604020202020204" pitchFamily="34" charset="0"/>
              </a:rPr>
              <a:t>Comité de </a:t>
            </a:r>
            <a:r>
              <a:rPr lang="es-ES" sz="2000" b="1" dirty="0">
                <a:solidFill>
                  <a:srgbClr val="002060"/>
                </a:solidFill>
                <a:latin typeface="Aptos" panose="020B0004020202020204" pitchFamily="34" charset="0"/>
                <a:cs typeface="Arial" panose="020B0604020202020204" pitchFamily="34" charset="0"/>
              </a:rPr>
              <a:t>Gestión</a:t>
            </a:r>
            <a:r>
              <a:rPr lang="es-ES" sz="2000" b="1" i="0" dirty="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dirty="0">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A679EB4D-B8CD-E21B-B5D7-FEB41E36B207}"/>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572AB51-A992-064B-91BA-1BC7F7959B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11" name="Conector recto 10">
            <a:extLst>
              <a:ext uri="{FF2B5EF4-FFF2-40B4-BE49-F238E27FC236}">
                <a16:creationId xmlns:a16="http://schemas.microsoft.com/office/drawing/2014/main" id="{2EB4313E-98C6-5366-B308-E91D990F3EFB}"/>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FD4113D2-B76C-586F-D9CB-53DFB22105E9}"/>
              </a:ext>
            </a:extLst>
          </p:cNvPr>
          <p:cNvSpPr txBox="1"/>
          <p:nvPr/>
        </p:nvSpPr>
        <p:spPr>
          <a:xfrm>
            <a:off x="2535512" y="1088966"/>
            <a:ext cx="9039697" cy="400110"/>
          </a:xfrm>
          <a:prstGeom prst="rect">
            <a:avLst/>
          </a:prstGeom>
          <a:noFill/>
        </p:spPr>
        <p:txBody>
          <a:bodyPr wrap="square" rtlCol="0">
            <a:spAutoFit/>
          </a:bodyPr>
          <a:lstStyle/>
          <a:p>
            <a:r>
              <a:rPr lang="es-ES" sz="2000" b="1" i="0" dirty="0">
                <a:solidFill>
                  <a:srgbClr val="002060"/>
                </a:solidFill>
                <a:effectLst/>
                <a:latin typeface="Aptos" panose="020B0004020202020204" pitchFamily="34" charset="0"/>
                <a:cs typeface="Arial" panose="020B0604020202020204" pitchFamily="34" charset="0"/>
              </a:rPr>
              <a:t>Estrategia Territorios</a:t>
            </a:r>
            <a:endParaRPr lang="es-ES_tradnl" sz="2000" b="1" dirty="0">
              <a:solidFill>
                <a:srgbClr val="002060"/>
              </a:solidFill>
              <a:latin typeface="Aptos" panose="020B0004020202020204" pitchFamily="34" charset="0"/>
              <a:cs typeface="Arial" panose="020B0604020202020204" pitchFamily="34" charset="0"/>
            </a:endParaRPr>
          </a:p>
        </p:txBody>
      </p:sp>
      <p:pic>
        <p:nvPicPr>
          <p:cNvPr id="21" name="Imagen 20">
            <a:extLst>
              <a:ext uri="{FF2B5EF4-FFF2-40B4-BE49-F238E27FC236}">
                <a16:creationId xmlns:a16="http://schemas.microsoft.com/office/drawing/2014/main" id="{E31D63ED-598B-B0B3-4C1E-9E8099BE279D}"/>
              </a:ext>
            </a:extLst>
          </p:cNvPr>
          <p:cNvPicPr>
            <a:picLocks noChangeAspect="1"/>
          </p:cNvPicPr>
          <p:nvPr/>
        </p:nvPicPr>
        <p:blipFill rotWithShape="1">
          <a:blip r:embed="rId3"/>
          <a:srcRect l="3826" t="22001" r="68968" b="11358"/>
          <a:stretch/>
        </p:blipFill>
        <p:spPr>
          <a:xfrm>
            <a:off x="4260557" y="1782890"/>
            <a:ext cx="3315109" cy="4570280"/>
          </a:xfrm>
          <a:prstGeom prst="roundRect">
            <a:avLst>
              <a:gd name="adj" fmla="val 6111"/>
            </a:avLst>
          </a:prstGeom>
        </p:spPr>
      </p:pic>
      <p:pic>
        <p:nvPicPr>
          <p:cNvPr id="38" name="Imagen 37" descr="Logotipo&#10;&#10;Descripción generada automáticamente">
            <a:extLst>
              <a:ext uri="{FF2B5EF4-FFF2-40B4-BE49-F238E27FC236}">
                <a16:creationId xmlns:a16="http://schemas.microsoft.com/office/drawing/2014/main" id="{BCEE8622-49A6-60E0-7162-35697930D0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78840" y="-35244"/>
            <a:ext cx="1856827" cy="1822227"/>
          </a:xfrm>
          <a:prstGeom prst="rect">
            <a:avLst/>
          </a:prstGeom>
        </p:spPr>
      </p:pic>
      <p:grpSp>
        <p:nvGrpSpPr>
          <p:cNvPr id="47" name="Grupo 46">
            <a:extLst>
              <a:ext uri="{FF2B5EF4-FFF2-40B4-BE49-F238E27FC236}">
                <a16:creationId xmlns:a16="http://schemas.microsoft.com/office/drawing/2014/main" id="{309211E6-540E-6063-11E1-50C7EBB93679}"/>
              </a:ext>
            </a:extLst>
          </p:cNvPr>
          <p:cNvGrpSpPr/>
          <p:nvPr/>
        </p:nvGrpSpPr>
        <p:grpSpPr>
          <a:xfrm>
            <a:off x="627049" y="1874038"/>
            <a:ext cx="3467481" cy="1876042"/>
            <a:chOff x="7889432" y="1690947"/>
            <a:chExt cx="3467481" cy="1876042"/>
          </a:xfrm>
        </p:grpSpPr>
        <p:pic>
          <p:nvPicPr>
            <p:cNvPr id="37" name="Imagen 36" descr="Un joven sentado en un escritorio con una computadora&#10;&#10;Descripción generada automáticamente">
              <a:extLst>
                <a:ext uri="{FF2B5EF4-FFF2-40B4-BE49-F238E27FC236}">
                  <a16:creationId xmlns:a16="http://schemas.microsoft.com/office/drawing/2014/main" id="{DD9FDFC7-6862-5376-7029-031807638E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89432" y="1690947"/>
              <a:ext cx="3467481" cy="1537488"/>
            </a:xfrm>
            <a:prstGeom prst="roundRect">
              <a:avLst>
                <a:gd name="adj" fmla="val 7228"/>
              </a:avLst>
            </a:prstGeom>
            <a:effectLst>
              <a:outerShdw blurRad="50800" dist="38100" dir="13500000" algn="br" rotWithShape="0">
                <a:prstClr val="black">
                  <a:alpha val="40000"/>
                </a:prstClr>
              </a:outerShdw>
            </a:effectLst>
          </p:spPr>
        </p:pic>
        <p:sp>
          <p:nvSpPr>
            <p:cNvPr id="43" name="CuadroTexto 42">
              <a:extLst>
                <a:ext uri="{FF2B5EF4-FFF2-40B4-BE49-F238E27FC236}">
                  <a16:creationId xmlns:a16="http://schemas.microsoft.com/office/drawing/2014/main" id="{4D57F78D-ED9E-C8B8-0A30-512EB03A8DC4}"/>
                </a:ext>
              </a:extLst>
            </p:cNvPr>
            <p:cNvSpPr txBox="1"/>
            <p:nvPr/>
          </p:nvSpPr>
          <p:spPr>
            <a:xfrm>
              <a:off x="8128233" y="3228435"/>
              <a:ext cx="3048409" cy="338554"/>
            </a:xfrm>
            <a:prstGeom prst="rect">
              <a:avLst/>
            </a:prstGeom>
            <a:noFill/>
          </p:spPr>
          <p:txBody>
            <a:bodyPr wrap="square" rtlCol="0">
              <a:spAutoFit/>
            </a:bodyPr>
            <a:lstStyle/>
            <a:p>
              <a:pPr algn="ctr"/>
              <a:r>
                <a:rPr lang="es-ES" sz="1600" dirty="0">
                  <a:solidFill>
                    <a:schemeClr val="tx2"/>
                  </a:solidFill>
                  <a:latin typeface="Aptos" panose="020B0004020202020204" pitchFamily="34" charset="0"/>
                  <a:cs typeface="Arial" panose="020B0604020202020204" pitchFamily="34" charset="0"/>
                </a:rPr>
                <a:t>Labateca</a:t>
              </a:r>
              <a:endParaRPr lang="es-ES_tradnl" sz="1600" dirty="0">
                <a:solidFill>
                  <a:schemeClr val="tx2"/>
                </a:solidFill>
                <a:latin typeface="Aptos" panose="020B0004020202020204" pitchFamily="34" charset="0"/>
                <a:cs typeface="Arial" panose="020B0604020202020204" pitchFamily="34" charset="0"/>
              </a:endParaRPr>
            </a:p>
          </p:txBody>
        </p:sp>
      </p:grpSp>
      <p:grpSp>
        <p:nvGrpSpPr>
          <p:cNvPr id="46" name="Grupo 45">
            <a:extLst>
              <a:ext uri="{FF2B5EF4-FFF2-40B4-BE49-F238E27FC236}">
                <a16:creationId xmlns:a16="http://schemas.microsoft.com/office/drawing/2014/main" id="{0109450B-0ED4-2854-2410-B706CE425135}"/>
              </a:ext>
            </a:extLst>
          </p:cNvPr>
          <p:cNvGrpSpPr/>
          <p:nvPr/>
        </p:nvGrpSpPr>
        <p:grpSpPr>
          <a:xfrm>
            <a:off x="1212148" y="3888563"/>
            <a:ext cx="3048409" cy="2533320"/>
            <a:chOff x="4947358" y="3693846"/>
            <a:chExt cx="3048409" cy="2533320"/>
          </a:xfrm>
        </p:grpSpPr>
        <p:pic>
          <p:nvPicPr>
            <p:cNvPr id="42" name="Imagen 41" descr="Un par de personas sentadas en una mesa&#10;&#10;Descripción generada automáticamente con confianza baja">
              <a:extLst>
                <a:ext uri="{FF2B5EF4-FFF2-40B4-BE49-F238E27FC236}">
                  <a16:creationId xmlns:a16="http://schemas.microsoft.com/office/drawing/2014/main" id="{6F8FB330-AD23-7F66-2B4B-1109A94BF4B3}"/>
                </a:ext>
              </a:extLst>
            </p:cNvPr>
            <p:cNvPicPr>
              <a:picLocks noChangeAspect="1"/>
            </p:cNvPicPr>
            <p:nvPr/>
          </p:nvPicPr>
          <p:blipFill rotWithShape="1">
            <a:blip r:embed="rId6">
              <a:extLst>
                <a:ext uri="{28A0092B-C50C-407E-A947-70E740481C1C}">
                  <a14:useLocalDpi xmlns:a14="http://schemas.microsoft.com/office/drawing/2010/main" val="0"/>
                </a:ext>
              </a:extLst>
            </a:blip>
            <a:srcRect t="26884" b="-3174"/>
            <a:stretch/>
          </p:blipFill>
          <p:spPr>
            <a:xfrm>
              <a:off x="4947358" y="3693846"/>
              <a:ext cx="2297284" cy="2264910"/>
            </a:xfrm>
            <a:prstGeom prst="roundRect">
              <a:avLst>
                <a:gd name="adj" fmla="val 6268"/>
              </a:avLst>
            </a:prstGeom>
            <a:effectLst>
              <a:outerShdw blurRad="50800" dist="38100" dir="2700000" algn="tl" rotWithShape="0">
                <a:prstClr val="black">
                  <a:alpha val="40000"/>
                </a:prstClr>
              </a:outerShdw>
            </a:effectLst>
          </p:spPr>
        </p:pic>
        <p:sp>
          <p:nvSpPr>
            <p:cNvPr id="44" name="CuadroTexto 43">
              <a:extLst>
                <a:ext uri="{FF2B5EF4-FFF2-40B4-BE49-F238E27FC236}">
                  <a16:creationId xmlns:a16="http://schemas.microsoft.com/office/drawing/2014/main" id="{ECBD905E-7438-BFC9-4460-F78DB15C27F1}"/>
                </a:ext>
              </a:extLst>
            </p:cNvPr>
            <p:cNvSpPr txBox="1"/>
            <p:nvPr/>
          </p:nvSpPr>
          <p:spPr>
            <a:xfrm>
              <a:off x="4947358" y="5888612"/>
              <a:ext cx="3048409" cy="338554"/>
            </a:xfrm>
            <a:prstGeom prst="rect">
              <a:avLst/>
            </a:prstGeom>
            <a:noFill/>
          </p:spPr>
          <p:txBody>
            <a:bodyPr wrap="square" rtlCol="0">
              <a:spAutoFit/>
            </a:bodyPr>
            <a:lstStyle/>
            <a:p>
              <a:pPr algn="ctr"/>
              <a:r>
                <a:rPr lang="es-ES" sz="1600" dirty="0">
                  <a:solidFill>
                    <a:schemeClr val="tx2"/>
                  </a:solidFill>
                  <a:latin typeface="Aptos" panose="020B0004020202020204" pitchFamily="34" charset="0"/>
                  <a:cs typeface="Arial" panose="020B0604020202020204" pitchFamily="34" charset="0"/>
                </a:rPr>
                <a:t>El Carmen</a:t>
              </a:r>
              <a:endParaRPr lang="es-ES_tradnl" sz="1600" dirty="0">
                <a:solidFill>
                  <a:schemeClr val="tx2"/>
                </a:solidFill>
                <a:latin typeface="Aptos" panose="020B0004020202020204" pitchFamily="34" charset="0"/>
                <a:cs typeface="Arial" panose="020B0604020202020204" pitchFamily="34" charset="0"/>
              </a:endParaRPr>
            </a:p>
          </p:txBody>
        </p:sp>
      </p:grpSp>
      <p:grpSp>
        <p:nvGrpSpPr>
          <p:cNvPr id="48" name="Grupo 47">
            <a:extLst>
              <a:ext uri="{FF2B5EF4-FFF2-40B4-BE49-F238E27FC236}">
                <a16:creationId xmlns:a16="http://schemas.microsoft.com/office/drawing/2014/main" id="{B9508819-17A3-CB97-3B84-AF6043EB51E0}"/>
              </a:ext>
            </a:extLst>
          </p:cNvPr>
          <p:cNvGrpSpPr/>
          <p:nvPr/>
        </p:nvGrpSpPr>
        <p:grpSpPr>
          <a:xfrm>
            <a:off x="7874070" y="1837326"/>
            <a:ext cx="3048409" cy="1983383"/>
            <a:chOff x="7741693" y="4313927"/>
            <a:chExt cx="3048409" cy="1983383"/>
          </a:xfrm>
        </p:grpSpPr>
        <p:pic>
          <p:nvPicPr>
            <p:cNvPr id="3075" name="Picture 3">
              <a:extLst>
                <a:ext uri="{FF2B5EF4-FFF2-40B4-BE49-F238E27FC236}">
                  <a16:creationId xmlns:a16="http://schemas.microsoft.com/office/drawing/2014/main" id="{14D62CDC-AB6A-6869-677C-7C26697AAED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3307" t="82165" r="69865" b="2597"/>
            <a:stretch/>
          </p:blipFill>
          <p:spPr bwMode="auto">
            <a:xfrm>
              <a:off x="7931444" y="4313927"/>
              <a:ext cx="2348629" cy="1624348"/>
            </a:xfrm>
            <a:prstGeom prst="roundRect">
              <a:avLst>
                <a:gd name="adj" fmla="val 6173"/>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CuadroTexto 44">
              <a:extLst>
                <a:ext uri="{FF2B5EF4-FFF2-40B4-BE49-F238E27FC236}">
                  <a16:creationId xmlns:a16="http://schemas.microsoft.com/office/drawing/2014/main" id="{2FA57F87-71BF-BA8B-902A-B04DEA28A079}"/>
                </a:ext>
              </a:extLst>
            </p:cNvPr>
            <p:cNvSpPr txBox="1"/>
            <p:nvPr/>
          </p:nvSpPr>
          <p:spPr>
            <a:xfrm>
              <a:off x="7741693" y="5958756"/>
              <a:ext cx="3048409" cy="338554"/>
            </a:xfrm>
            <a:prstGeom prst="rect">
              <a:avLst/>
            </a:prstGeom>
            <a:noFill/>
          </p:spPr>
          <p:txBody>
            <a:bodyPr wrap="square" rtlCol="0">
              <a:spAutoFit/>
            </a:bodyPr>
            <a:lstStyle/>
            <a:p>
              <a:pPr algn="ctr"/>
              <a:r>
                <a:rPr lang="es-ES" sz="1600" dirty="0">
                  <a:solidFill>
                    <a:schemeClr val="tx2"/>
                  </a:solidFill>
                  <a:latin typeface="Aptos" panose="020B0004020202020204" pitchFamily="34" charset="0"/>
                  <a:cs typeface="Arial" panose="020B0604020202020204" pitchFamily="34" charset="0"/>
                </a:rPr>
                <a:t>Salazar</a:t>
              </a:r>
              <a:endParaRPr lang="es-ES_tradnl" sz="1600" dirty="0">
                <a:solidFill>
                  <a:schemeClr val="tx2"/>
                </a:solidFill>
                <a:latin typeface="Aptos" panose="020B0004020202020204" pitchFamily="34" charset="0"/>
                <a:cs typeface="Arial" panose="020B0604020202020204" pitchFamily="34" charset="0"/>
              </a:endParaRPr>
            </a:p>
          </p:txBody>
        </p:sp>
      </p:grpSp>
      <p:sp>
        <p:nvSpPr>
          <p:cNvPr id="49" name="Globo: línea 48">
            <a:extLst>
              <a:ext uri="{FF2B5EF4-FFF2-40B4-BE49-F238E27FC236}">
                <a16:creationId xmlns:a16="http://schemas.microsoft.com/office/drawing/2014/main" id="{F35251C2-93FD-3AA4-5621-1DA2AF6B0CBF}"/>
              </a:ext>
            </a:extLst>
          </p:cNvPr>
          <p:cNvSpPr/>
          <p:nvPr/>
        </p:nvSpPr>
        <p:spPr>
          <a:xfrm>
            <a:off x="8063820" y="3966161"/>
            <a:ext cx="1915019" cy="2455721"/>
          </a:xfrm>
          <a:prstGeom prst="borderCallout1">
            <a:avLst>
              <a:gd name="adj1" fmla="val 61628"/>
              <a:gd name="adj2" fmla="val -1098"/>
              <a:gd name="adj3" fmla="val 80342"/>
              <a:gd name="adj4" fmla="val -28204"/>
            </a:avLst>
          </a:prstGeom>
          <a:ln>
            <a:solidFill>
              <a:srgbClr val="146081"/>
            </a:solidFill>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es-CO"/>
          </a:p>
        </p:txBody>
      </p:sp>
      <p:sp>
        <p:nvSpPr>
          <p:cNvPr id="50" name="CuadroTexto 49">
            <a:extLst>
              <a:ext uri="{FF2B5EF4-FFF2-40B4-BE49-F238E27FC236}">
                <a16:creationId xmlns:a16="http://schemas.microsoft.com/office/drawing/2014/main" id="{3934984E-6FB0-B297-F099-FC9F89917E1F}"/>
              </a:ext>
            </a:extLst>
          </p:cNvPr>
          <p:cNvSpPr txBox="1"/>
          <p:nvPr/>
        </p:nvSpPr>
        <p:spPr>
          <a:xfrm>
            <a:off x="8129782" y="4028982"/>
            <a:ext cx="3048409" cy="2339102"/>
          </a:xfrm>
          <a:prstGeom prst="rect">
            <a:avLst/>
          </a:prstGeom>
          <a:noFill/>
        </p:spPr>
        <p:txBody>
          <a:bodyPr wrap="square" rtlCol="0">
            <a:spAutoFit/>
          </a:bodyPr>
          <a:lstStyle/>
          <a:p>
            <a:pPr marL="342900" indent="-342900">
              <a:buFont typeface="Arial" panose="020B0604020202020204" pitchFamily="34" charset="0"/>
              <a:buChar char="•"/>
            </a:pPr>
            <a:r>
              <a:rPr lang="es-ES" sz="1600" b="1" dirty="0">
                <a:solidFill>
                  <a:schemeClr val="bg1"/>
                </a:solidFill>
                <a:latin typeface="Aptos" panose="020B0004020202020204" pitchFamily="34" charset="0"/>
                <a:cs typeface="Arial" panose="020B0604020202020204" pitchFamily="34" charset="0"/>
              </a:rPr>
              <a:t>Labateca</a:t>
            </a:r>
          </a:p>
          <a:p>
            <a:pPr marL="342900" indent="-342900">
              <a:buFont typeface="Arial" panose="020B0604020202020204" pitchFamily="34" charset="0"/>
              <a:buChar char="•"/>
            </a:pPr>
            <a:r>
              <a:rPr lang="es-ES" sz="1600" b="1" dirty="0">
                <a:solidFill>
                  <a:schemeClr val="bg1"/>
                </a:solidFill>
                <a:latin typeface="Aptos" panose="020B0004020202020204" pitchFamily="34" charset="0"/>
                <a:cs typeface="Arial" panose="020B0604020202020204" pitchFamily="34" charset="0"/>
              </a:rPr>
              <a:t>Toledo</a:t>
            </a:r>
          </a:p>
          <a:p>
            <a:pPr marL="342900" indent="-342900">
              <a:buFont typeface="Arial" panose="020B0604020202020204" pitchFamily="34" charset="0"/>
              <a:buChar char="•"/>
            </a:pPr>
            <a:r>
              <a:rPr lang="es-ES" sz="1600" b="1" dirty="0">
                <a:solidFill>
                  <a:schemeClr val="bg1"/>
                </a:solidFill>
                <a:latin typeface="Aptos" panose="020B0004020202020204" pitchFamily="34" charset="0"/>
                <a:cs typeface="Arial" panose="020B0604020202020204" pitchFamily="34" charset="0"/>
              </a:rPr>
              <a:t>Teorama</a:t>
            </a:r>
          </a:p>
          <a:p>
            <a:pPr marL="342900" indent="-342900">
              <a:buFont typeface="Arial" panose="020B0604020202020204" pitchFamily="34" charset="0"/>
              <a:buChar char="•"/>
            </a:pPr>
            <a:r>
              <a:rPr lang="es-ES" sz="1600" b="1" dirty="0">
                <a:solidFill>
                  <a:schemeClr val="bg1"/>
                </a:solidFill>
                <a:latin typeface="Aptos" panose="020B0004020202020204" pitchFamily="34" charset="0"/>
                <a:cs typeface="Arial" panose="020B0604020202020204" pitchFamily="34" charset="0"/>
              </a:rPr>
              <a:t>El Carmen</a:t>
            </a:r>
          </a:p>
          <a:p>
            <a:pPr marL="342900" indent="-342900">
              <a:buFont typeface="Arial" panose="020B0604020202020204" pitchFamily="34" charset="0"/>
              <a:buChar char="•"/>
            </a:pPr>
            <a:r>
              <a:rPr lang="es-ES" sz="1600" b="1" dirty="0">
                <a:solidFill>
                  <a:schemeClr val="bg1"/>
                </a:solidFill>
                <a:latin typeface="Aptos" panose="020B0004020202020204" pitchFamily="34" charset="0"/>
                <a:cs typeface="Arial" panose="020B0604020202020204" pitchFamily="34" charset="0"/>
              </a:rPr>
              <a:t>Cucutilla</a:t>
            </a:r>
          </a:p>
          <a:p>
            <a:pPr marL="342900" indent="-342900">
              <a:buFont typeface="Arial" panose="020B0604020202020204" pitchFamily="34" charset="0"/>
              <a:buChar char="•"/>
            </a:pPr>
            <a:r>
              <a:rPr lang="es-ES" sz="1600" b="1" dirty="0">
                <a:solidFill>
                  <a:schemeClr val="bg1"/>
                </a:solidFill>
                <a:latin typeface="Aptos" panose="020B0004020202020204" pitchFamily="34" charset="0"/>
                <a:cs typeface="Arial" panose="020B0604020202020204" pitchFamily="34" charset="0"/>
              </a:rPr>
              <a:t>Los Patios</a:t>
            </a:r>
          </a:p>
          <a:p>
            <a:pPr marL="342900" indent="-342900">
              <a:buFont typeface="Arial" panose="020B0604020202020204" pitchFamily="34" charset="0"/>
              <a:buChar char="•"/>
            </a:pPr>
            <a:r>
              <a:rPr lang="es-ES" sz="1600" b="1" dirty="0">
                <a:solidFill>
                  <a:schemeClr val="bg1"/>
                </a:solidFill>
                <a:latin typeface="Aptos" panose="020B0004020202020204" pitchFamily="34" charset="0"/>
                <a:cs typeface="Arial" panose="020B0604020202020204" pitchFamily="34" charset="0"/>
              </a:rPr>
              <a:t>Gramalote</a:t>
            </a:r>
          </a:p>
          <a:p>
            <a:pPr marL="342900" indent="-342900">
              <a:buFont typeface="Arial" panose="020B0604020202020204" pitchFamily="34" charset="0"/>
              <a:buChar char="•"/>
            </a:pPr>
            <a:r>
              <a:rPr lang="es-ES" sz="1600" b="1" dirty="0">
                <a:solidFill>
                  <a:schemeClr val="bg1"/>
                </a:solidFill>
                <a:latin typeface="Aptos" panose="020B0004020202020204" pitchFamily="34" charset="0"/>
                <a:cs typeface="Arial" panose="020B0604020202020204" pitchFamily="34" charset="0"/>
              </a:rPr>
              <a:t>Lourdes</a:t>
            </a:r>
          </a:p>
          <a:p>
            <a:pPr marL="342900" indent="-342900">
              <a:buFont typeface="Arial" panose="020B0604020202020204" pitchFamily="34" charset="0"/>
              <a:buChar char="•"/>
            </a:pPr>
            <a:r>
              <a:rPr lang="es-ES" sz="1600" b="1" dirty="0">
                <a:solidFill>
                  <a:schemeClr val="bg1"/>
                </a:solidFill>
                <a:latin typeface="Aptos" panose="020B0004020202020204" pitchFamily="34" charset="0"/>
                <a:cs typeface="Arial" panose="020B0604020202020204" pitchFamily="34" charset="0"/>
              </a:rPr>
              <a:t>Salazar</a:t>
            </a:r>
            <a:endParaRPr lang="es-ES_tradnl" sz="1600" b="1" dirty="0">
              <a:solidFill>
                <a:schemeClr val="bg1"/>
              </a:solidFill>
              <a:latin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944561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1940C-A4B9-C88C-4AC1-9AC3F434271E}"/>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13A3F9E0-D05C-EE38-B002-5D2F1B9E63DC}"/>
              </a:ext>
            </a:extLst>
          </p:cNvPr>
          <p:cNvSpPr txBox="1"/>
          <p:nvPr/>
        </p:nvSpPr>
        <p:spPr>
          <a:xfrm>
            <a:off x="1882782" y="669147"/>
            <a:ext cx="9039697" cy="400110"/>
          </a:xfrm>
          <a:prstGeom prst="rect">
            <a:avLst/>
          </a:prstGeom>
          <a:noFill/>
        </p:spPr>
        <p:txBody>
          <a:bodyPr wrap="square" rtlCol="0">
            <a:spAutoFit/>
          </a:bodyPr>
          <a:lstStyle/>
          <a:p>
            <a:r>
              <a:rPr lang="es-ES" sz="2000" b="1" i="0" dirty="0">
                <a:solidFill>
                  <a:srgbClr val="002060"/>
                </a:solidFill>
                <a:effectLst/>
                <a:latin typeface="Aptos" panose="020B0004020202020204" pitchFamily="34" charset="0"/>
                <a:cs typeface="Arial" panose="020B0604020202020204" pitchFamily="34" charset="0"/>
              </a:rPr>
              <a:t>Comité de </a:t>
            </a:r>
            <a:r>
              <a:rPr lang="es-ES" sz="2000" b="1" dirty="0">
                <a:solidFill>
                  <a:srgbClr val="002060"/>
                </a:solidFill>
                <a:latin typeface="Aptos" panose="020B0004020202020204" pitchFamily="34" charset="0"/>
                <a:cs typeface="Arial" panose="020B0604020202020204" pitchFamily="34" charset="0"/>
              </a:rPr>
              <a:t>Gestión</a:t>
            </a:r>
            <a:r>
              <a:rPr lang="es-ES" sz="2000" b="1" i="0" dirty="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dirty="0">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A679EB4D-B8CD-E21B-B5D7-FEB41E36B207}"/>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572AB51-A992-064B-91BA-1BC7F7959B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11" name="Conector recto 10">
            <a:extLst>
              <a:ext uri="{FF2B5EF4-FFF2-40B4-BE49-F238E27FC236}">
                <a16:creationId xmlns:a16="http://schemas.microsoft.com/office/drawing/2014/main" id="{2EB4313E-98C6-5366-B308-E91D990F3EFB}"/>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FD4113D2-B76C-586F-D9CB-53DFB22105E9}"/>
              </a:ext>
            </a:extLst>
          </p:cNvPr>
          <p:cNvSpPr txBox="1"/>
          <p:nvPr/>
        </p:nvSpPr>
        <p:spPr>
          <a:xfrm>
            <a:off x="2545654" y="1203695"/>
            <a:ext cx="9039697" cy="400110"/>
          </a:xfrm>
          <a:prstGeom prst="rect">
            <a:avLst/>
          </a:prstGeom>
          <a:noFill/>
        </p:spPr>
        <p:txBody>
          <a:bodyPr wrap="square" rtlCol="0">
            <a:spAutoFit/>
          </a:bodyPr>
          <a:lstStyle/>
          <a:p>
            <a:r>
              <a:rPr lang="es-ES" sz="2000" b="1" i="0" dirty="0">
                <a:solidFill>
                  <a:srgbClr val="002060"/>
                </a:solidFill>
                <a:effectLst/>
                <a:latin typeface="Aptos" panose="020B0004020202020204" pitchFamily="34" charset="0"/>
                <a:cs typeface="Arial" panose="020B0604020202020204" pitchFamily="34" charset="0"/>
              </a:rPr>
              <a:t>Presencia Territorial</a:t>
            </a:r>
            <a:endParaRPr lang="es-ES_tradnl" sz="2000" b="1" dirty="0">
              <a:solidFill>
                <a:srgbClr val="002060"/>
              </a:solidFill>
              <a:latin typeface="Aptos" panose="020B0004020202020204" pitchFamily="34" charset="0"/>
              <a:cs typeface="Arial" panose="020B0604020202020204" pitchFamily="34" charset="0"/>
            </a:endParaRPr>
          </a:p>
        </p:txBody>
      </p:sp>
      <p:sp>
        <p:nvSpPr>
          <p:cNvPr id="39" name="Rectángulo: esquinas redondeadas 38">
            <a:extLst>
              <a:ext uri="{FF2B5EF4-FFF2-40B4-BE49-F238E27FC236}">
                <a16:creationId xmlns:a16="http://schemas.microsoft.com/office/drawing/2014/main" id="{36DC4536-8D4F-34D5-3210-414A0D1BF559}"/>
              </a:ext>
            </a:extLst>
          </p:cNvPr>
          <p:cNvSpPr/>
          <p:nvPr/>
        </p:nvSpPr>
        <p:spPr>
          <a:xfrm>
            <a:off x="469490" y="2017935"/>
            <a:ext cx="7267845" cy="1236487"/>
          </a:xfrm>
          <a:prstGeom prst="roundRect">
            <a:avLst>
              <a:gd name="adj" fmla="val 8450"/>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22" name="Imagen 21">
            <a:extLst>
              <a:ext uri="{FF2B5EF4-FFF2-40B4-BE49-F238E27FC236}">
                <a16:creationId xmlns:a16="http://schemas.microsoft.com/office/drawing/2014/main" id="{53143E32-FA83-9AA9-7BD9-5AC132654C2C}"/>
              </a:ext>
            </a:extLst>
          </p:cNvPr>
          <p:cNvPicPr>
            <a:picLocks noChangeAspect="1"/>
          </p:cNvPicPr>
          <p:nvPr/>
        </p:nvPicPr>
        <p:blipFill rotWithShape="1">
          <a:blip r:embed="rId3"/>
          <a:srcRect l="33115" t="23261" r="39851" b="62716"/>
          <a:stretch/>
        </p:blipFill>
        <p:spPr>
          <a:xfrm>
            <a:off x="4293659" y="2165301"/>
            <a:ext cx="3036272" cy="886478"/>
          </a:xfrm>
          <a:prstGeom prst="roundRect">
            <a:avLst>
              <a:gd name="adj" fmla="val 6111"/>
            </a:avLst>
          </a:prstGeom>
        </p:spPr>
      </p:pic>
      <p:pic>
        <p:nvPicPr>
          <p:cNvPr id="23" name="Imagen 22">
            <a:extLst>
              <a:ext uri="{FF2B5EF4-FFF2-40B4-BE49-F238E27FC236}">
                <a16:creationId xmlns:a16="http://schemas.microsoft.com/office/drawing/2014/main" id="{6B1D0A9F-3154-A4CF-3110-A778EC40917E}"/>
              </a:ext>
            </a:extLst>
          </p:cNvPr>
          <p:cNvPicPr>
            <a:picLocks noChangeAspect="1"/>
          </p:cNvPicPr>
          <p:nvPr/>
        </p:nvPicPr>
        <p:blipFill rotWithShape="1">
          <a:blip r:embed="rId3"/>
          <a:srcRect l="63568" t="23081" r="13340" b="62877"/>
          <a:stretch/>
        </p:blipFill>
        <p:spPr>
          <a:xfrm>
            <a:off x="1045907" y="2165301"/>
            <a:ext cx="2671335" cy="914253"/>
          </a:xfrm>
          <a:prstGeom prst="roundRect">
            <a:avLst>
              <a:gd name="adj" fmla="val 6111"/>
            </a:avLst>
          </a:prstGeom>
        </p:spPr>
      </p:pic>
      <p:grpSp>
        <p:nvGrpSpPr>
          <p:cNvPr id="34" name="Grupo 33">
            <a:extLst>
              <a:ext uri="{FF2B5EF4-FFF2-40B4-BE49-F238E27FC236}">
                <a16:creationId xmlns:a16="http://schemas.microsoft.com/office/drawing/2014/main" id="{9BFB59C7-C708-0EF2-F471-2B9827155BEF}"/>
              </a:ext>
            </a:extLst>
          </p:cNvPr>
          <p:cNvGrpSpPr/>
          <p:nvPr/>
        </p:nvGrpSpPr>
        <p:grpSpPr>
          <a:xfrm>
            <a:off x="592695" y="3592047"/>
            <a:ext cx="3283636" cy="2091322"/>
            <a:chOff x="4286045" y="3429000"/>
            <a:chExt cx="3619909" cy="2173885"/>
          </a:xfrm>
        </p:grpSpPr>
        <p:pic>
          <p:nvPicPr>
            <p:cNvPr id="30" name="Imagen 29">
              <a:extLst>
                <a:ext uri="{FF2B5EF4-FFF2-40B4-BE49-F238E27FC236}">
                  <a16:creationId xmlns:a16="http://schemas.microsoft.com/office/drawing/2014/main" id="{A6E318AF-8F2F-729C-BBAA-FE74ECBDDA36}"/>
                </a:ext>
              </a:extLst>
            </p:cNvPr>
            <p:cNvPicPr>
              <a:picLocks noChangeAspect="1"/>
            </p:cNvPicPr>
            <p:nvPr/>
          </p:nvPicPr>
          <p:blipFill rotWithShape="1">
            <a:blip r:embed="rId3"/>
            <a:srcRect l="32318" t="38115" r="37975" b="30189"/>
            <a:stretch/>
          </p:blipFill>
          <p:spPr>
            <a:xfrm>
              <a:off x="4286045" y="3429000"/>
              <a:ext cx="3619909" cy="2173885"/>
            </a:xfrm>
            <a:prstGeom prst="roundRect">
              <a:avLst>
                <a:gd name="adj" fmla="val 6111"/>
              </a:avLst>
            </a:prstGeom>
          </p:spPr>
        </p:pic>
        <p:pic>
          <p:nvPicPr>
            <p:cNvPr id="31" name="Imagen 30">
              <a:extLst>
                <a:ext uri="{FF2B5EF4-FFF2-40B4-BE49-F238E27FC236}">
                  <a16:creationId xmlns:a16="http://schemas.microsoft.com/office/drawing/2014/main" id="{7FE6BBFF-ABB9-FCC2-C6A6-A650E0AFD60B}"/>
                </a:ext>
              </a:extLst>
            </p:cNvPr>
            <p:cNvPicPr>
              <a:picLocks noChangeAspect="1"/>
            </p:cNvPicPr>
            <p:nvPr/>
          </p:nvPicPr>
          <p:blipFill rotWithShape="1">
            <a:blip r:embed="rId3"/>
            <a:srcRect l="32571" t="69258" r="48141" b="27679"/>
            <a:stretch/>
          </p:blipFill>
          <p:spPr>
            <a:xfrm>
              <a:off x="4286045" y="3970456"/>
              <a:ext cx="2350282" cy="1368972"/>
            </a:xfrm>
            <a:prstGeom prst="roundRect">
              <a:avLst>
                <a:gd name="adj" fmla="val 6111"/>
              </a:avLst>
            </a:prstGeom>
          </p:spPr>
        </p:pic>
        <p:pic>
          <p:nvPicPr>
            <p:cNvPr id="33" name="Imagen 32">
              <a:extLst>
                <a:ext uri="{FF2B5EF4-FFF2-40B4-BE49-F238E27FC236}">
                  <a16:creationId xmlns:a16="http://schemas.microsoft.com/office/drawing/2014/main" id="{770A512B-F57D-17FF-3A70-893F45E27CA7}"/>
                </a:ext>
              </a:extLst>
            </p:cNvPr>
            <p:cNvPicPr>
              <a:picLocks noChangeAspect="1"/>
            </p:cNvPicPr>
            <p:nvPr/>
          </p:nvPicPr>
          <p:blipFill rotWithShape="1">
            <a:blip r:embed="rId3"/>
            <a:srcRect l="32571" t="69258" r="48141" b="14481"/>
            <a:stretch/>
          </p:blipFill>
          <p:spPr>
            <a:xfrm>
              <a:off x="4286045" y="4008823"/>
              <a:ext cx="2350282" cy="1120115"/>
            </a:xfrm>
            <a:prstGeom prst="roundRect">
              <a:avLst>
                <a:gd name="adj" fmla="val 6111"/>
              </a:avLst>
            </a:prstGeom>
          </p:spPr>
        </p:pic>
      </p:grpSp>
      <p:pic>
        <p:nvPicPr>
          <p:cNvPr id="35" name="Imagen 34">
            <a:extLst>
              <a:ext uri="{FF2B5EF4-FFF2-40B4-BE49-F238E27FC236}">
                <a16:creationId xmlns:a16="http://schemas.microsoft.com/office/drawing/2014/main" id="{B5C92552-CB4D-FAEF-A809-70B899BB98D4}"/>
              </a:ext>
            </a:extLst>
          </p:cNvPr>
          <p:cNvPicPr>
            <a:picLocks noChangeAspect="1"/>
          </p:cNvPicPr>
          <p:nvPr/>
        </p:nvPicPr>
        <p:blipFill rotWithShape="1">
          <a:blip r:embed="rId3"/>
          <a:srcRect l="63890" t="41106" r="5468" b="31989"/>
          <a:stretch/>
        </p:blipFill>
        <p:spPr>
          <a:xfrm>
            <a:off x="4000500" y="3620037"/>
            <a:ext cx="3736836" cy="2074864"/>
          </a:xfrm>
          <a:prstGeom prst="roundRect">
            <a:avLst>
              <a:gd name="adj" fmla="val 6111"/>
            </a:avLst>
          </a:prstGeom>
        </p:spPr>
      </p:pic>
      <p:pic>
        <p:nvPicPr>
          <p:cNvPr id="38" name="Imagen 37" descr="Logotipo&#10;&#10;Descripción generada automáticamente">
            <a:extLst>
              <a:ext uri="{FF2B5EF4-FFF2-40B4-BE49-F238E27FC236}">
                <a16:creationId xmlns:a16="http://schemas.microsoft.com/office/drawing/2014/main" id="{BCEE8622-49A6-60E0-7162-35697930D0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78840" y="-35244"/>
            <a:ext cx="1856827" cy="1822227"/>
          </a:xfrm>
          <a:prstGeom prst="rect">
            <a:avLst/>
          </a:prstGeom>
        </p:spPr>
      </p:pic>
      <p:pic>
        <p:nvPicPr>
          <p:cNvPr id="40" name="Imagen 39" descr="Un grupo de personas sentadas en una oficina&#10;&#10;Descripción generada automáticamente">
            <a:extLst>
              <a:ext uri="{FF2B5EF4-FFF2-40B4-BE49-F238E27FC236}">
                <a16:creationId xmlns:a16="http://schemas.microsoft.com/office/drawing/2014/main" id="{FE8EE2BA-7621-E836-B09F-14A93F35F0B7}"/>
              </a:ext>
            </a:extLst>
          </p:cNvPr>
          <p:cNvPicPr>
            <a:picLocks noChangeAspect="1"/>
          </p:cNvPicPr>
          <p:nvPr/>
        </p:nvPicPr>
        <p:blipFill rotWithShape="1">
          <a:blip r:embed="rId5">
            <a:extLst>
              <a:ext uri="{28A0092B-C50C-407E-A947-70E740481C1C}">
                <a14:useLocalDpi xmlns:a14="http://schemas.microsoft.com/office/drawing/2010/main" val="0"/>
              </a:ext>
            </a:extLst>
          </a:blip>
          <a:srcRect l="48472" t="31984" r="4005" b="19930"/>
          <a:stretch/>
        </p:blipFill>
        <p:spPr>
          <a:xfrm>
            <a:off x="8110422" y="2391591"/>
            <a:ext cx="3736836" cy="28358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641509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9D2E9-3BF2-5DAD-7C06-D2D729754B07}"/>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D6AB074F-B9C3-BD65-CE5F-9D1281FFEE10}"/>
              </a:ext>
            </a:extLst>
          </p:cNvPr>
          <p:cNvPicPr>
            <a:picLocks noChangeAspect="1"/>
          </p:cNvPicPr>
          <p:nvPr/>
        </p:nvPicPr>
        <p:blipFill>
          <a:blip r:embed="rId2"/>
          <a:stretch>
            <a:fillRect/>
          </a:stretch>
        </p:blipFill>
        <p:spPr>
          <a:xfrm>
            <a:off x="231114" y="373398"/>
            <a:ext cx="998770" cy="1029189"/>
          </a:xfrm>
          <a:prstGeom prst="rect">
            <a:avLst/>
          </a:prstGeom>
        </p:spPr>
      </p:pic>
      <p:sp>
        <p:nvSpPr>
          <p:cNvPr id="6" name="Rectángulo 5">
            <a:extLst>
              <a:ext uri="{FF2B5EF4-FFF2-40B4-BE49-F238E27FC236}">
                <a16:creationId xmlns:a16="http://schemas.microsoft.com/office/drawing/2014/main" id="{9262034A-DF3A-1214-9F1F-4163D23DDE41}"/>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CuadroTexto 4">
            <a:extLst>
              <a:ext uri="{FF2B5EF4-FFF2-40B4-BE49-F238E27FC236}">
                <a16:creationId xmlns:a16="http://schemas.microsoft.com/office/drawing/2014/main" id="{EECA4C14-8375-F6C4-53F4-6338C2EDF66A}"/>
              </a:ext>
            </a:extLst>
          </p:cNvPr>
          <p:cNvSpPr txBox="1"/>
          <p:nvPr/>
        </p:nvSpPr>
        <p:spPr>
          <a:xfrm>
            <a:off x="1649870" y="505247"/>
            <a:ext cx="9039697" cy="400110"/>
          </a:xfrm>
          <a:prstGeom prst="rect">
            <a:avLst/>
          </a:prstGeom>
          <a:noFill/>
        </p:spPr>
        <p:txBody>
          <a:bodyPr wrap="square" rtlCol="0">
            <a:spAutoFit/>
          </a:bodyPr>
          <a:lstStyle/>
          <a:p>
            <a:r>
              <a:rPr lang="es-ES" sz="2000" b="1" i="0" dirty="0">
                <a:solidFill>
                  <a:srgbClr val="002060"/>
                </a:solidFill>
                <a:effectLst/>
                <a:latin typeface="Aptos" panose="020B0004020202020204" pitchFamily="34" charset="0"/>
                <a:cs typeface="Arial" panose="020B0604020202020204" pitchFamily="34" charset="0"/>
              </a:rPr>
              <a:t>Comité de </a:t>
            </a:r>
            <a:r>
              <a:rPr lang="es-ES" sz="2000" b="1" dirty="0">
                <a:solidFill>
                  <a:srgbClr val="002060"/>
                </a:solidFill>
                <a:latin typeface="Aptos" panose="020B0004020202020204" pitchFamily="34" charset="0"/>
                <a:cs typeface="Arial" panose="020B0604020202020204" pitchFamily="34" charset="0"/>
              </a:rPr>
              <a:t>Gestión</a:t>
            </a:r>
            <a:r>
              <a:rPr lang="es-ES" sz="2000" b="1" i="0" dirty="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dirty="0">
              <a:solidFill>
                <a:srgbClr val="002060"/>
              </a:solidFill>
              <a:latin typeface="Aptos" panose="020B0004020202020204" pitchFamily="34" charset="0"/>
              <a:cs typeface="Arial" panose="020B0604020202020204" pitchFamily="34" charset="0"/>
            </a:endParaRPr>
          </a:p>
        </p:txBody>
      </p:sp>
      <p:cxnSp>
        <p:nvCxnSpPr>
          <p:cNvPr id="21" name="Conector recto 20">
            <a:extLst>
              <a:ext uri="{FF2B5EF4-FFF2-40B4-BE49-F238E27FC236}">
                <a16:creationId xmlns:a16="http://schemas.microsoft.com/office/drawing/2014/main" id="{03CD8AC5-7F03-1B19-0E4B-A2EAF57B8AA8}"/>
              </a:ext>
            </a:extLst>
          </p:cNvPr>
          <p:cNvCxnSpPr>
            <a:cxnSpLocks/>
          </p:cNvCxnSpPr>
          <p:nvPr/>
        </p:nvCxnSpPr>
        <p:spPr>
          <a:xfrm>
            <a:off x="1760627" y="865838"/>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22" name="Imagen 21">
            <a:extLst>
              <a:ext uri="{FF2B5EF4-FFF2-40B4-BE49-F238E27FC236}">
                <a16:creationId xmlns:a16="http://schemas.microsoft.com/office/drawing/2014/main" id="{112D2648-C18B-E29E-24C0-BD74DC53B2BA}"/>
              </a:ext>
            </a:extLst>
          </p:cNvPr>
          <p:cNvPicPr>
            <a:picLocks noChangeAspect="1"/>
          </p:cNvPicPr>
          <p:nvPr/>
        </p:nvPicPr>
        <p:blipFill>
          <a:blip r:embed="rId3"/>
          <a:stretch>
            <a:fillRect/>
          </a:stretch>
        </p:blipFill>
        <p:spPr>
          <a:xfrm>
            <a:off x="9577646" y="237539"/>
            <a:ext cx="1574896" cy="1547898"/>
          </a:xfrm>
          <a:prstGeom prst="rect">
            <a:avLst/>
          </a:prstGeom>
        </p:spPr>
      </p:pic>
      <p:pic>
        <p:nvPicPr>
          <p:cNvPr id="10" name="Imagen 9">
            <a:extLst>
              <a:ext uri="{FF2B5EF4-FFF2-40B4-BE49-F238E27FC236}">
                <a16:creationId xmlns:a16="http://schemas.microsoft.com/office/drawing/2014/main" id="{28480E71-08B5-31E5-C991-086DCF213FD2}"/>
              </a:ext>
            </a:extLst>
          </p:cNvPr>
          <p:cNvPicPr>
            <a:picLocks noChangeAspect="1"/>
          </p:cNvPicPr>
          <p:nvPr/>
        </p:nvPicPr>
        <p:blipFill rotWithShape="1">
          <a:blip r:embed="rId4"/>
          <a:srcRect l="65624" t="22970" r="2573" b="33354"/>
          <a:stretch/>
        </p:blipFill>
        <p:spPr>
          <a:xfrm>
            <a:off x="7954347" y="1699951"/>
            <a:ext cx="3875314" cy="2995242"/>
          </a:xfrm>
          <a:prstGeom prst="roundRect">
            <a:avLst>
              <a:gd name="adj" fmla="val 0"/>
            </a:avLst>
          </a:prstGeom>
        </p:spPr>
      </p:pic>
      <p:pic>
        <p:nvPicPr>
          <p:cNvPr id="11" name="Imagen 10">
            <a:extLst>
              <a:ext uri="{FF2B5EF4-FFF2-40B4-BE49-F238E27FC236}">
                <a16:creationId xmlns:a16="http://schemas.microsoft.com/office/drawing/2014/main" id="{605A79AE-46C9-57C2-F39E-C648673D7432}"/>
              </a:ext>
            </a:extLst>
          </p:cNvPr>
          <p:cNvPicPr>
            <a:picLocks noChangeAspect="1"/>
          </p:cNvPicPr>
          <p:nvPr/>
        </p:nvPicPr>
        <p:blipFill rotWithShape="1">
          <a:blip r:embed="rId4"/>
          <a:srcRect l="2345" t="22718" r="34356" b="43010"/>
          <a:stretch/>
        </p:blipFill>
        <p:spPr>
          <a:xfrm>
            <a:off x="239540" y="1564970"/>
            <a:ext cx="7446347" cy="2269012"/>
          </a:xfrm>
          <a:prstGeom prst="roundRect">
            <a:avLst>
              <a:gd name="adj" fmla="val 0"/>
            </a:avLst>
          </a:prstGeom>
        </p:spPr>
      </p:pic>
      <p:pic>
        <p:nvPicPr>
          <p:cNvPr id="12" name="Imagen 11">
            <a:extLst>
              <a:ext uri="{FF2B5EF4-FFF2-40B4-BE49-F238E27FC236}">
                <a16:creationId xmlns:a16="http://schemas.microsoft.com/office/drawing/2014/main" id="{0EC917BE-3831-12BD-612F-3183C2ACF00C}"/>
              </a:ext>
            </a:extLst>
          </p:cNvPr>
          <p:cNvPicPr>
            <a:picLocks noChangeAspect="1"/>
          </p:cNvPicPr>
          <p:nvPr/>
        </p:nvPicPr>
        <p:blipFill rotWithShape="1">
          <a:blip r:embed="rId4"/>
          <a:srcRect l="29197" t="47146" r="68357" b="45849"/>
          <a:stretch/>
        </p:blipFill>
        <p:spPr>
          <a:xfrm>
            <a:off x="1073539" y="3051629"/>
            <a:ext cx="519699" cy="594642"/>
          </a:xfrm>
          <a:prstGeom prst="roundRect">
            <a:avLst>
              <a:gd name="adj" fmla="val 0"/>
            </a:avLst>
          </a:prstGeom>
        </p:spPr>
      </p:pic>
      <p:pic>
        <p:nvPicPr>
          <p:cNvPr id="16" name="Imagen 15" descr="Una persona con una botella en la mano&#10;&#10;Descripción generada automáticamente con confianza media">
            <a:extLst>
              <a:ext uri="{FF2B5EF4-FFF2-40B4-BE49-F238E27FC236}">
                <a16:creationId xmlns:a16="http://schemas.microsoft.com/office/drawing/2014/main" id="{70140D1B-E739-12C4-EA24-6365D498D4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59718" y="3951818"/>
            <a:ext cx="3906162" cy="2532784"/>
          </a:xfrm>
          <a:prstGeom prst="round2DiagRect">
            <a:avLst/>
          </a:prstGeom>
          <a:effectLst>
            <a:outerShdw blurRad="50800" dist="38100" algn="l" rotWithShape="0">
              <a:prstClr val="black">
                <a:alpha val="40000"/>
              </a:prstClr>
            </a:outerShdw>
          </a:effectLst>
        </p:spPr>
      </p:pic>
      <p:pic>
        <p:nvPicPr>
          <p:cNvPr id="18" name="Imagen 17" descr="Un grupo de personas posando delante de una pared blanca&#10;&#10;Descripción generada automáticamente con confianza baja">
            <a:extLst>
              <a:ext uri="{FF2B5EF4-FFF2-40B4-BE49-F238E27FC236}">
                <a16:creationId xmlns:a16="http://schemas.microsoft.com/office/drawing/2014/main" id="{AE99E9B4-8D38-E65A-85EE-1843A954DBE7}"/>
              </a:ext>
            </a:extLst>
          </p:cNvPr>
          <p:cNvPicPr>
            <a:picLocks noChangeAspect="1"/>
          </p:cNvPicPr>
          <p:nvPr/>
        </p:nvPicPr>
        <p:blipFill rotWithShape="1">
          <a:blip r:embed="rId6">
            <a:extLst>
              <a:ext uri="{28A0092B-C50C-407E-A947-70E740481C1C}">
                <a14:useLocalDpi xmlns:a14="http://schemas.microsoft.com/office/drawing/2010/main" val="0"/>
              </a:ext>
            </a:extLst>
          </a:blip>
          <a:srcRect t="44497" r="23624" b="7367"/>
          <a:stretch/>
        </p:blipFill>
        <p:spPr>
          <a:xfrm>
            <a:off x="371991" y="3951818"/>
            <a:ext cx="3242066" cy="2532784"/>
          </a:xfrm>
          <a:prstGeom prst="round2DiagRect">
            <a:avLst/>
          </a:prstGeom>
          <a:effectLst>
            <a:outerShdw blurRad="50800" dist="38100" algn="l" rotWithShape="0">
              <a:prstClr val="black">
                <a:alpha val="40000"/>
              </a:prstClr>
            </a:outerShdw>
          </a:effectLst>
        </p:spPr>
      </p:pic>
      <p:pic>
        <p:nvPicPr>
          <p:cNvPr id="24" name="Imagen 23" descr="Un grupo de personas de pie&#10;&#10;Descripción generada automáticamente">
            <a:extLst>
              <a:ext uri="{FF2B5EF4-FFF2-40B4-BE49-F238E27FC236}">
                <a16:creationId xmlns:a16="http://schemas.microsoft.com/office/drawing/2014/main" id="{40534154-5A49-545A-422B-44D74B953CCF}"/>
              </a:ext>
            </a:extLst>
          </p:cNvPr>
          <p:cNvPicPr>
            <a:picLocks noChangeAspect="1"/>
          </p:cNvPicPr>
          <p:nvPr/>
        </p:nvPicPr>
        <p:blipFill rotWithShape="1">
          <a:blip r:embed="rId7">
            <a:extLst>
              <a:ext uri="{28A0092B-C50C-407E-A947-70E740481C1C}">
                <a14:useLocalDpi xmlns:a14="http://schemas.microsoft.com/office/drawing/2010/main" val="0"/>
              </a:ext>
            </a:extLst>
          </a:blip>
          <a:srcRect t="27126"/>
          <a:stretch/>
        </p:blipFill>
        <p:spPr>
          <a:xfrm>
            <a:off x="8159781" y="4732566"/>
            <a:ext cx="3669880" cy="1782923"/>
          </a:xfrm>
          <a:prstGeom prst="roundRect">
            <a:avLst/>
          </a:prstGeom>
          <a:effectLst>
            <a:outerShdw blurRad="50800" dist="38100" algn="l" rotWithShape="0">
              <a:prstClr val="black">
                <a:alpha val="40000"/>
              </a:prstClr>
            </a:outerShdw>
          </a:effectLst>
        </p:spPr>
      </p:pic>
      <p:sp>
        <p:nvSpPr>
          <p:cNvPr id="27" name="CuadroTexto 26">
            <a:extLst>
              <a:ext uri="{FF2B5EF4-FFF2-40B4-BE49-F238E27FC236}">
                <a16:creationId xmlns:a16="http://schemas.microsoft.com/office/drawing/2014/main" id="{A7BE4802-1C01-3311-FB5A-022830D091AB}"/>
              </a:ext>
            </a:extLst>
          </p:cNvPr>
          <p:cNvSpPr txBox="1"/>
          <p:nvPr/>
        </p:nvSpPr>
        <p:spPr>
          <a:xfrm>
            <a:off x="1760627" y="1035821"/>
            <a:ext cx="9039697" cy="400110"/>
          </a:xfrm>
          <a:prstGeom prst="rect">
            <a:avLst/>
          </a:prstGeom>
          <a:noFill/>
        </p:spPr>
        <p:txBody>
          <a:bodyPr wrap="square" rtlCol="0">
            <a:spAutoFit/>
          </a:bodyPr>
          <a:lstStyle/>
          <a:p>
            <a:r>
              <a:rPr lang="es-ES" sz="2000" b="1" i="0" dirty="0">
                <a:solidFill>
                  <a:srgbClr val="002060"/>
                </a:solidFill>
                <a:effectLst/>
                <a:latin typeface="Aptos" panose="020B0004020202020204" pitchFamily="34" charset="0"/>
                <a:cs typeface="Arial" panose="020B0604020202020204" pitchFamily="34" charset="0"/>
              </a:rPr>
              <a:t>Núcleos de Apoyo Fiscal - NAF</a:t>
            </a:r>
            <a:endParaRPr lang="es-ES_tradnl" sz="2000" b="1" dirty="0">
              <a:solidFill>
                <a:srgbClr val="002060"/>
              </a:solidFill>
              <a:latin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4644706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1940C-A4B9-C88C-4AC1-9AC3F434271E}"/>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13A3F9E0-D05C-EE38-B002-5D2F1B9E63DC}"/>
              </a:ext>
            </a:extLst>
          </p:cNvPr>
          <p:cNvSpPr txBox="1"/>
          <p:nvPr/>
        </p:nvSpPr>
        <p:spPr>
          <a:xfrm>
            <a:off x="1882782" y="669147"/>
            <a:ext cx="9039697" cy="400110"/>
          </a:xfrm>
          <a:prstGeom prst="rect">
            <a:avLst/>
          </a:prstGeom>
          <a:noFill/>
        </p:spPr>
        <p:txBody>
          <a:bodyPr wrap="square" rtlCol="0">
            <a:spAutoFit/>
          </a:bodyPr>
          <a:lstStyle/>
          <a:p>
            <a:r>
              <a:rPr lang="es-ES" sz="2000" b="1" i="0" dirty="0">
                <a:solidFill>
                  <a:srgbClr val="002060"/>
                </a:solidFill>
                <a:effectLst/>
                <a:latin typeface="Aptos" panose="020B0004020202020204" pitchFamily="34" charset="0"/>
                <a:cs typeface="Arial" panose="020B0604020202020204" pitchFamily="34" charset="0"/>
              </a:rPr>
              <a:t>Comité de </a:t>
            </a:r>
            <a:r>
              <a:rPr lang="es-ES" sz="2000" b="1" dirty="0">
                <a:solidFill>
                  <a:srgbClr val="002060"/>
                </a:solidFill>
                <a:latin typeface="Aptos" panose="020B0004020202020204" pitchFamily="34" charset="0"/>
                <a:cs typeface="Arial" panose="020B0604020202020204" pitchFamily="34" charset="0"/>
              </a:rPr>
              <a:t>Gestión</a:t>
            </a:r>
            <a:r>
              <a:rPr lang="es-ES" sz="2000" b="1" i="0" dirty="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dirty="0">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A679EB4D-B8CD-E21B-B5D7-FEB41E36B207}"/>
              </a:ext>
            </a:extLst>
          </p:cNvPr>
          <p:cNvSpPr/>
          <p:nvPr/>
        </p:nvSpPr>
        <p:spPr>
          <a:xfrm>
            <a:off x="0" y="6665452"/>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572AB51-A992-064B-91BA-1BC7F7959B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11" name="Conector recto 10">
            <a:extLst>
              <a:ext uri="{FF2B5EF4-FFF2-40B4-BE49-F238E27FC236}">
                <a16:creationId xmlns:a16="http://schemas.microsoft.com/office/drawing/2014/main" id="{2EB4313E-98C6-5366-B308-E91D990F3EFB}"/>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FD4113D2-B76C-586F-D9CB-53DFB22105E9}"/>
              </a:ext>
            </a:extLst>
          </p:cNvPr>
          <p:cNvSpPr txBox="1"/>
          <p:nvPr/>
        </p:nvSpPr>
        <p:spPr>
          <a:xfrm>
            <a:off x="1978611" y="1149365"/>
            <a:ext cx="9039697" cy="400110"/>
          </a:xfrm>
          <a:prstGeom prst="rect">
            <a:avLst/>
          </a:prstGeom>
          <a:noFill/>
        </p:spPr>
        <p:txBody>
          <a:bodyPr wrap="square" rtlCol="0">
            <a:spAutoFit/>
          </a:bodyPr>
          <a:lstStyle/>
          <a:p>
            <a:r>
              <a:rPr lang="es-ES" sz="2000" b="1" i="0" dirty="0">
                <a:solidFill>
                  <a:srgbClr val="002060"/>
                </a:solidFill>
                <a:effectLst/>
                <a:latin typeface="Aptos" panose="020B0004020202020204" pitchFamily="34" charset="0"/>
                <a:cs typeface="Arial" panose="020B0604020202020204" pitchFamily="34" charset="0"/>
              </a:rPr>
              <a:t>Cultura de Contribución</a:t>
            </a:r>
            <a:endParaRPr lang="es-ES_tradnl" sz="2000" b="1" dirty="0">
              <a:solidFill>
                <a:srgbClr val="002060"/>
              </a:solidFill>
              <a:latin typeface="Aptos" panose="020B0004020202020204" pitchFamily="34" charset="0"/>
              <a:cs typeface="Arial" panose="020B0604020202020204" pitchFamily="34" charset="0"/>
            </a:endParaRPr>
          </a:p>
        </p:txBody>
      </p:sp>
      <p:pic>
        <p:nvPicPr>
          <p:cNvPr id="38" name="Imagen 37" descr="Logotipo&#10;&#10;Descripción generada automáticamente">
            <a:extLst>
              <a:ext uri="{FF2B5EF4-FFF2-40B4-BE49-F238E27FC236}">
                <a16:creationId xmlns:a16="http://schemas.microsoft.com/office/drawing/2014/main" id="{BCEE8622-49A6-60E0-7162-35697930D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78840" y="-35244"/>
            <a:ext cx="1856827" cy="1822227"/>
          </a:xfrm>
          <a:prstGeom prst="rect">
            <a:avLst/>
          </a:prstGeom>
        </p:spPr>
      </p:pic>
      <p:pic>
        <p:nvPicPr>
          <p:cNvPr id="8" name="Imagen 7" descr="Un grupo de personas en un salón&#10;&#10;Descripción generada automáticamente">
            <a:extLst>
              <a:ext uri="{FF2B5EF4-FFF2-40B4-BE49-F238E27FC236}">
                <a16:creationId xmlns:a16="http://schemas.microsoft.com/office/drawing/2014/main" id="{A0870B6E-6C59-DD1A-EA72-66E3732D6923}"/>
              </a:ext>
            </a:extLst>
          </p:cNvPr>
          <p:cNvPicPr>
            <a:picLocks noChangeAspect="1"/>
          </p:cNvPicPr>
          <p:nvPr/>
        </p:nvPicPr>
        <p:blipFill rotWithShape="1">
          <a:blip r:embed="rId4">
            <a:extLst>
              <a:ext uri="{28A0092B-C50C-407E-A947-70E740481C1C}">
                <a14:useLocalDpi xmlns:a14="http://schemas.microsoft.com/office/drawing/2010/main" val="0"/>
              </a:ext>
            </a:extLst>
          </a:blip>
          <a:srcRect t="28865" b="5781"/>
          <a:stretch/>
        </p:blipFill>
        <p:spPr>
          <a:xfrm>
            <a:off x="5206746" y="4298345"/>
            <a:ext cx="3856977" cy="1890508"/>
          </a:xfrm>
          <a:prstGeom prst="roundRect">
            <a:avLst>
              <a:gd name="adj" fmla="val 10196"/>
            </a:avLst>
          </a:prstGeom>
          <a:ln>
            <a:noFill/>
          </a:ln>
          <a:effectLst>
            <a:outerShdw blurRad="63500" sx="102000" sy="102000" algn="ctr" rotWithShape="0">
              <a:prstClr val="black">
                <a:alpha val="40000"/>
              </a:prstClr>
            </a:outerShdw>
          </a:effectLst>
        </p:spPr>
      </p:pic>
      <p:pic>
        <p:nvPicPr>
          <p:cNvPr id="12" name="Imagen 11" descr="Un grupo de personas en una tienda&#10;&#10;Descripción generada automáticamente">
            <a:extLst>
              <a:ext uri="{FF2B5EF4-FFF2-40B4-BE49-F238E27FC236}">
                <a16:creationId xmlns:a16="http://schemas.microsoft.com/office/drawing/2014/main" id="{D401E4D9-027D-D819-28AB-EF4054EC0D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06746" y="1976732"/>
            <a:ext cx="3883844" cy="2184662"/>
          </a:xfrm>
          <a:prstGeom prst="roundRect">
            <a:avLst>
              <a:gd name="adj" fmla="val 8254"/>
            </a:avLst>
          </a:prstGeom>
          <a:ln w="57150">
            <a:noFill/>
          </a:ln>
          <a:effectLst>
            <a:outerShdw blurRad="63500" sx="102000" sy="102000" algn="ctr" rotWithShape="0">
              <a:prstClr val="black">
                <a:alpha val="40000"/>
              </a:prstClr>
            </a:outerShdw>
          </a:effectLst>
        </p:spPr>
      </p:pic>
      <p:pic>
        <p:nvPicPr>
          <p:cNvPr id="24" name="Imagen 23">
            <a:extLst>
              <a:ext uri="{FF2B5EF4-FFF2-40B4-BE49-F238E27FC236}">
                <a16:creationId xmlns:a16="http://schemas.microsoft.com/office/drawing/2014/main" id="{BED99CAD-ECFE-786B-A7D1-C4BD36B8C4F0}"/>
              </a:ext>
            </a:extLst>
          </p:cNvPr>
          <p:cNvPicPr>
            <a:picLocks noChangeAspect="1"/>
          </p:cNvPicPr>
          <p:nvPr/>
        </p:nvPicPr>
        <p:blipFill rotWithShape="1">
          <a:blip r:embed="rId6"/>
          <a:srcRect l="2897" t="23376" r="60574" b="13542"/>
          <a:stretch/>
        </p:blipFill>
        <p:spPr>
          <a:xfrm>
            <a:off x="422945" y="1945455"/>
            <a:ext cx="4451194" cy="4326126"/>
          </a:xfrm>
          <a:prstGeom prst="roundRect">
            <a:avLst>
              <a:gd name="adj" fmla="val 5458"/>
            </a:avLst>
          </a:prstGeom>
        </p:spPr>
      </p:pic>
      <p:pic>
        <p:nvPicPr>
          <p:cNvPr id="25" name="Imagen 24">
            <a:extLst>
              <a:ext uri="{FF2B5EF4-FFF2-40B4-BE49-F238E27FC236}">
                <a16:creationId xmlns:a16="http://schemas.microsoft.com/office/drawing/2014/main" id="{BAAE7730-DE51-A289-0EC6-2D27279EF753}"/>
              </a:ext>
            </a:extLst>
          </p:cNvPr>
          <p:cNvPicPr>
            <a:picLocks noChangeAspect="1"/>
          </p:cNvPicPr>
          <p:nvPr/>
        </p:nvPicPr>
        <p:blipFill rotWithShape="1">
          <a:blip r:embed="rId6"/>
          <a:srcRect l="40450" t="23376" r="40676" b="13542"/>
          <a:stretch/>
        </p:blipFill>
        <p:spPr>
          <a:xfrm>
            <a:off x="9396330" y="1945455"/>
            <a:ext cx="2299857" cy="4326126"/>
          </a:xfrm>
          <a:prstGeom prst="roundRect">
            <a:avLst>
              <a:gd name="adj" fmla="val 5458"/>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835179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9370098-0DA3-4AA1-A8B7-68796DF5329F}"/>
              </a:ext>
            </a:extLst>
          </p:cNvPr>
          <p:cNvSpPr txBox="1"/>
          <p:nvPr/>
        </p:nvSpPr>
        <p:spPr>
          <a:xfrm>
            <a:off x="1882782" y="669147"/>
            <a:ext cx="9039697" cy="400110"/>
          </a:xfrm>
          <a:prstGeom prst="rect">
            <a:avLst/>
          </a:prstGeom>
          <a:noFill/>
        </p:spPr>
        <p:txBody>
          <a:bodyPr wrap="square" rtlCol="0">
            <a:spAutoFit/>
          </a:bodyPr>
          <a:lstStyle/>
          <a:p>
            <a:r>
              <a:rPr lang="es-ES" sz="2000" b="1" i="0" dirty="0">
                <a:solidFill>
                  <a:srgbClr val="002060"/>
                </a:solidFill>
                <a:effectLst/>
                <a:latin typeface="Aptos" panose="020B0004020202020204" pitchFamily="34" charset="0"/>
                <a:cs typeface="Arial" panose="020B0604020202020204" pitchFamily="34" charset="0"/>
              </a:rPr>
              <a:t>Comité de </a:t>
            </a:r>
            <a:r>
              <a:rPr lang="es-ES" sz="2000" b="1" dirty="0">
                <a:solidFill>
                  <a:srgbClr val="002060"/>
                </a:solidFill>
                <a:latin typeface="Aptos" panose="020B0004020202020204" pitchFamily="34" charset="0"/>
                <a:cs typeface="Arial" panose="020B0604020202020204" pitchFamily="34" charset="0"/>
              </a:rPr>
              <a:t>Gestión</a:t>
            </a:r>
            <a:r>
              <a:rPr lang="es-ES" sz="2000" b="1" i="0" dirty="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dirty="0">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88A59C76-15C7-44FC-83C5-C4716FBA7318}"/>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38C57BB9-BF33-35A5-1952-CEE1FB94A7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371" y="307236"/>
            <a:ext cx="1152833" cy="1152833"/>
          </a:xfrm>
          <a:prstGeom prst="rect">
            <a:avLst/>
          </a:prstGeom>
        </p:spPr>
      </p:pic>
      <p:pic>
        <p:nvPicPr>
          <p:cNvPr id="9" name="Imagen 8" descr="Logotipo&#10;&#10;Descripción generada automáticamente">
            <a:extLst>
              <a:ext uri="{FF2B5EF4-FFF2-40B4-BE49-F238E27FC236}">
                <a16:creationId xmlns:a16="http://schemas.microsoft.com/office/drawing/2014/main" id="{7AE83EED-B8C0-1B38-9D72-686FC20DD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47EA4AA-3D40-FFDA-1ECD-C13F24A3ACDE}"/>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3" name="CuadroTexto 2">
            <a:extLst>
              <a:ext uri="{FF2B5EF4-FFF2-40B4-BE49-F238E27FC236}">
                <a16:creationId xmlns:a16="http://schemas.microsoft.com/office/drawing/2014/main" id="{EE0E22F3-0FF4-D56E-D5D4-BB7ACC819BA9}"/>
              </a:ext>
            </a:extLst>
          </p:cNvPr>
          <p:cNvSpPr txBox="1"/>
          <p:nvPr/>
        </p:nvSpPr>
        <p:spPr>
          <a:xfrm>
            <a:off x="1406106" y="2191467"/>
            <a:ext cx="9187132" cy="3139321"/>
          </a:xfrm>
          <a:prstGeom prst="rect">
            <a:avLst/>
          </a:prstGeom>
          <a:noFill/>
        </p:spPr>
        <p:txBody>
          <a:bodyPr wrap="square">
            <a:spAutoFit/>
          </a:bodyPr>
          <a:lstStyle/>
          <a:p>
            <a:pPr algn="just"/>
            <a:r>
              <a:rPr lang="es-MX" dirty="0"/>
              <a:t>La DIAN, en calidad de responsable, hará tratamiento de sus datos personales recopilados en este evento tanto física como digitalmente, mediante fotografías y/o videograbaciones para fines de: capacitación y para el desarrollo y publicidad del evento socialización informe Comité TAC 2026 organizado por la DIAN .</a:t>
            </a:r>
          </a:p>
          <a:p>
            <a:pPr algn="just"/>
            <a:r>
              <a:rPr lang="es-MX" dirty="0"/>
              <a:t>Usted tiene derecho a conocer, actualizar, rectificar, suprimir sus datos personales, así como el de revocar la autorización del tratamiento, acorde con la Política de Tratamiento de Datos Personales publicada en www.dian.gov.co, donde se encuentra toda la información relevante en la materia y los datos de contacto de la DIAN.</a:t>
            </a:r>
          </a:p>
          <a:p>
            <a:pPr algn="just"/>
            <a:r>
              <a:rPr lang="es-MX" dirty="0"/>
              <a:t>Por lo anterior, si usted permanece en este evento de manera presencial o virtual, está autorizando a la DIAN para tratar sus datos personales según lo estipulado en la Ley 1581 de 2012.</a:t>
            </a:r>
          </a:p>
        </p:txBody>
      </p:sp>
    </p:spTree>
    <p:extLst>
      <p:ext uri="{BB962C8B-B14F-4D97-AF65-F5344CB8AC3E}">
        <p14:creationId xmlns:p14="http://schemas.microsoft.com/office/powerpoint/2010/main" val="1196496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a:extLst>
              <a:ext uri="{FF2B5EF4-FFF2-40B4-BE49-F238E27FC236}">
                <a16:creationId xmlns:a16="http://schemas.microsoft.com/office/drawing/2014/main" id="{EC228F08-3F28-4CB6-874A-E5D4E42BDB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711214"/>
            <a:ext cx="12192000" cy="866775"/>
          </a:xfrm>
          <a:prstGeom prst="rect">
            <a:avLst/>
          </a:prstGeom>
        </p:spPr>
      </p:pic>
      <p:sp>
        <p:nvSpPr>
          <p:cNvPr id="4" name="Rectángulo 3">
            <a:extLst>
              <a:ext uri="{FF2B5EF4-FFF2-40B4-BE49-F238E27FC236}">
                <a16:creationId xmlns:a16="http://schemas.microsoft.com/office/drawing/2014/main" id="{7FCE8173-2899-1424-4037-D962FA515478}"/>
              </a:ext>
            </a:extLst>
          </p:cNvPr>
          <p:cNvSpPr/>
          <p:nvPr/>
        </p:nvSpPr>
        <p:spPr>
          <a:xfrm>
            <a:off x="0" y="0"/>
            <a:ext cx="12192000" cy="6093069"/>
          </a:xfrm>
          <a:prstGeom prst="rect">
            <a:avLst/>
          </a:prstGeom>
          <a:solidFill>
            <a:srgbClr val="25294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bg1"/>
              </a:solidFill>
            </a:endParaRPr>
          </a:p>
        </p:txBody>
      </p:sp>
      <p:sp>
        <p:nvSpPr>
          <p:cNvPr id="8" name="CuadroTexto 7">
            <a:extLst>
              <a:ext uri="{FF2B5EF4-FFF2-40B4-BE49-F238E27FC236}">
                <a16:creationId xmlns:a16="http://schemas.microsoft.com/office/drawing/2014/main" id="{816EA68B-AA6E-5B41-D836-7AB02CB00248}"/>
              </a:ext>
            </a:extLst>
          </p:cNvPr>
          <p:cNvSpPr txBox="1"/>
          <p:nvPr/>
        </p:nvSpPr>
        <p:spPr>
          <a:xfrm>
            <a:off x="1" y="3913992"/>
            <a:ext cx="12191998" cy="769441"/>
          </a:xfrm>
          <a:prstGeom prst="rect">
            <a:avLst/>
          </a:prstGeom>
          <a:noFill/>
        </p:spPr>
        <p:txBody>
          <a:bodyPr wrap="square" rtlCol="0">
            <a:spAutoFit/>
          </a:bodyPr>
          <a:lstStyle/>
          <a:p>
            <a:pPr algn="ctr"/>
            <a:r>
              <a:rPr lang="es-ES" sz="4400" b="1" i="0" dirty="0">
                <a:solidFill>
                  <a:srgbClr val="97E56D"/>
                </a:solidFill>
                <a:effectLst/>
                <a:latin typeface="Aptos" panose="020B0004020202020204" pitchFamily="34" charset="0"/>
                <a:cs typeface="Arial" panose="020B0604020202020204" pitchFamily="34" charset="0"/>
              </a:rPr>
              <a:t>Gracias</a:t>
            </a:r>
            <a:endParaRPr lang="es-ES_tradnl" sz="4400" b="1" dirty="0">
              <a:solidFill>
                <a:srgbClr val="97E56D"/>
              </a:solidFill>
              <a:latin typeface="Aptos" panose="020B00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982A8080-563A-A51E-BD72-63CBB7695670}"/>
              </a:ext>
            </a:extLst>
          </p:cNvPr>
          <p:cNvSpPr txBox="1"/>
          <p:nvPr/>
        </p:nvSpPr>
        <p:spPr>
          <a:xfrm>
            <a:off x="-1" y="4915660"/>
            <a:ext cx="12192000" cy="461665"/>
          </a:xfrm>
          <a:prstGeom prst="rect">
            <a:avLst/>
          </a:prstGeom>
          <a:noFill/>
        </p:spPr>
        <p:txBody>
          <a:bodyPr wrap="square" rtlCol="0">
            <a:spAutoFit/>
          </a:bodyPr>
          <a:lstStyle/>
          <a:p>
            <a:pPr algn="ctr"/>
            <a:r>
              <a:rPr lang="es-CO" sz="2400" b="1" dirty="0">
                <a:solidFill>
                  <a:schemeClr val="bg1"/>
                </a:solidFill>
                <a:latin typeface="Aptos" panose="020B0004020202020204" pitchFamily="34" charset="0"/>
                <a:cs typeface="Arial" panose="020B0604020202020204" pitchFamily="34" charset="0"/>
              </a:rPr>
              <a:t>Dirección Seccional de Impuestos de Cúcuta</a:t>
            </a:r>
          </a:p>
        </p:txBody>
      </p:sp>
      <p:pic>
        <p:nvPicPr>
          <p:cNvPr id="12" name="Imagen 11">
            <a:extLst>
              <a:ext uri="{FF2B5EF4-FFF2-40B4-BE49-F238E27FC236}">
                <a16:creationId xmlns:a16="http://schemas.microsoft.com/office/drawing/2014/main" id="{A1CB57E9-A2C3-4ABE-9939-366473797048}"/>
              </a:ext>
            </a:extLst>
          </p:cNvPr>
          <p:cNvPicPr>
            <a:picLocks noChangeAspect="1"/>
          </p:cNvPicPr>
          <p:nvPr/>
        </p:nvPicPr>
        <p:blipFill>
          <a:blip r:embed="rId3"/>
          <a:stretch>
            <a:fillRect/>
          </a:stretch>
        </p:blipFill>
        <p:spPr>
          <a:xfrm>
            <a:off x="656191" y="557414"/>
            <a:ext cx="995628" cy="810872"/>
          </a:xfrm>
          <a:prstGeom prst="rect">
            <a:avLst/>
          </a:prstGeom>
        </p:spPr>
      </p:pic>
      <p:pic>
        <p:nvPicPr>
          <p:cNvPr id="2" name="Imagen 1" descr="Logotipo&#10;&#10;Descripción generada automáticamente">
            <a:extLst>
              <a:ext uri="{FF2B5EF4-FFF2-40B4-BE49-F238E27FC236}">
                <a16:creationId xmlns:a16="http://schemas.microsoft.com/office/drawing/2014/main" id="{8E1D36EF-CD52-E519-B387-F126707BAD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8082" y="1972889"/>
            <a:ext cx="2135834" cy="2096035"/>
          </a:xfrm>
          <a:prstGeom prst="rect">
            <a:avLst/>
          </a:prstGeom>
        </p:spPr>
      </p:pic>
    </p:spTree>
    <p:extLst>
      <p:ext uri="{BB962C8B-B14F-4D97-AF65-F5344CB8AC3E}">
        <p14:creationId xmlns:p14="http://schemas.microsoft.com/office/powerpoint/2010/main" val="41238815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DAB77-8BFD-979D-0134-817A644560F0}"/>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1CBE2FDA-EBFC-1764-A856-9FBB690D4B92}"/>
              </a:ext>
            </a:extLst>
          </p:cNvPr>
          <p:cNvSpPr txBox="1"/>
          <p:nvPr/>
        </p:nvSpPr>
        <p:spPr>
          <a:xfrm>
            <a:off x="1882782" y="669147"/>
            <a:ext cx="9039697" cy="1015663"/>
          </a:xfrm>
          <a:prstGeom prst="rect">
            <a:avLst/>
          </a:prstGeom>
          <a:noFill/>
        </p:spPr>
        <p:txBody>
          <a:bodyPr wrap="square" rtlCol="0">
            <a:spAutoFit/>
          </a:bodyPr>
          <a:lstStyle/>
          <a:p>
            <a:r>
              <a:rPr lang="es-ES" sz="2000" b="1" i="0" dirty="0">
                <a:solidFill>
                  <a:srgbClr val="002060"/>
                </a:solidFill>
                <a:effectLst/>
                <a:latin typeface="Aptos" panose="020B0004020202020204" pitchFamily="34" charset="0"/>
                <a:cs typeface="Arial" panose="020B0604020202020204" pitchFamily="34" charset="0"/>
              </a:rPr>
              <a:t>Comité de </a:t>
            </a:r>
            <a:r>
              <a:rPr lang="es-ES" sz="2000" b="1" dirty="0">
                <a:solidFill>
                  <a:srgbClr val="002060"/>
                </a:solidFill>
                <a:latin typeface="Aptos" panose="020B0004020202020204" pitchFamily="34" charset="0"/>
                <a:cs typeface="Arial" panose="020B0604020202020204" pitchFamily="34" charset="0"/>
              </a:rPr>
              <a:t>Gestión</a:t>
            </a:r>
            <a:r>
              <a:rPr lang="es-ES" sz="2000" b="1" i="0" dirty="0">
                <a:solidFill>
                  <a:srgbClr val="002060"/>
                </a:solidFill>
                <a:effectLst/>
                <a:latin typeface="Aptos" panose="020B0004020202020204" pitchFamily="34" charset="0"/>
                <a:cs typeface="Arial" panose="020B0604020202020204" pitchFamily="34" charset="0"/>
              </a:rPr>
              <a:t> Tributaria, Aduanera y Cambiaria TAC 2026</a:t>
            </a:r>
          </a:p>
          <a:p>
            <a:endParaRPr lang="es-ES" sz="2000" b="1" dirty="0">
              <a:solidFill>
                <a:srgbClr val="002060"/>
              </a:solidFill>
              <a:latin typeface="Aptos" panose="020B0004020202020204" pitchFamily="34" charset="0"/>
              <a:cs typeface="Arial" panose="020B0604020202020204" pitchFamily="34" charset="0"/>
            </a:endParaRPr>
          </a:p>
          <a:p>
            <a:r>
              <a:rPr lang="es-ES" sz="2000" b="1" i="0" dirty="0">
                <a:solidFill>
                  <a:srgbClr val="002060"/>
                </a:solidFill>
                <a:effectLst/>
                <a:latin typeface="Aptos" panose="020B0004020202020204" pitchFamily="34" charset="0"/>
                <a:cs typeface="Arial" panose="020B0604020202020204" pitchFamily="34" charset="0"/>
              </a:rPr>
              <a:t>Organigrama </a:t>
            </a:r>
            <a:endParaRPr lang="es-ES_tradnl" sz="2000" b="1" dirty="0">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2A6E960C-81A4-90C8-5238-950CE70A33B2}"/>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0662D4E5-E712-E264-8AEB-E577C49618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11" name="Conector recto 10">
            <a:extLst>
              <a:ext uri="{FF2B5EF4-FFF2-40B4-BE49-F238E27FC236}">
                <a16:creationId xmlns:a16="http://schemas.microsoft.com/office/drawing/2014/main" id="{5BE8E1C9-1BDB-36DE-7CA7-68923557BADC}"/>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10" name="Imagen 9" descr="Diagrama&#10;&#10;El contenido generado por IA puede ser incorrecto.">
            <a:extLst>
              <a:ext uri="{FF2B5EF4-FFF2-40B4-BE49-F238E27FC236}">
                <a16:creationId xmlns:a16="http://schemas.microsoft.com/office/drawing/2014/main" id="{F808DFD6-6CC1-78A1-023A-11592007E7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4650" y="1619377"/>
            <a:ext cx="9652958" cy="4876926"/>
          </a:xfrm>
          <a:prstGeom prst="rect">
            <a:avLst/>
          </a:prstGeom>
        </p:spPr>
      </p:pic>
      <p:pic>
        <p:nvPicPr>
          <p:cNvPr id="9" name="Imagen 8" descr="Logotipo&#10;&#10;Descripción generada automáticamente">
            <a:extLst>
              <a:ext uri="{FF2B5EF4-FFF2-40B4-BE49-F238E27FC236}">
                <a16:creationId xmlns:a16="http://schemas.microsoft.com/office/drawing/2014/main" id="{EE151F6A-5AA0-9DAB-6EE2-2AA244202D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spTree>
    <p:extLst>
      <p:ext uri="{BB962C8B-B14F-4D97-AF65-F5344CB8AC3E}">
        <p14:creationId xmlns:p14="http://schemas.microsoft.com/office/powerpoint/2010/main" val="1896236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1F346-E26B-B38E-83FB-D193F903D45E}"/>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81EA16CB-6F13-4C0D-6414-E3491F4A025D}"/>
              </a:ext>
            </a:extLst>
          </p:cNvPr>
          <p:cNvSpPr txBox="1"/>
          <p:nvPr/>
        </p:nvSpPr>
        <p:spPr>
          <a:xfrm>
            <a:off x="1882782" y="669147"/>
            <a:ext cx="9039697" cy="400110"/>
          </a:xfrm>
          <a:prstGeom prst="rect">
            <a:avLst/>
          </a:prstGeom>
          <a:noFill/>
        </p:spPr>
        <p:txBody>
          <a:bodyPr wrap="square" rtlCol="0">
            <a:spAutoFit/>
          </a:bodyPr>
          <a:lstStyle/>
          <a:p>
            <a:r>
              <a:rPr lang="es-ES" sz="2000" b="1" i="0" dirty="0">
                <a:solidFill>
                  <a:srgbClr val="002060"/>
                </a:solidFill>
                <a:effectLst/>
                <a:latin typeface="Aptos" panose="020B0004020202020204" pitchFamily="34" charset="0"/>
                <a:cs typeface="Arial" panose="020B0604020202020204" pitchFamily="34" charset="0"/>
              </a:rPr>
              <a:t>Comité de </a:t>
            </a:r>
            <a:r>
              <a:rPr lang="es-ES" sz="2000" b="1" dirty="0">
                <a:solidFill>
                  <a:srgbClr val="002060"/>
                </a:solidFill>
                <a:latin typeface="Aptos" panose="020B0004020202020204" pitchFamily="34" charset="0"/>
                <a:cs typeface="Arial" panose="020B0604020202020204" pitchFamily="34" charset="0"/>
              </a:rPr>
              <a:t>Gestión</a:t>
            </a:r>
            <a:r>
              <a:rPr lang="es-ES" sz="2000" b="1" i="0" dirty="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dirty="0">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01D931DE-8F88-741C-48DA-A098EC330160}"/>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22966D6B-A11E-EEF4-8FEC-F57F92A7C5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11" name="Conector recto 10">
            <a:extLst>
              <a:ext uri="{FF2B5EF4-FFF2-40B4-BE49-F238E27FC236}">
                <a16:creationId xmlns:a16="http://schemas.microsoft.com/office/drawing/2014/main" id="{753B3926-3276-A76C-0F01-B549F98D01D5}"/>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8" name="Imagen 7">
            <a:extLst>
              <a:ext uri="{FF2B5EF4-FFF2-40B4-BE49-F238E27FC236}">
                <a16:creationId xmlns:a16="http://schemas.microsoft.com/office/drawing/2014/main" id="{ECC75DA7-A154-2B08-86C3-B2BCE413FBC0}"/>
              </a:ext>
            </a:extLst>
          </p:cNvPr>
          <p:cNvPicPr>
            <a:picLocks noChangeAspect="1"/>
          </p:cNvPicPr>
          <p:nvPr/>
        </p:nvPicPr>
        <p:blipFill rotWithShape="1">
          <a:blip r:embed="rId3"/>
          <a:srcRect t="21832" b="17980"/>
          <a:stretch/>
        </p:blipFill>
        <p:spPr>
          <a:xfrm>
            <a:off x="0" y="1931366"/>
            <a:ext cx="12185522" cy="4127724"/>
          </a:xfrm>
          <a:prstGeom prst="rect">
            <a:avLst/>
          </a:prstGeom>
        </p:spPr>
      </p:pic>
      <p:pic>
        <p:nvPicPr>
          <p:cNvPr id="10" name="Imagen 9" descr="Logotipo&#10;&#10;Descripción generada automáticamente">
            <a:extLst>
              <a:ext uri="{FF2B5EF4-FFF2-40B4-BE49-F238E27FC236}">
                <a16:creationId xmlns:a16="http://schemas.microsoft.com/office/drawing/2014/main" id="{A8908451-5FEE-0CFD-DFFC-188CC50762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2428" y="50735"/>
            <a:ext cx="2135834" cy="2096035"/>
          </a:xfrm>
          <a:prstGeom prst="rect">
            <a:avLst/>
          </a:prstGeom>
        </p:spPr>
      </p:pic>
    </p:spTree>
    <p:extLst>
      <p:ext uri="{BB962C8B-B14F-4D97-AF65-F5344CB8AC3E}">
        <p14:creationId xmlns:p14="http://schemas.microsoft.com/office/powerpoint/2010/main" val="1029386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E301F-F481-43A9-B6A4-E6CA9752E4BD}"/>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118A0FC9-D54F-7BF1-815F-A5DE23564472}"/>
              </a:ext>
            </a:extLst>
          </p:cNvPr>
          <p:cNvSpPr txBox="1"/>
          <p:nvPr/>
        </p:nvSpPr>
        <p:spPr>
          <a:xfrm>
            <a:off x="1882782" y="669147"/>
            <a:ext cx="9039697" cy="400110"/>
          </a:xfrm>
          <a:prstGeom prst="rect">
            <a:avLst/>
          </a:prstGeom>
          <a:noFill/>
        </p:spPr>
        <p:txBody>
          <a:bodyPr wrap="square" rtlCol="0">
            <a:spAutoFit/>
          </a:bodyPr>
          <a:lstStyle/>
          <a:p>
            <a:r>
              <a:rPr lang="es-ES" sz="2000" b="1" i="0" dirty="0">
                <a:solidFill>
                  <a:srgbClr val="002060"/>
                </a:solidFill>
                <a:effectLst/>
                <a:latin typeface="Aptos" panose="020B0004020202020204" pitchFamily="34" charset="0"/>
                <a:cs typeface="Arial" panose="020B0604020202020204" pitchFamily="34" charset="0"/>
              </a:rPr>
              <a:t>Comité de </a:t>
            </a:r>
            <a:r>
              <a:rPr lang="es-ES" sz="2000" b="1" dirty="0">
                <a:solidFill>
                  <a:srgbClr val="002060"/>
                </a:solidFill>
                <a:latin typeface="Aptos" panose="020B0004020202020204" pitchFamily="34" charset="0"/>
                <a:cs typeface="Arial" panose="020B0604020202020204" pitchFamily="34" charset="0"/>
              </a:rPr>
              <a:t>Gestión</a:t>
            </a:r>
            <a:r>
              <a:rPr lang="es-ES" sz="2000" b="1" i="0" dirty="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dirty="0">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DCEDA98E-E9D0-0D6F-50E9-7C918D24329B}"/>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EF7DAFED-A998-AA39-2CA2-68499B464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pic>
        <p:nvPicPr>
          <p:cNvPr id="9" name="Imagen 8" descr="Logotipo&#10;&#10;Descripción generada automáticamente">
            <a:extLst>
              <a:ext uri="{FF2B5EF4-FFF2-40B4-BE49-F238E27FC236}">
                <a16:creationId xmlns:a16="http://schemas.microsoft.com/office/drawing/2014/main" id="{E640B99C-D241-AB86-7BBE-811E9FF656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cxnSp>
        <p:nvCxnSpPr>
          <p:cNvPr id="11" name="Conector recto 10">
            <a:extLst>
              <a:ext uri="{FF2B5EF4-FFF2-40B4-BE49-F238E27FC236}">
                <a16:creationId xmlns:a16="http://schemas.microsoft.com/office/drawing/2014/main" id="{E7E6A19D-2453-18AD-A236-DAB348A83399}"/>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477DED54-E113-9EDA-244D-B76B5FE7F409}"/>
              </a:ext>
            </a:extLst>
          </p:cNvPr>
          <p:cNvSpPr txBox="1"/>
          <p:nvPr/>
        </p:nvSpPr>
        <p:spPr>
          <a:xfrm>
            <a:off x="623082" y="1725065"/>
            <a:ext cx="9039697" cy="369332"/>
          </a:xfrm>
          <a:prstGeom prst="rect">
            <a:avLst/>
          </a:prstGeom>
          <a:noFill/>
        </p:spPr>
        <p:txBody>
          <a:bodyPr wrap="square" rtlCol="0">
            <a:spAutoFit/>
          </a:bodyPr>
          <a:lstStyle/>
          <a:p>
            <a:r>
              <a:rPr lang="es-ES" b="1" i="0" dirty="0">
                <a:solidFill>
                  <a:srgbClr val="002060"/>
                </a:solidFill>
                <a:effectLst/>
                <a:latin typeface="Aptos" panose="020B0004020202020204" pitchFamily="34" charset="0"/>
                <a:cs typeface="Arial" panose="020B0604020202020204" pitchFamily="34" charset="0"/>
              </a:rPr>
              <a:t>Contribuyentes inscritos en el RUT a corte de marzo de 2026</a:t>
            </a:r>
            <a:endParaRPr lang="es-ES_tradnl" b="1" dirty="0">
              <a:solidFill>
                <a:srgbClr val="002060"/>
              </a:solidFill>
              <a:latin typeface="Aptos" panose="020B0004020202020204" pitchFamily="34" charset="0"/>
              <a:cs typeface="Arial" panose="020B0604020202020204" pitchFamily="34" charset="0"/>
            </a:endParaRPr>
          </a:p>
        </p:txBody>
      </p:sp>
      <p:pic>
        <p:nvPicPr>
          <p:cNvPr id="23" name="Imagen 22">
            <a:extLst>
              <a:ext uri="{FF2B5EF4-FFF2-40B4-BE49-F238E27FC236}">
                <a16:creationId xmlns:a16="http://schemas.microsoft.com/office/drawing/2014/main" id="{AAAE523B-02D7-6596-13F5-CD521D98214D}"/>
              </a:ext>
            </a:extLst>
          </p:cNvPr>
          <p:cNvPicPr>
            <a:picLocks noChangeAspect="1"/>
          </p:cNvPicPr>
          <p:nvPr/>
        </p:nvPicPr>
        <p:blipFill rotWithShape="1">
          <a:blip r:embed="rId4"/>
          <a:srcRect t="30539"/>
          <a:stretch/>
        </p:blipFill>
        <p:spPr>
          <a:xfrm>
            <a:off x="0" y="2329352"/>
            <a:ext cx="11132238" cy="4351850"/>
          </a:xfrm>
          <a:prstGeom prst="rect">
            <a:avLst/>
          </a:prstGeom>
        </p:spPr>
      </p:pic>
      <p:pic>
        <p:nvPicPr>
          <p:cNvPr id="24" name="Imagen 23">
            <a:extLst>
              <a:ext uri="{FF2B5EF4-FFF2-40B4-BE49-F238E27FC236}">
                <a16:creationId xmlns:a16="http://schemas.microsoft.com/office/drawing/2014/main" id="{C1397EC5-991D-9398-C6AE-93B447BC8E39}"/>
              </a:ext>
            </a:extLst>
          </p:cNvPr>
          <p:cNvPicPr>
            <a:picLocks noChangeAspect="1"/>
          </p:cNvPicPr>
          <p:nvPr/>
        </p:nvPicPr>
        <p:blipFill rotWithShape="1">
          <a:blip r:embed="rId4"/>
          <a:srcRect l="92469" t="30539"/>
          <a:stretch/>
        </p:blipFill>
        <p:spPr>
          <a:xfrm>
            <a:off x="10922479" y="2312244"/>
            <a:ext cx="1269521" cy="4351850"/>
          </a:xfrm>
          <a:prstGeom prst="rect">
            <a:avLst/>
          </a:prstGeom>
        </p:spPr>
      </p:pic>
    </p:spTree>
    <p:extLst>
      <p:ext uri="{BB962C8B-B14F-4D97-AF65-F5344CB8AC3E}">
        <p14:creationId xmlns:p14="http://schemas.microsoft.com/office/powerpoint/2010/main" val="1466477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E301F-F481-43A9-B6A4-E6CA9752E4BD}"/>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118A0FC9-D54F-7BF1-815F-A5DE23564472}"/>
              </a:ext>
            </a:extLst>
          </p:cNvPr>
          <p:cNvSpPr txBox="1"/>
          <p:nvPr/>
        </p:nvSpPr>
        <p:spPr>
          <a:xfrm>
            <a:off x="1882782" y="669147"/>
            <a:ext cx="9039697" cy="400110"/>
          </a:xfrm>
          <a:prstGeom prst="rect">
            <a:avLst/>
          </a:prstGeom>
          <a:noFill/>
        </p:spPr>
        <p:txBody>
          <a:bodyPr wrap="square" rtlCol="0">
            <a:spAutoFit/>
          </a:bodyPr>
          <a:lstStyle/>
          <a:p>
            <a:r>
              <a:rPr lang="es-ES" sz="2000" b="1" i="0" dirty="0">
                <a:solidFill>
                  <a:srgbClr val="002060"/>
                </a:solidFill>
                <a:effectLst/>
                <a:latin typeface="Aptos" panose="020B0004020202020204" pitchFamily="34" charset="0"/>
                <a:cs typeface="Arial" panose="020B0604020202020204" pitchFamily="34" charset="0"/>
              </a:rPr>
              <a:t>Comité de </a:t>
            </a:r>
            <a:r>
              <a:rPr lang="es-ES" sz="2000" b="1" dirty="0">
                <a:solidFill>
                  <a:srgbClr val="002060"/>
                </a:solidFill>
                <a:latin typeface="Aptos" panose="020B0004020202020204" pitchFamily="34" charset="0"/>
                <a:cs typeface="Arial" panose="020B0604020202020204" pitchFamily="34" charset="0"/>
              </a:rPr>
              <a:t>Gestión</a:t>
            </a:r>
            <a:r>
              <a:rPr lang="es-ES" sz="2000" b="1" i="0" dirty="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dirty="0">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DCEDA98E-E9D0-0D6F-50E9-7C918D24329B}"/>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EF7DAFED-A998-AA39-2CA2-68499B464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11" name="Conector recto 10">
            <a:extLst>
              <a:ext uri="{FF2B5EF4-FFF2-40B4-BE49-F238E27FC236}">
                <a16:creationId xmlns:a16="http://schemas.microsoft.com/office/drawing/2014/main" id="{E7E6A19D-2453-18AD-A236-DAB348A83399}"/>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12" name="Imagen 11">
            <a:extLst>
              <a:ext uri="{FF2B5EF4-FFF2-40B4-BE49-F238E27FC236}">
                <a16:creationId xmlns:a16="http://schemas.microsoft.com/office/drawing/2014/main" id="{D4D1D70B-169C-4084-FA7A-8225936EDAC8}"/>
              </a:ext>
            </a:extLst>
          </p:cNvPr>
          <p:cNvPicPr>
            <a:picLocks noChangeAspect="1"/>
          </p:cNvPicPr>
          <p:nvPr/>
        </p:nvPicPr>
        <p:blipFill rotWithShape="1">
          <a:blip r:embed="rId3"/>
          <a:srcRect l="5886" t="16452" r="6682" b="6061"/>
          <a:stretch/>
        </p:blipFill>
        <p:spPr>
          <a:xfrm>
            <a:off x="1356577" y="1716703"/>
            <a:ext cx="9399629" cy="4688381"/>
          </a:xfrm>
          <a:prstGeom prst="rect">
            <a:avLst/>
          </a:prstGeom>
        </p:spPr>
      </p:pic>
      <p:pic>
        <p:nvPicPr>
          <p:cNvPr id="13" name="Imagen 12" descr="Logotipo&#10;&#10;Descripción generada automáticamente">
            <a:extLst>
              <a:ext uri="{FF2B5EF4-FFF2-40B4-BE49-F238E27FC236}">
                <a16:creationId xmlns:a16="http://schemas.microsoft.com/office/drawing/2014/main" id="{E640B99C-D241-AB86-7BBE-811E9FF656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97065" y="175685"/>
            <a:ext cx="2135834" cy="2096035"/>
          </a:xfrm>
          <a:prstGeom prst="rect">
            <a:avLst/>
          </a:prstGeom>
        </p:spPr>
      </p:pic>
    </p:spTree>
    <p:extLst>
      <p:ext uri="{BB962C8B-B14F-4D97-AF65-F5344CB8AC3E}">
        <p14:creationId xmlns:p14="http://schemas.microsoft.com/office/powerpoint/2010/main" val="1328724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AE466-82D5-7848-0CAD-565204D0D26C}"/>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37078BA7-CD31-BC0D-7409-6B45F80B982E}"/>
              </a:ext>
            </a:extLst>
          </p:cNvPr>
          <p:cNvSpPr txBox="1"/>
          <p:nvPr/>
        </p:nvSpPr>
        <p:spPr>
          <a:xfrm>
            <a:off x="1882782" y="669147"/>
            <a:ext cx="9039697" cy="400110"/>
          </a:xfrm>
          <a:prstGeom prst="rect">
            <a:avLst/>
          </a:prstGeom>
          <a:noFill/>
        </p:spPr>
        <p:txBody>
          <a:bodyPr wrap="square" rtlCol="0">
            <a:spAutoFit/>
          </a:bodyPr>
          <a:lstStyle/>
          <a:p>
            <a:r>
              <a:rPr lang="es-ES" sz="2000" b="1" i="0" dirty="0">
                <a:solidFill>
                  <a:srgbClr val="002060"/>
                </a:solidFill>
                <a:effectLst/>
                <a:latin typeface="Aptos" panose="020B0004020202020204" pitchFamily="34" charset="0"/>
                <a:cs typeface="Arial" panose="020B0604020202020204" pitchFamily="34" charset="0"/>
              </a:rPr>
              <a:t>Comité de </a:t>
            </a:r>
            <a:r>
              <a:rPr lang="es-ES" sz="2000" b="1" dirty="0">
                <a:solidFill>
                  <a:srgbClr val="002060"/>
                </a:solidFill>
                <a:latin typeface="Aptos" panose="020B0004020202020204" pitchFamily="34" charset="0"/>
                <a:cs typeface="Arial" panose="020B0604020202020204" pitchFamily="34" charset="0"/>
              </a:rPr>
              <a:t>Gestión</a:t>
            </a:r>
            <a:r>
              <a:rPr lang="es-ES" sz="2000" b="1" i="0" dirty="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dirty="0">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E5BBA209-9FAA-7F2C-3DBC-7341A1D94254}"/>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2F789798-3C8E-A4D4-9AF0-B88D8153E9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11" name="Conector recto 10">
            <a:extLst>
              <a:ext uri="{FF2B5EF4-FFF2-40B4-BE49-F238E27FC236}">
                <a16:creationId xmlns:a16="http://schemas.microsoft.com/office/drawing/2014/main" id="{47A342C2-98BE-1508-8B93-620D17C59D09}"/>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0" name="CuadroTexto 9">
            <a:extLst>
              <a:ext uri="{FF2B5EF4-FFF2-40B4-BE49-F238E27FC236}">
                <a16:creationId xmlns:a16="http://schemas.microsoft.com/office/drawing/2014/main" id="{21BDFB5A-169B-7A1F-BE8B-C7DBD68FC261}"/>
              </a:ext>
            </a:extLst>
          </p:cNvPr>
          <p:cNvSpPr txBox="1"/>
          <p:nvPr/>
        </p:nvSpPr>
        <p:spPr>
          <a:xfrm>
            <a:off x="1860329" y="1380164"/>
            <a:ext cx="3024272" cy="369332"/>
          </a:xfrm>
          <a:prstGeom prst="rect">
            <a:avLst/>
          </a:prstGeom>
          <a:noFill/>
        </p:spPr>
        <p:txBody>
          <a:bodyPr wrap="square">
            <a:spAutoFit/>
          </a:bodyPr>
          <a:lstStyle/>
          <a:p>
            <a:r>
              <a:rPr lang="es-ES" sz="1800" b="1" dirty="0">
                <a:solidFill>
                  <a:srgbClr val="002060"/>
                </a:solidFill>
                <a:latin typeface="Arial" panose="020B0604020202020204" pitchFamily="34" charset="0"/>
                <a:cs typeface="Arial" panose="020B0604020202020204" pitchFamily="34" charset="0"/>
              </a:rPr>
              <a:t>RECAUDO 2025</a:t>
            </a:r>
          </a:p>
        </p:txBody>
      </p:sp>
      <p:pic>
        <p:nvPicPr>
          <p:cNvPr id="2" name="Imagen 1">
            <a:extLst>
              <a:ext uri="{FF2B5EF4-FFF2-40B4-BE49-F238E27FC236}">
                <a16:creationId xmlns:a16="http://schemas.microsoft.com/office/drawing/2014/main" id="{55C0D2D6-80D0-8B87-8DDE-51A5E603C27B}"/>
              </a:ext>
            </a:extLst>
          </p:cNvPr>
          <p:cNvPicPr>
            <a:picLocks noChangeAspect="1"/>
          </p:cNvPicPr>
          <p:nvPr/>
        </p:nvPicPr>
        <p:blipFill rotWithShape="1">
          <a:blip r:embed="rId3"/>
          <a:srcRect t="44189" r="52567" b="5975"/>
          <a:stretch/>
        </p:blipFill>
        <p:spPr>
          <a:xfrm>
            <a:off x="904210" y="3542836"/>
            <a:ext cx="3689742" cy="2990313"/>
          </a:xfrm>
          <a:prstGeom prst="rect">
            <a:avLst/>
          </a:prstGeom>
        </p:spPr>
      </p:pic>
      <p:pic>
        <p:nvPicPr>
          <p:cNvPr id="3" name="Imagen 2">
            <a:extLst>
              <a:ext uri="{FF2B5EF4-FFF2-40B4-BE49-F238E27FC236}">
                <a16:creationId xmlns:a16="http://schemas.microsoft.com/office/drawing/2014/main" id="{30724F7C-341C-75B0-C94E-E9A6B6F75B94}"/>
              </a:ext>
            </a:extLst>
          </p:cNvPr>
          <p:cNvPicPr>
            <a:picLocks noChangeAspect="1"/>
          </p:cNvPicPr>
          <p:nvPr/>
        </p:nvPicPr>
        <p:blipFill rotWithShape="1">
          <a:blip r:embed="rId3"/>
          <a:srcRect t="20071" r="52567" b="56477"/>
          <a:stretch/>
        </p:blipFill>
        <p:spPr>
          <a:xfrm>
            <a:off x="194361" y="1716196"/>
            <a:ext cx="5016540" cy="1910798"/>
          </a:xfrm>
          <a:prstGeom prst="rect">
            <a:avLst/>
          </a:prstGeom>
        </p:spPr>
      </p:pic>
      <p:sp>
        <p:nvSpPr>
          <p:cNvPr id="8" name="CuadroTexto 7">
            <a:extLst>
              <a:ext uri="{FF2B5EF4-FFF2-40B4-BE49-F238E27FC236}">
                <a16:creationId xmlns:a16="http://schemas.microsoft.com/office/drawing/2014/main" id="{318C8641-2EB5-E2FC-3EA2-0C52EF0283CE}"/>
              </a:ext>
            </a:extLst>
          </p:cNvPr>
          <p:cNvSpPr txBox="1"/>
          <p:nvPr/>
        </p:nvSpPr>
        <p:spPr>
          <a:xfrm>
            <a:off x="6096000" y="1510373"/>
            <a:ext cx="3593691" cy="369332"/>
          </a:xfrm>
          <a:prstGeom prst="rect">
            <a:avLst/>
          </a:prstGeom>
          <a:noFill/>
        </p:spPr>
        <p:txBody>
          <a:bodyPr wrap="square">
            <a:spAutoFit/>
          </a:bodyPr>
          <a:lstStyle/>
          <a:p>
            <a:r>
              <a:rPr lang="es-ES" sz="1800" b="1" dirty="0">
                <a:solidFill>
                  <a:srgbClr val="002060"/>
                </a:solidFill>
                <a:latin typeface="Arial" panose="020B0604020202020204" pitchFamily="34" charset="0"/>
                <a:cs typeface="Arial" panose="020B0604020202020204" pitchFamily="34" charset="0"/>
              </a:rPr>
              <a:t>RECAUDO TRIMESTRE I 2026</a:t>
            </a:r>
          </a:p>
        </p:txBody>
      </p:sp>
      <p:cxnSp>
        <p:nvCxnSpPr>
          <p:cNvPr id="12" name="Conector recto 11">
            <a:extLst>
              <a:ext uri="{FF2B5EF4-FFF2-40B4-BE49-F238E27FC236}">
                <a16:creationId xmlns:a16="http://schemas.microsoft.com/office/drawing/2014/main" id="{6EC71711-C4A6-2ED0-BFFA-535E96CF494C}"/>
              </a:ext>
            </a:extLst>
          </p:cNvPr>
          <p:cNvCxnSpPr>
            <a:cxnSpLocks/>
          </p:cNvCxnSpPr>
          <p:nvPr/>
        </p:nvCxnSpPr>
        <p:spPr>
          <a:xfrm>
            <a:off x="5537200" y="1749496"/>
            <a:ext cx="0" cy="4549704"/>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pic>
        <p:nvPicPr>
          <p:cNvPr id="3074" name="Picture 2">
            <a:extLst>
              <a:ext uri="{FF2B5EF4-FFF2-40B4-BE49-F238E27FC236}">
                <a16:creationId xmlns:a16="http://schemas.microsoft.com/office/drawing/2014/main" id="{B9D6FF45-9B62-27EC-3E6F-D4595261866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2172" b="69773"/>
          <a:stretch/>
        </p:blipFill>
        <p:spPr bwMode="auto">
          <a:xfrm>
            <a:off x="5700877" y="1965850"/>
            <a:ext cx="6056273" cy="1691765"/>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n 15" descr="Logotipo&#10;&#10;Descripción generada automáticamente">
            <a:extLst>
              <a:ext uri="{FF2B5EF4-FFF2-40B4-BE49-F238E27FC236}">
                <a16:creationId xmlns:a16="http://schemas.microsoft.com/office/drawing/2014/main" id="{B4FEFF2A-C77D-513D-4499-13171FF451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89690" y="101660"/>
            <a:ext cx="2135834" cy="2096035"/>
          </a:xfrm>
          <a:prstGeom prst="rect">
            <a:avLst/>
          </a:prstGeom>
        </p:spPr>
      </p:pic>
      <p:pic>
        <p:nvPicPr>
          <p:cNvPr id="17" name="Picture 2">
            <a:extLst>
              <a:ext uri="{FF2B5EF4-FFF2-40B4-BE49-F238E27FC236}">
                <a16:creationId xmlns:a16="http://schemas.microsoft.com/office/drawing/2014/main" id="{A3283A9B-125C-C788-52A5-BA19686EACA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0" t="30827" r="3481" b="4987"/>
          <a:stretch/>
        </p:blipFill>
        <p:spPr bwMode="auto">
          <a:xfrm>
            <a:off x="6313885" y="3622181"/>
            <a:ext cx="4830256" cy="2910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8244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CF3CC-3D19-36A9-84A3-5ABEEB18B648}"/>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39554568-41AA-8B0B-DACF-67251884A8A5}"/>
              </a:ext>
            </a:extLst>
          </p:cNvPr>
          <p:cNvSpPr txBox="1"/>
          <p:nvPr/>
        </p:nvSpPr>
        <p:spPr>
          <a:xfrm>
            <a:off x="1882782" y="669147"/>
            <a:ext cx="9039697" cy="400110"/>
          </a:xfrm>
          <a:prstGeom prst="rect">
            <a:avLst/>
          </a:prstGeom>
          <a:noFill/>
        </p:spPr>
        <p:txBody>
          <a:bodyPr wrap="square" rtlCol="0">
            <a:spAutoFit/>
          </a:bodyPr>
          <a:lstStyle/>
          <a:p>
            <a:r>
              <a:rPr lang="es-ES" sz="2000" b="1" i="0" dirty="0">
                <a:solidFill>
                  <a:srgbClr val="002060"/>
                </a:solidFill>
                <a:effectLst/>
                <a:latin typeface="Aptos" panose="020B0004020202020204" pitchFamily="34" charset="0"/>
                <a:cs typeface="Arial" panose="020B0604020202020204" pitchFamily="34" charset="0"/>
              </a:rPr>
              <a:t>Comité de </a:t>
            </a:r>
            <a:r>
              <a:rPr lang="es-ES" sz="2000" b="1" dirty="0">
                <a:solidFill>
                  <a:srgbClr val="002060"/>
                </a:solidFill>
                <a:latin typeface="Aptos" panose="020B0004020202020204" pitchFamily="34" charset="0"/>
                <a:cs typeface="Arial" panose="020B0604020202020204" pitchFamily="34" charset="0"/>
              </a:rPr>
              <a:t>Gestión</a:t>
            </a:r>
            <a:r>
              <a:rPr lang="es-ES" sz="2000" b="1" i="0" dirty="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dirty="0">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2147E537-A4A8-EF59-B389-6A5A491D27CF}"/>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CE436AA2-6D50-11BC-0A64-F7B000DE3A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11" name="Conector recto 10">
            <a:extLst>
              <a:ext uri="{FF2B5EF4-FFF2-40B4-BE49-F238E27FC236}">
                <a16:creationId xmlns:a16="http://schemas.microsoft.com/office/drawing/2014/main" id="{52B18A09-592F-0DA0-EBFD-2AB8719D219A}"/>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CuadroTexto 1">
            <a:extLst>
              <a:ext uri="{FF2B5EF4-FFF2-40B4-BE49-F238E27FC236}">
                <a16:creationId xmlns:a16="http://schemas.microsoft.com/office/drawing/2014/main" id="{6C7F9B06-F6AD-69B7-1C6C-95501E84BFCB}"/>
              </a:ext>
            </a:extLst>
          </p:cNvPr>
          <p:cNvSpPr txBox="1"/>
          <p:nvPr/>
        </p:nvSpPr>
        <p:spPr>
          <a:xfrm>
            <a:off x="2535512" y="1251583"/>
            <a:ext cx="4132707" cy="400110"/>
          </a:xfrm>
          <a:prstGeom prst="rect">
            <a:avLst/>
          </a:prstGeom>
          <a:noFill/>
        </p:spPr>
        <p:txBody>
          <a:bodyPr wrap="square" rtlCol="0">
            <a:spAutoFit/>
          </a:bodyPr>
          <a:lstStyle/>
          <a:p>
            <a:r>
              <a:rPr lang="es-ES" sz="2000" b="1" i="0" dirty="0">
                <a:solidFill>
                  <a:srgbClr val="002060"/>
                </a:solidFill>
                <a:effectLst/>
                <a:latin typeface="Aptos" panose="020B0004020202020204" pitchFamily="34" charset="0"/>
                <a:cs typeface="Arial" panose="020B0604020202020204" pitchFamily="34" charset="0"/>
              </a:rPr>
              <a:t>Gestión </a:t>
            </a:r>
            <a:r>
              <a:rPr lang="es-ES" sz="2000" b="1" dirty="0">
                <a:solidFill>
                  <a:srgbClr val="002060"/>
                </a:solidFill>
                <a:latin typeface="Aptos" panose="020B0004020202020204" pitchFamily="34" charset="0"/>
                <a:cs typeface="Arial" panose="020B0604020202020204" pitchFamily="34" charset="0"/>
              </a:rPr>
              <a:t>Recaudo - Cobranzas</a:t>
            </a:r>
            <a:endParaRPr lang="es-ES_tradnl" sz="2000" b="1" dirty="0">
              <a:solidFill>
                <a:srgbClr val="002060"/>
              </a:solidFill>
              <a:latin typeface="Aptos" panose="020B0004020202020204" pitchFamily="34" charset="0"/>
              <a:cs typeface="Arial" panose="020B0604020202020204" pitchFamily="34" charset="0"/>
            </a:endParaRPr>
          </a:p>
        </p:txBody>
      </p:sp>
      <p:pic>
        <p:nvPicPr>
          <p:cNvPr id="5" name="Imagen 4">
            <a:extLst>
              <a:ext uri="{FF2B5EF4-FFF2-40B4-BE49-F238E27FC236}">
                <a16:creationId xmlns:a16="http://schemas.microsoft.com/office/drawing/2014/main" id="{50D4AD73-2E3B-36F7-A8F0-5BB8DF004ADE}"/>
              </a:ext>
            </a:extLst>
          </p:cNvPr>
          <p:cNvPicPr>
            <a:picLocks noChangeAspect="1"/>
          </p:cNvPicPr>
          <p:nvPr/>
        </p:nvPicPr>
        <p:blipFill rotWithShape="1">
          <a:blip r:embed="rId3"/>
          <a:srcRect l="7250" t="26718" r="51023" b="46465"/>
          <a:stretch/>
        </p:blipFill>
        <p:spPr>
          <a:xfrm>
            <a:off x="6980725" y="4212397"/>
            <a:ext cx="4920251" cy="1779697"/>
          </a:xfrm>
          <a:prstGeom prst="roundRect">
            <a:avLst>
              <a:gd name="adj" fmla="val 12799"/>
            </a:avLst>
          </a:prstGeom>
        </p:spPr>
      </p:pic>
      <p:pic>
        <p:nvPicPr>
          <p:cNvPr id="8" name="Imagen 7">
            <a:extLst>
              <a:ext uri="{FF2B5EF4-FFF2-40B4-BE49-F238E27FC236}">
                <a16:creationId xmlns:a16="http://schemas.microsoft.com/office/drawing/2014/main" id="{31DC1275-DD02-D238-0C43-CE95BF55A904}"/>
              </a:ext>
            </a:extLst>
          </p:cNvPr>
          <p:cNvPicPr>
            <a:picLocks noChangeAspect="1"/>
          </p:cNvPicPr>
          <p:nvPr/>
        </p:nvPicPr>
        <p:blipFill rotWithShape="1">
          <a:blip r:embed="rId3"/>
          <a:srcRect l="50287" t="27035" r="11026" b="46148"/>
          <a:stretch/>
        </p:blipFill>
        <p:spPr>
          <a:xfrm>
            <a:off x="296398" y="1803099"/>
            <a:ext cx="5482512" cy="2138925"/>
          </a:xfrm>
          <a:prstGeom prst="roundRect">
            <a:avLst>
              <a:gd name="adj" fmla="val 12799"/>
            </a:avLst>
          </a:prstGeom>
        </p:spPr>
      </p:pic>
      <p:pic>
        <p:nvPicPr>
          <p:cNvPr id="10" name="Imagen 9">
            <a:extLst>
              <a:ext uri="{FF2B5EF4-FFF2-40B4-BE49-F238E27FC236}">
                <a16:creationId xmlns:a16="http://schemas.microsoft.com/office/drawing/2014/main" id="{D907C225-0FFF-8281-CF49-8200E660B791}"/>
              </a:ext>
            </a:extLst>
          </p:cNvPr>
          <p:cNvPicPr>
            <a:picLocks noChangeAspect="1"/>
          </p:cNvPicPr>
          <p:nvPr/>
        </p:nvPicPr>
        <p:blipFill rotWithShape="1">
          <a:blip r:embed="rId3"/>
          <a:srcRect l="4963" t="57256" r="64622" b="14771"/>
          <a:stretch/>
        </p:blipFill>
        <p:spPr>
          <a:xfrm>
            <a:off x="5985164" y="1795737"/>
            <a:ext cx="4076639" cy="2110211"/>
          </a:xfrm>
          <a:prstGeom prst="roundRect">
            <a:avLst>
              <a:gd name="adj" fmla="val 12799"/>
            </a:avLst>
          </a:prstGeom>
        </p:spPr>
      </p:pic>
      <p:pic>
        <p:nvPicPr>
          <p:cNvPr id="12" name="Imagen 11">
            <a:extLst>
              <a:ext uri="{FF2B5EF4-FFF2-40B4-BE49-F238E27FC236}">
                <a16:creationId xmlns:a16="http://schemas.microsoft.com/office/drawing/2014/main" id="{B80E0E9E-C0A7-E033-3C35-5863AF76E002}"/>
              </a:ext>
            </a:extLst>
          </p:cNvPr>
          <p:cNvPicPr>
            <a:picLocks noChangeAspect="1"/>
          </p:cNvPicPr>
          <p:nvPr/>
        </p:nvPicPr>
        <p:blipFill rotWithShape="1">
          <a:blip r:embed="rId3"/>
          <a:srcRect l="36015" t="57326" r="37834" b="14701"/>
          <a:stretch/>
        </p:blipFill>
        <p:spPr>
          <a:xfrm>
            <a:off x="296398" y="4209732"/>
            <a:ext cx="2964989" cy="1785029"/>
          </a:xfrm>
          <a:prstGeom prst="roundRect">
            <a:avLst>
              <a:gd name="adj" fmla="val 12799"/>
            </a:avLst>
          </a:prstGeom>
        </p:spPr>
      </p:pic>
      <p:pic>
        <p:nvPicPr>
          <p:cNvPr id="13" name="Imagen 12">
            <a:extLst>
              <a:ext uri="{FF2B5EF4-FFF2-40B4-BE49-F238E27FC236}">
                <a16:creationId xmlns:a16="http://schemas.microsoft.com/office/drawing/2014/main" id="{749A3F05-C04C-BCD7-AEF5-8E678D6D5C69}"/>
              </a:ext>
            </a:extLst>
          </p:cNvPr>
          <p:cNvPicPr>
            <a:picLocks noChangeAspect="1"/>
          </p:cNvPicPr>
          <p:nvPr/>
        </p:nvPicPr>
        <p:blipFill rotWithShape="1">
          <a:blip r:embed="rId3"/>
          <a:srcRect l="63210" t="57213" r="6246" b="14814"/>
          <a:stretch/>
        </p:blipFill>
        <p:spPr>
          <a:xfrm>
            <a:off x="3394697" y="4252444"/>
            <a:ext cx="3452718" cy="1779697"/>
          </a:xfrm>
          <a:prstGeom prst="roundRect">
            <a:avLst>
              <a:gd name="adj" fmla="val 12799"/>
            </a:avLst>
          </a:prstGeom>
        </p:spPr>
      </p:pic>
      <p:pic>
        <p:nvPicPr>
          <p:cNvPr id="15" name="Imagen 14" descr="Logotipo&#10;&#10;Descripción generada automáticamente">
            <a:extLst>
              <a:ext uri="{FF2B5EF4-FFF2-40B4-BE49-F238E27FC236}">
                <a16:creationId xmlns:a16="http://schemas.microsoft.com/office/drawing/2014/main" id="{7BBC497A-F86F-79B8-AF05-8FC1367088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pic>
        <p:nvPicPr>
          <p:cNvPr id="16" name="Imagen 15">
            <a:extLst>
              <a:ext uri="{FF2B5EF4-FFF2-40B4-BE49-F238E27FC236}">
                <a16:creationId xmlns:a16="http://schemas.microsoft.com/office/drawing/2014/main" id="{BACE3EB9-C7DF-B2C1-0EA4-63F8A66FC253}"/>
              </a:ext>
            </a:extLst>
          </p:cNvPr>
          <p:cNvPicPr>
            <a:picLocks noChangeAspect="1"/>
          </p:cNvPicPr>
          <p:nvPr/>
        </p:nvPicPr>
        <p:blipFill rotWithShape="1">
          <a:blip r:embed="rId3"/>
          <a:srcRect l="73227" t="66580" r="22672" b="26174"/>
          <a:stretch/>
        </p:blipFill>
        <p:spPr>
          <a:xfrm>
            <a:off x="4499430" y="4363728"/>
            <a:ext cx="2168790" cy="1572252"/>
          </a:xfrm>
          <a:prstGeom prst="roundRect">
            <a:avLst>
              <a:gd name="adj" fmla="val 12799"/>
            </a:avLst>
          </a:prstGeom>
        </p:spPr>
      </p:pic>
      <p:pic>
        <p:nvPicPr>
          <p:cNvPr id="17" name="Imagen 16">
            <a:extLst>
              <a:ext uri="{FF2B5EF4-FFF2-40B4-BE49-F238E27FC236}">
                <a16:creationId xmlns:a16="http://schemas.microsoft.com/office/drawing/2014/main" id="{6393FC52-7F84-537F-C388-61CEA2303EB3}"/>
              </a:ext>
            </a:extLst>
          </p:cNvPr>
          <p:cNvPicPr>
            <a:picLocks noChangeAspect="1"/>
          </p:cNvPicPr>
          <p:nvPr/>
        </p:nvPicPr>
        <p:blipFill rotWithShape="1">
          <a:blip r:embed="rId3"/>
          <a:srcRect l="78311" t="79496" r="13938" b="16921"/>
          <a:stretch/>
        </p:blipFill>
        <p:spPr>
          <a:xfrm>
            <a:off x="4645007" y="5115856"/>
            <a:ext cx="1771881" cy="490561"/>
          </a:xfrm>
          <a:prstGeom prst="roundRect">
            <a:avLst>
              <a:gd name="adj" fmla="val 12799"/>
            </a:avLst>
          </a:prstGeom>
        </p:spPr>
      </p:pic>
      <p:pic>
        <p:nvPicPr>
          <p:cNvPr id="19" name="Imagen 18">
            <a:extLst>
              <a:ext uri="{FF2B5EF4-FFF2-40B4-BE49-F238E27FC236}">
                <a16:creationId xmlns:a16="http://schemas.microsoft.com/office/drawing/2014/main" id="{585A4B56-05F8-01D4-1B0C-D72C0A7157D6}"/>
              </a:ext>
            </a:extLst>
          </p:cNvPr>
          <p:cNvPicPr>
            <a:picLocks noChangeAspect="1"/>
          </p:cNvPicPr>
          <p:nvPr/>
        </p:nvPicPr>
        <p:blipFill rotWithShape="1">
          <a:blip r:embed="rId3"/>
          <a:srcRect l="74202" t="75820" r="9180" b="20557"/>
          <a:stretch/>
        </p:blipFill>
        <p:spPr>
          <a:xfrm>
            <a:off x="4524124" y="4570705"/>
            <a:ext cx="2144095" cy="349235"/>
          </a:xfrm>
          <a:prstGeom prst="roundRect">
            <a:avLst>
              <a:gd name="adj" fmla="val 12799"/>
            </a:avLst>
          </a:prstGeom>
        </p:spPr>
      </p:pic>
    </p:spTree>
    <p:extLst>
      <p:ext uri="{BB962C8B-B14F-4D97-AF65-F5344CB8AC3E}">
        <p14:creationId xmlns:p14="http://schemas.microsoft.com/office/powerpoint/2010/main" val="231930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85240-5CA3-0DB8-4D94-D4252EBD40F3}"/>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52558591-21ED-C03E-8D8E-E8201E4D5E6C}"/>
              </a:ext>
            </a:extLst>
          </p:cNvPr>
          <p:cNvSpPr txBox="1"/>
          <p:nvPr/>
        </p:nvSpPr>
        <p:spPr>
          <a:xfrm>
            <a:off x="1882782" y="669147"/>
            <a:ext cx="9039697" cy="400110"/>
          </a:xfrm>
          <a:prstGeom prst="rect">
            <a:avLst/>
          </a:prstGeom>
          <a:noFill/>
        </p:spPr>
        <p:txBody>
          <a:bodyPr wrap="square" rtlCol="0">
            <a:spAutoFit/>
          </a:bodyPr>
          <a:lstStyle/>
          <a:p>
            <a:r>
              <a:rPr lang="es-ES" sz="2000" b="1" i="0" dirty="0">
                <a:solidFill>
                  <a:srgbClr val="002060"/>
                </a:solidFill>
                <a:effectLst/>
                <a:latin typeface="Aptos" panose="020B0004020202020204" pitchFamily="34" charset="0"/>
                <a:cs typeface="Arial" panose="020B0604020202020204" pitchFamily="34" charset="0"/>
              </a:rPr>
              <a:t>Comité de </a:t>
            </a:r>
            <a:r>
              <a:rPr lang="es-ES" sz="2000" b="1" dirty="0">
                <a:solidFill>
                  <a:srgbClr val="002060"/>
                </a:solidFill>
                <a:latin typeface="Aptos" panose="020B0004020202020204" pitchFamily="34" charset="0"/>
                <a:cs typeface="Arial" panose="020B0604020202020204" pitchFamily="34" charset="0"/>
              </a:rPr>
              <a:t>Gestión</a:t>
            </a:r>
            <a:r>
              <a:rPr lang="es-ES" sz="2000" b="1" i="0" dirty="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dirty="0">
              <a:solidFill>
                <a:srgbClr val="002060"/>
              </a:solidFill>
              <a:latin typeface="Aptos" panose="020B0004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6394183C-A3A3-A9E5-A877-04CDDDC4D871}"/>
              </a:ext>
            </a:extLst>
          </p:cNvPr>
          <p:cNvSpPr/>
          <p:nvPr/>
        </p:nvSpPr>
        <p:spPr>
          <a:xfrm>
            <a:off x="0" y="6646985"/>
            <a:ext cx="12192000" cy="211015"/>
          </a:xfrm>
          <a:prstGeom prst="rect">
            <a:avLst/>
          </a:prstGeom>
          <a:solidFill>
            <a:srgbClr val="1D2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1DC5D3CC-4F71-6B15-DBD9-520D6F7B5F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11" name="Conector recto 10">
            <a:extLst>
              <a:ext uri="{FF2B5EF4-FFF2-40B4-BE49-F238E27FC236}">
                <a16:creationId xmlns:a16="http://schemas.microsoft.com/office/drawing/2014/main" id="{D43A0E8C-FDB1-656C-5564-188638866456}"/>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288AB6EC-B3C8-496C-C5B3-1EA168FB922A}"/>
              </a:ext>
            </a:extLst>
          </p:cNvPr>
          <p:cNvSpPr txBox="1"/>
          <p:nvPr/>
        </p:nvSpPr>
        <p:spPr>
          <a:xfrm>
            <a:off x="2510112" y="1166250"/>
            <a:ext cx="9039697" cy="400110"/>
          </a:xfrm>
          <a:prstGeom prst="rect">
            <a:avLst/>
          </a:prstGeom>
          <a:noFill/>
        </p:spPr>
        <p:txBody>
          <a:bodyPr wrap="square" rtlCol="0">
            <a:spAutoFit/>
          </a:bodyPr>
          <a:lstStyle/>
          <a:p>
            <a:r>
              <a:rPr lang="es-ES" sz="2000" b="1" i="0" dirty="0">
                <a:solidFill>
                  <a:srgbClr val="002060"/>
                </a:solidFill>
                <a:effectLst/>
                <a:latin typeface="Aptos" panose="020B0004020202020204" pitchFamily="34" charset="0"/>
                <a:cs typeface="Arial" panose="020B0604020202020204" pitchFamily="34" charset="0"/>
              </a:rPr>
              <a:t>Gestión Fiscalización</a:t>
            </a:r>
            <a:endParaRPr lang="es-ES_tradnl" sz="2000" b="1" dirty="0">
              <a:solidFill>
                <a:srgbClr val="002060"/>
              </a:solidFill>
              <a:latin typeface="Aptos" panose="020B0004020202020204" pitchFamily="34" charset="0"/>
              <a:cs typeface="Arial" panose="020B0604020202020204" pitchFamily="34" charset="0"/>
            </a:endParaRPr>
          </a:p>
        </p:txBody>
      </p:sp>
      <p:pic>
        <p:nvPicPr>
          <p:cNvPr id="3" name="Imagen 2">
            <a:extLst>
              <a:ext uri="{FF2B5EF4-FFF2-40B4-BE49-F238E27FC236}">
                <a16:creationId xmlns:a16="http://schemas.microsoft.com/office/drawing/2014/main" id="{3E78D4B9-EAD7-4B9A-70D6-4D376FEC7D27}"/>
              </a:ext>
            </a:extLst>
          </p:cNvPr>
          <p:cNvPicPr>
            <a:picLocks noChangeAspect="1"/>
          </p:cNvPicPr>
          <p:nvPr/>
        </p:nvPicPr>
        <p:blipFill rotWithShape="1">
          <a:blip r:embed="rId3"/>
          <a:srcRect l="4631" t="37965" r="65780" b="37490"/>
          <a:stretch/>
        </p:blipFill>
        <p:spPr>
          <a:xfrm>
            <a:off x="1973228" y="2010109"/>
            <a:ext cx="4105526" cy="1916791"/>
          </a:xfrm>
          <a:prstGeom prst="roundRect">
            <a:avLst>
              <a:gd name="adj" fmla="val 6180"/>
            </a:avLst>
          </a:prstGeom>
          <a:ln>
            <a:noFill/>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937FAB98-D2B8-CE6C-5770-19E436F32004}"/>
              </a:ext>
            </a:extLst>
          </p:cNvPr>
          <p:cNvPicPr>
            <a:picLocks noChangeAspect="1"/>
          </p:cNvPicPr>
          <p:nvPr/>
        </p:nvPicPr>
        <p:blipFill rotWithShape="1">
          <a:blip r:embed="rId3"/>
          <a:srcRect l="36735" t="38449" r="34800" b="37027"/>
          <a:stretch/>
        </p:blipFill>
        <p:spPr>
          <a:xfrm>
            <a:off x="6573343" y="2050304"/>
            <a:ext cx="3840654" cy="1862339"/>
          </a:xfrm>
          <a:prstGeom prst="roundRect">
            <a:avLst>
              <a:gd name="adj" fmla="val 6180"/>
            </a:avLst>
          </a:prstGeom>
          <a:effectLst>
            <a:outerShdw blurRad="50800" dist="38100" dir="10800000" algn="r" rotWithShape="0">
              <a:prstClr val="black">
                <a:alpha val="40000"/>
              </a:prstClr>
            </a:outerShdw>
          </a:effectLst>
        </p:spPr>
      </p:pic>
      <p:pic>
        <p:nvPicPr>
          <p:cNvPr id="12" name="Imagen 11">
            <a:extLst>
              <a:ext uri="{FF2B5EF4-FFF2-40B4-BE49-F238E27FC236}">
                <a16:creationId xmlns:a16="http://schemas.microsoft.com/office/drawing/2014/main" id="{3BF47B3A-DB98-7014-778B-8C9AD9DEA6D2}"/>
              </a:ext>
            </a:extLst>
          </p:cNvPr>
          <p:cNvPicPr>
            <a:picLocks noChangeAspect="1"/>
          </p:cNvPicPr>
          <p:nvPr/>
        </p:nvPicPr>
        <p:blipFill rotWithShape="1">
          <a:blip r:embed="rId3"/>
          <a:srcRect l="67858" t="39128" r="4732" b="36348"/>
          <a:stretch/>
        </p:blipFill>
        <p:spPr>
          <a:xfrm>
            <a:off x="8743947" y="4185231"/>
            <a:ext cx="3340100" cy="1681909"/>
          </a:xfrm>
          <a:prstGeom prst="roundRect">
            <a:avLst>
              <a:gd name="adj" fmla="val 6180"/>
            </a:avLst>
          </a:prstGeom>
          <a:effectLst>
            <a:outerShdw blurRad="50800" dist="38100" dir="10800000" algn="r" rotWithShape="0">
              <a:prstClr val="black">
                <a:alpha val="40000"/>
              </a:prstClr>
            </a:outerShdw>
          </a:effectLst>
        </p:spPr>
      </p:pic>
      <p:pic>
        <p:nvPicPr>
          <p:cNvPr id="13" name="Imagen 12">
            <a:extLst>
              <a:ext uri="{FF2B5EF4-FFF2-40B4-BE49-F238E27FC236}">
                <a16:creationId xmlns:a16="http://schemas.microsoft.com/office/drawing/2014/main" id="{FDE16640-CE12-1A02-B1CA-706B52DB4859}"/>
              </a:ext>
            </a:extLst>
          </p:cNvPr>
          <p:cNvPicPr>
            <a:picLocks noChangeAspect="1"/>
          </p:cNvPicPr>
          <p:nvPr/>
        </p:nvPicPr>
        <p:blipFill rotWithShape="1">
          <a:blip r:embed="rId3"/>
          <a:srcRect l="52378" t="68717" r="19379" b="10229"/>
          <a:stretch/>
        </p:blipFill>
        <p:spPr>
          <a:xfrm>
            <a:off x="4788769" y="4370649"/>
            <a:ext cx="3721548" cy="1561400"/>
          </a:xfrm>
          <a:prstGeom prst="roundRect">
            <a:avLst>
              <a:gd name="adj" fmla="val 6180"/>
            </a:avLst>
          </a:prstGeom>
          <a:effectLst>
            <a:outerShdw blurRad="50800" dist="38100" dir="5400000" algn="t" rotWithShape="0">
              <a:prstClr val="black">
                <a:alpha val="40000"/>
              </a:prstClr>
            </a:outerShdw>
          </a:effectLst>
        </p:spPr>
      </p:pic>
      <p:pic>
        <p:nvPicPr>
          <p:cNvPr id="14" name="Imagen 13">
            <a:extLst>
              <a:ext uri="{FF2B5EF4-FFF2-40B4-BE49-F238E27FC236}">
                <a16:creationId xmlns:a16="http://schemas.microsoft.com/office/drawing/2014/main" id="{82D7478E-67CC-D2DE-CD23-7E404CA381F7}"/>
              </a:ext>
            </a:extLst>
          </p:cNvPr>
          <p:cNvPicPr>
            <a:picLocks noChangeAspect="1"/>
          </p:cNvPicPr>
          <p:nvPr/>
        </p:nvPicPr>
        <p:blipFill rotWithShape="1">
          <a:blip r:embed="rId3"/>
          <a:srcRect l="17787" t="68260" r="51707" b="11626"/>
          <a:stretch/>
        </p:blipFill>
        <p:spPr>
          <a:xfrm>
            <a:off x="247653" y="4370649"/>
            <a:ext cx="4207663" cy="1561400"/>
          </a:xfrm>
          <a:prstGeom prst="roundRect">
            <a:avLst>
              <a:gd name="adj" fmla="val 6180"/>
            </a:avLst>
          </a:prstGeom>
          <a:effectLst>
            <a:outerShdw blurRad="50800" dist="38100" dir="2700000" algn="tl" rotWithShape="0">
              <a:prstClr val="black">
                <a:alpha val="40000"/>
              </a:prstClr>
            </a:outerShdw>
          </a:effectLst>
        </p:spPr>
      </p:pic>
      <p:pic>
        <p:nvPicPr>
          <p:cNvPr id="15" name="Imagen 14" descr="Logotipo&#10;&#10;Descripción generada automáticamente">
            <a:extLst>
              <a:ext uri="{FF2B5EF4-FFF2-40B4-BE49-F238E27FC236}">
                <a16:creationId xmlns:a16="http://schemas.microsoft.com/office/drawing/2014/main" id="{4E986B53-8C35-6440-DCB6-D1512B15E3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89691" y="206476"/>
            <a:ext cx="2135834" cy="2096035"/>
          </a:xfrm>
          <a:prstGeom prst="rect">
            <a:avLst/>
          </a:prstGeom>
        </p:spPr>
      </p:pic>
    </p:spTree>
    <p:extLst>
      <p:ext uri="{BB962C8B-B14F-4D97-AF65-F5344CB8AC3E}">
        <p14:creationId xmlns:p14="http://schemas.microsoft.com/office/powerpoint/2010/main" val="41960406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96733D457392A74999FC1EB10E0CD35A" ma:contentTypeVersion="1" ma:contentTypeDescription="Crear nuevo documento." ma:contentTypeScope="" ma:versionID="66ea0802b38821ad9f64a5391bb25386">
  <xsd:schema xmlns:xsd="http://www.w3.org/2001/XMLSchema" xmlns:xs="http://www.w3.org/2001/XMLSchema" xmlns:p="http://schemas.microsoft.com/office/2006/metadata/properties" xmlns:ns2="2febaad4-4a94-47d8-bd40-dd72d5026160" targetNamespace="http://schemas.microsoft.com/office/2006/metadata/properties" ma:root="true" ma:fieldsID="45d99a13990214a782ddff61e3c1d010" ns2:_="">
    <xsd:import namespace="2febaad4-4a94-47d8-bd40-dd72d5026160"/>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ebaad4-4a94-47d8-bd40-dd72d5026160" elementFormDefault="qualified">
    <xsd:import namespace="http://schemas.microsoft.com/office/2006/documentManagement/types"/>
    <xsd:import namespace="http://schemas.microsoft.com/office/infopath/2007/PartnerControls"/>
    <xsd:element name="SharedWithUsers" ma:index="8" nillable="true" ma:displayName="Compartido con"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BD4BE2B-298F-4669-9AC0-672608C2C317}"/>
</file>

<file path=customXml/itemProps2.xml><?xml version="1.0" encoding="utf-8"?>
<ds:datastoreItem xmlns:ds="http://schemas.openxmlformats.org/officeDocument/2006/customXml" ds:itemID="{4C509263-0F5A-43F7-9D98-984FF1335621}">
  <ds:schemaRefs>
    <ds:schemaRef ds:uri="http://schemas.microsoft.com/sharepoint/v3/contenttype/forms"/>
  </ds:schemaRefs>
</ds:datastoreItem>
</file>

<file path=customXml/itemProps3.xml><?xml version="1.0" encoding="utf-8"?>
<ds:datastoreItem xmlns:ds="http://schemas.openxmlformats.org/officeDocument/2006/customXml" ds:itemID="{DB7EBAEC-5EAE-4367-8EA8-491EC2CA0452}">
  <ds:schemaRefs>
    <ds:schemaRef ds:uri="http://schemas.microsoft.com/office/2006/documentManagement/types"/>
    <ds:schemaRef ds:uri="http://purl.org/dc/elements/1.1/"/>
    <ds:schemaRef ds:uri="http://purl.org/dc/dcmitype/"/>
    <ds:schemaRef ds:uri="http://schemas.microsoft.com/office/infopath/2007/PartnerControls"/>
    <ds:schemaRef ds:uri="http://purl.org/dc/terms/"/>
    <ds:schemaRef ds:uri="http://www.w3.org/XML/1998/namespace"/>
    <ds:schemaRef ds:uri="http://schemas.openxmlformats.org/package/2006/metadata/core-properties"/>
    <ds:schemaRef ds:uri="113340bd-6466-4d25-9dc3-aa015a8c4096"/>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3696</TotalTime>
  <Words>453</Words>
  <Application>Microsoft Office PowerPoint</Application>
  <PresentationFormat>Panorámica</PresentationFormat>
  <Paragraphs>55</Paragraphs>
  <Slides>20</Slides>
  <Notes>0</Notes>
  <HiddenSlides>1</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20</vt:i4>
      </vt:variant>
    </vt:vector>
  </HeadingPairs>
  <TitlesOfParts>
    <vt:vector size="24" baseType="lpstr">
      <vt:lpstr>Aptos</vt:lpstr>
      <vt:lpstr>Arial</vt:lpstr>
      <vt:lpstr>Calibri</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Cesar Augusto Barragan Bernal;Comite-TAC-</dc:creator>
  <cp:lastModifiedBy>Maria Fernanda Urbina Rodriguez</cp:lastModifiedBy>
  <cp:revision>184</cp:revision>
  <dcterms:created xsi:type="dcterms:W3CDTF">2024-03-06T19:42:03Z</dcterms:created>
  <dcterms:modified xsi:type="dcterms:W3CDTF">2026-06-19T16:40:20Z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0x01010096733D457392A74999FC1EB10E0CD35A</vt:lpwstr>
  </property>
  <property fmtid="{D5CDD505-2E9C-101B-9397-08002B2CF9AE}" pid="3" name="MSIP_Label_9238af61-cfb1-43e3-a724-fe68a71eee05_Enabled">
    <vt:lpwstr>true</vt:lpwstr>
  </property>
  <property fmtid="{D5CDD505-2E9C-101B-9397-08002B2CF9AE}" pid="4" name="MSIP_Label_9238af61-cfb1-43e3-a724-fe68a71eee05_SetDate">
    <vt:lpwstr>2025-05-12T15:41:08Z</vt:lpwstr>
  </property>
  <property fmtid="{D5CDD505-2E9C-101B-9397-08002B2CF9AE}" pid="5" name="MSIP_Label_9238af61-cfb1-43e3-a724-fe68a71eee05_Method">
    <vt:lpwstr>Privileged</vt:lpwstr>
  </property>
  <property fmtid="{D5CDD505-2E9C-101B-9397-08002B2CF9AE}" pid="6" name="MSIP_Label_9238af61-cfb1-43e3-a724-fe68a71eee05_Name">
    <vt:lpwstr>Pública</vt:lpwstr>
  </property>
  <property fmtid="{D5CDD505-2E9C-101B-9397-08002B2CF9AE}" pid="7" name="MSIP_Label_9238af61-cfb1-43e3-a724-fe68a71eee05_SiteId">
    <vt:lpwstr>fab26e5a-737a-4438-8ccd-8e465ecf21d8</vt:lpwstr>
  </property>
  <property fmtid="{D5CDD505-2E9C-101B-9397-08002B2CF9AE}" pid="8" name="MSIP_Label_9238af61-cfb1-43e3-a724-fe68a71eee05_ActionId">
    <vt:lpwstr>324c02f8-48df-4854-9b38-d94dbe97b9c6</vt:lpwstr>
  </property>
  <property fmtid="{D5CDD505-2E9C-101B-9397-08002B2CF9AE}" pid="9" name="MSIP_Label_9238af61-cfb1-43e3-a724-fe68a71eee05_ContentBits">
    <vt:lpwstr>2</vt:lpwstr>
  </property>
  <property fmtid="{D5CDD505-2E9C-101B-9397-08002B2CF9AE}" pid="10" name="ClassificationContentMarkingFooterLocations">
    <vt:lpwstr>Tema de Office:3</vt:lpwstr>
  </property>
  <property fmtid="{D5CDD505-2E9C-101B-9397-08002B2CF9AE}" pid="11" name="ClassificationContentMarkingFooterText">
    <vt:lpwstr>Información Pública</vt:lpwstr>
  </property>
</Properties>
</file>