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fntdata" ContentType="application/x-fontdata"/>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 id="2147483666" r:id="rId2"/>
  </p:sldMasterIdLst>
  <p:notesMasterIdLst>
    <p:notesMasterId r:id="rId25"/>
  </p:notesMasterIdLst>
  <p:sldIdLst>
    <p:sldId id="297" r:id="rId3"/>
    <p:sldId id="256" r:id="rId4"/>
    <p:sldId id="298" r:id="rId5"/>
    <p:sldId id="257" r:id="rId6"/>
    <p:sldId id="299" r:id="rId7"/>
    <p:sldId id="300" r:id="rId8"/>
    <p:sldId id="314" r:id="rId9"/>
    <p:sldId id="301" r:id="rId10"/>
    <p:sldId id="317" r:id="rId11"/>
    <p:sldId id="312" r:id="rId12"/>
    <p:sldId id="303" r:id="rId13"/>
    <p:sldId id="304" r:id="rId14"/>
    <p:sldId id="305" r:id="rId15"/>
    <p:sldId id="306" r:id="rId16"/>
    <p:sldId id="307" r:id="rId17"/>
    <p:sldId id="308" r:id="rId18"/>
    <p:sldId id="309" r:id="rId19"/>
    <p:sldId id="310" r:id="rId20"/>
    <p:sldId id="311" r:id="rId21"/>
    <p:sldId id="316" r:id="rId22"/>
    <p:sldId id="313" r:id="rId23"/>
    <p:sldId id="296" r:id="rId24"/>
  </p:sldIdLst>
  <p:sldSz cx="12192000" cy="6858000"/>
  <p:notesSz cx="6858000" cy="9144000"/>
  <p:embeddedFontLst>
    <p:embeddedFont>
      <p:font typeface="Century Gothic" panose="020B0502020202020204" pitchFamily="34" charset="0"/>
      <p:regular r:id="rId26"/>
      <p:bold r:id="rId27"/>
      <p:italic r:id="rId28"/>
      <p:boldItalic r:id="rId29"/>
    </p:embeddedFont>
    <p:embeddedFont>
      <p:font typeface="Didact Gothic" panose="00000500000000000000" pitchFamily="2" charset="0"/>
      <p:regular r:id="rId30"/>
    </p:embeddedFont>
    <p:embeddedFont>
      <p:font typeface="Poppins" panose="00000500000000000000" pitchFamily="2" charset="0"/>
      <p:regular r:id="rId31"/>
      <p:bold r:id="rId32"/>
      <p:italic r:id="rId33"/>
      <p:boldItalic r:id="rId34"/>
    </p:embeddedFont>
    <p:embeddedFont>
      <p:font typeface="Ubuntu Light" panose="020B0304030602030204" pitchFamily="34" charset="0"/>
      <p:regular r:id="rId35"/>
      <p: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01" userDrawn="1">
          <p15:clr>
            <a:srgbClr val="A4A3A4"/>
          </p15:clr>
        </p15:guide>
        <p15:guide id="2" pos="36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DFF"/>
    <a:srgbClr val="FFFFFF"/>
    <a:srgbClr val="F4B183"/>
    <a:srgbClr val="FFD966"/>
    <a:srgbClr val="FCFCFC"/>
    <a:srgbClr val="FEFEFE"/>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9859EB-22C4-4F89-92F6-EEC47D7579E6}" v="866" dt="2026-06-22T14:24:51.832"/>
    <p1510:client id="{93EF5CE1-FF95-D6C5-D5B9-A8957AE5A2A6}" v="15" dt="2026-06-22T14:46:35.475"/>
  </p1510:revLst>
</p1510:revInfo>
</file>

<file path=ppt/tableStyles.xml><?xml version="1.0" encoding="utf-8"?>
<a:tblStyleLst xmlns:a="http://schemas.openxmlformats.org/drawingml/2006/main" def="{37C96C7D-CC82-4760-B79B-533EB210DC63}">
  <a:tblStyle styleId="{37C96C7D-CC82-4760-B79B-533EB210DC6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001"/>
        <p:guide pos="368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font" Target="fonts/font9.fntdata"/><Relationship Id="rId42"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presProps" Target="presProps.xml"/><Relationship Id="rId40" Type="http://schemas.openxmlformats.org/officeDocument/2006/relationships/tableStyles" Target="tableStyles.xml"/><Relationship Id="rId45"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viewProps" Target="viewProps.xml"/><Relationship Id="rId20" Type="http://schemas.openxmlformats.org/officeDocument/2006/relationships/slide" Target="slides/slide18.xml"/><Relationship Id="rId4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is Ernesto Suarez Rivera" userId="S::lsuarezr@dian.gov.co::d7617527-afb9-461a-be23-276d45e711ce" providerId="AD" clId="Web-{93EF5CE1-FF95-D6C5-D5B9-A8957AE5A2A6}"/>
    <pc:docChg chg="modSld">
      <pc:chgData name="Luis Ernesto Suarez Rivera" userId="S::lsuarezr@dian.gov.co::d7617527-afb9-461a-be23-276d45e711ce" providerId="AD" clId="Web-{93EF5CE1-FF95-D6C5-D5B9-A8957AE5A2A6}" dt="2026-06-22T14:46:35.475" v="14" actId="1076"/>
      <pc:docMkLst>
        <pc:docMk/>
      </pc:docMkLst>
      <pc:sldChg chg="addSp modSp">
        <pc:chgData name="Luis Ernesto Suarez Rivera" userId="S::lsuarezr@dian.gov.co::d7617527-afb9-461a-be23-276d45e711ce" providerId="AD" clId="Web-{93EF5CE1-FF95-D6C5-D5B9-A8957AE5A2A6}" dt="2026-06-22T14:46:35.475" v="14" actId="1076"/>
        <pc:sldMkLst>
          <pc:docMk/>
          <pc:sldMk cId="2837717166" sldId="308"/>
        </pc:sldMkLst>
        <pc:grpChg chg="add mod">
          <ac:chgData name="Luis Ernesto Suarez Rivera" userId="S::lsuarezr@dian.gov.co::d7617527-afb9-461a-be23-276d45e711ce" providerId="AD" clId="Web-{93EF5CE1-FF95-D6C5-D5B9-A8957AE5A2A6}" dt="2026-06-22T14:46:35.475" v="14" actId="1076"/>
          <ac:grpSpMkLst>
            <pc:docMk/>
            <pc:sldMk cId="2837717166" sldId="308"/>
            <ac:grpSpMk id="14" creationId="{EECDE111-C568-D506-9D36-B28208B2FB1B}"/>
          </ac:grpSpMkLst>
        </pc:grpChg>
        <pc:picChg chg="add mod">
          <ac:chgData name="Luis Ernesto Suarez Rivera" userId="S::lsuarezr@dian.gov.co::d7617527-afb9-461a-be23-276d45e711ce" providerId="AD" clId="Web-{93EF5CE1-FF95-D6C5-D5B9-A8957AE5A2A6}" dt="2026-06-22T14:46:01.179" v="7" actId="14100"/>
          <ac:picMkLst>
            <pc:docMk/>
            <pc:sldMk cId="2837717166" sldId="308"/>
            <ac:picMk id="6" creationId="{B6E1C2BE-A51F-0585-A10D-E035F6F48724}"/>
          </ac:picMkLst>
        </pc:picChg>
        <pc:picChg chg="mod">
          <ac:chgData name="Luis Ernesto Suarez Rivera" userId="S::lsuarezr@dian.gov.co::d7617527-afb9-461a-be23-276d45e711ce" providerId="AD" clId="Web-{93EF5CE1-FF95-D6C5-D5B9-A8957AE5A2A6}" dt="2026-06-22T14:46:05.694" v="9" actId="14100"/>
          <ac:picMkLst>
            <pc:docMk/>
            <pc:sldMk cId="2837717166" sldId="308"/>
            <ac:picMk id="8" creationId="{87B73A70-AC14-F039-0B43-AABD37B18436}"/>
          </ac:picMkLst>
        </pc:picChg>
        <pc:picChg chg="mod">
          <ac:chgData name="Luis Ernesto Suarez Rivera" userId="S::lsuarezr@dian.gov.co::d7617527-afb9-461a-be23-276d45e711ce" providerId="AD" clId="Web-{93EF5CE1-FF95-D6C5-D5B9-A8957AE5A2A6}" dt="2026-06-22T14:46:13.866" v="12" actId="1076"/>
          <ac:picMkLst>
            <pc:docMk/>
            <pc:sldMk cId="2837717166" sldId="308"/>
            <ac:picMk id="13" creationId="{552568E5-5707-E64C-9BEA-F1C1738DCD3C}"/>
          </ac:picMkLst>
        </pc:picChg>
      </pc:sldChg>
    </pc:docChg>
  </pc:docChgLst>
  <pc:docChgLst>
    <pc:chgData name="Luis Ernesto Suarez Rivera" userId="d7617527-afb9-461a-be23-276d45e711ce" providerId="ADAL" clId="{5A9859EB-22C4-4F89-92F6-EEC47D7579E6}"/>
    <pc:docChg chg="undo redo custSel addSld delSld modSld sldOrd">
      <pc:chgData name="Luis Ernesto Suarez Rivera" userId="d7617527-afb9-461a-be23-276d45e711ce" providerId="ADAL" clId="{5A9859EB-22C4-4F89-92F6-EEC47D7579E6}" dt="2026-06-22T14:27:38.407" v="6220"/>
      <pc:docMkLst>
        <pc:docMk/>
      </pc:docMkLst>
      <pc:sldChg chg="addSp delSp modSp mod">
        <pc:chgData name="Luis Ernesto Suarez Rivera" userId="d7617527-afb9-461a-be23-276d45e711ce" providerId="ADAL" clId="{5A9859EB-22C4-4F89-92F6-EEC47D7579E6}" dt="2026-06-17T19:58:22.191" v="3945" actId="478"/>
        <pc:sldMkLst>
          <pc:docMk/>
          <pc:sldMk cId="0" sldId="256"/>
        </pc:sldMkLst>
      </pc:sldChg>
      <pc:sldChg chg="delSp modSp mod">
        <pc:chgData name="Luis Ernesto Suarez Rivera" userId="d7617527-afb9-461a-be23-276d45e711ce" providerId="ADAL" clId="{5A9859EB-22C4-4F89-92F6-EEC47D7579E6}" dt="2026-06-17T15:40:11.603" v="2635" actId="1076"/>
        <pc:sldMkLst>
          <pc:docMk/>
          <pc:sldMk cId="0" sldId="257"/>
        </pc:sldMkLst>
        <pc:spChg chg="mod">
          <ac:chgData name="Luis Ernesto Suarez Rivera" userId="d7617527-afb9-461a-be23-276d45e711ce" providerId="ADAL" clId="{5A9859EB-22C4-4F89-92F6-EEC47D7579E6}" dt="2026-06-17T15:39:51.720" v="2628" actId="6549"/>
          <ac:spMkLst>
            <pc:docMk/>
            <pc:sldMk cId="0" sldId="257"/>
            <ac:spMk id="45" creationId="{44C98DB5-962E-0BC4-6210-21DC9153584C}"/>
          </ac:spMkLst>
        </pc:spChg>
        <pc:spChg chg="mod">
          <ac:chgData name="Luis Ernesto Suarez Rivera" userId="d7617527-afb9-461a-be23-276d45e711ce" providerId="ADAL" clId="{5A9859EB-22C4-4F89-92F6-EEC47D7579E6}" dt="2026-06-17T15:39:51.275" v="2627" actId="6549"/>
          <ac:spMkLst>
            <pc:docMk/>
            <pc:sldMk cId="0" sldId="257"/>
            <ac:spMk id="46" creationId="{8D7E37D0-E252-EFD9-3E5A-23F206F8FB7A}"/>
          </ac:spMkLst>
        </pc:spChg>
        <pc:spChg chg="mod">
          <ac:chgData name="Luis Ernesto Suarez Rivera" userId="d7617527-afb9-461a-be23-276d45e711ce" providerId="ADAL" clId="{5A9859EB-22C4-4F89-92F6-EEC47D7579E6}" dt="2026-06-17T15:39:50.920" v="2626" actId="6549"/>
          <ac:spMkLst>
            <pc:docMk/>
            <pc:sldMk cId="0" sldId="257"/>
            <ac:spMk id="47" creationId="{C25A46AA-4E76-AFA6-123E-B5AD486B6883}"/>
          </ac:spMkLst>
        </pc:spChg>
        <pc:spChg chg="mod">
          <ac:chgData name="Luis Ernesto Suarez Rivera" userId="d7617527-afb9-461a-be23-276d45e711ce" providerId="ADAL" clId="{5A9859EB-22C4-4F89-92F6-EEC47D7579E6}" dt="2026-06-17T15:39:50.638" v="2625" actId="6549"/>
          <ac:spMkLst>
            <pc:docMk/>
            <pc:sldMk cId="0" sldId="257"/>
            <ac:spMk id="48" creationId="{AF4EB171-646C-01F2-98D2-834607C5B851}"/>
          </ac:spMkLst>
        </pc:spChg>
        <pc:spChg chg="mod">
          <ac:chgData name="Luis Ernesto Suarez Rivera" userId="d7617527-afb9-461a-be23-276d45e711ce" providerId="ADAL" clId="{5A9859EB-22C4-4F89-92F6-EEC47D7579E6}" dt="2026-06-17T15:39:30.912" v="2620" actId="20577"/>
          <ac:spMkLst>
            <pc:docMk/>
            <pc:sldMk cId="0" sldId="257"/>
            <ac:spMk id="62" creationId="{7590BB33-21B2-F8A2-D705-7F7964A1EBF9}"/>
          </ac:spMkLst>
        </pc:spChg>
        <pc:spChg chg="mod">
          <ac:chgData name="Luis Ernesto Suarez Rivera" userId="d7617527-afb9-461a-be23-276d45e711ce" providerId="ADAL" clId="{5A9859EB-22C4-4F89-92F6-EEC47D7579E6}" dt="2026-06-17T15:40:11.603" v="2635" actId="1076"/>
          <ac:spMkLst>
            <pc:docMk/>
            <pc:sldMk cId="0" sldId="257"/>
            <ac:spMk id="65" creationId="{DDFD4662-6C58-7DEC-C34F-DDAE2ACE542A}"/>
          </ac:spMkLst>
        </pc:spChg>
        <pc:cxnChg chg="mod">
          <ac:chgData name="Luis Ernesto Suarez Rivera" userId="d7617527-afb9-461a-be23-276d45e711ce" providerId="ADAL" clId="{5A9859EB-22C4-4F89-92F6-EEC47D7579E6}" dt="2026-06-17T15:40:11.603" v="2635" actId="1076"/>
          <ac:cxnSpMkLst>
            <pc:docMk/>
            <pc:sldMk cId="0" sldId="257"/>
            <ac:cxnSpMk id="64" creationId="{45F8329C-2738-D21E-D1DF-E679B3C8D551}"/>
          </ac:cxnSpMkLst>
        </pc:cxnChg>
      </pc:sldChg>
      <pc:sldChg chg="modSp mod">
        <pc:chgData name="Luis Ernesto Suarez Rivera" userId="d7617527-afb9-461a-be23-276d45e711ce" providerId="ADAL" clId="{5A9859EB-22C4-4F89-92F6-EEC47D7579E6}" dt="2026-06-22T14:27:38.407" v="6220"/>
        <pc:sldMkLst>
          <pc:docMk/>
          <pc:sldMk cId="2870349976" sldId="296"/>
        </pc:sldMkLst>
        <pc:spChg chg="mod">
          <ac:chgData name="Luis Ernesto Suarez Rivera" userId="d7617527-afb9-461a-be23-276d45e711ce" providerId="ADAL" clId="{5A9859EB-22C4-4F89-92F6-EEC47D7579E6}" dt="2026-06-22T14:27:38.407" v="6220"/>
          <ac:spMkLst>
            <pc:docMk/>
            <pc:sldMk cId="2870349976" sldId="296"/>
            <ac:spMk id="9" creationId="{982A8080-563A-A51E-BD72-63CBB7695670}"/>
          </ac:spMkLst>
        </pc:spChg>
      </pc:sldChg>
      <pc:sldChg chg="addSp delSp modSp mod">
        <pc:chgData name="Luis Ernesto Suarez Rivera" userId="d7617527-afb9-461a-be23-276d45e711ce" providerId="ADAL" clId="{5A9859EB-22C4-4F89-92F6-EEC47D7579E6}" dt="2026-06-19T16:38:51.471" v="6212" actId="1076"/>
        <pc:sldMkLst>
          <pc:docMk/>
          <pc:sldMk cId="1265571037" sldId="299"/>
        </pc:sldMkLst>
        <pc:picChg chg="add mod">
          <ac:chgData name="Luis Ernesto Suarez Rivera" userId="d7617527-afb9-461a-be23-276d45e711ce" providerId="ADAL" clId="{5A9859EB-22C4-4F89-92F6-EEC47D7579E6}" dt="2026-06-19T16:38:51.471" v="6212" actId="1076"/>
          <ac:picMkLst>
            <pc:docMk/>
            <pc:sldMk cId="1265571037" sldId="299"/>
            <ac:picMk id="9" creationId="{9CF7959E-8C79-ACC6-51AD-3B59A6F2EEC3}"/>
          </ac:picMkLst>
        </pc:picChg>
      </pc:sldChg>
      <pc:sldChg chg="addSp delSp modSp mod">
        <pc:chgData name="Luis Ernesto Suarez Rivera" userId="d7617527-afb9-461a-be23-276d45e711ce" providerId="ADAL" clId="{5A9859EB-22C4-4F89-92F6-EEC47D7579E6}" dt="2026-06-19T15:39:06.360" v="6043" actId="113"/>
        <pc:sldMkLst>
          <pc:docMk/>
          <pc:sldMk cId="4175896611" sldId="300"/>
        </pc:sldMkLst>
        <pc:spChg chg="add mod">
          <ac:chgData name="Luis Ernesto Suarez Rivera" userId="d7617527-afb9-461a-be23-276d45e711ce" providerId="ADAL" clId="{5A9859EB-22C4-4F89-92F6-EEC47D7579E6}" dt="2026-06-18T22:52:15.222" v="6016" actId="1076"/>
          <ac:spMkLst>
            <pc:docMk/>
            <pc:sldMk cId="4175896611" sldId="300"/>
            <ac:spMk id="13" creationId="{68A39B8E-7137-768F-2CFD-B1E661C4ED8D}"/>
          </ac:spMkLst>
        </pc:spChg>
        <pc:spChg chg="add mod">
          <ac:chgData name="Luis Ernesto Suarez Rivera" userId="d7617527-afb9-461a-be23-276d45e711ce" providerId="ADAL" clId="{5A9859EB-22C4-4F89-92F6-EEC47D7579E6}" dt="2026-06-18T22:52:15.222" v="6016" actId="1076"/>
          <ac:spMkLst>
            <pc:docMk/>
            <pc:sldMk cId="4175896611" sldId="300"/>
            <ac:spMk id="14" creationId="{ED0F84D2-1493-762F-B322-32D74E19B9ED}"/>
          </ac:spMkLst>
        </pc:spChg>
        <pc:spChg chg="add mod">
          <ac:chgData name="Luis Ernesto Suarez Rivera" userId="d7617527-afb9-461a-be23-276d45e711ce" providerId="ADAL" clId="{5A9859EB-22C4-4F89-92F6-EEC47D7579E6}" dt="2026-06-18T22:52:36.442" v="6018" actId="208"/>
          <ac:spMkLst>
            <pc:docMk/>
            <pc:sldMk cId="4175896611" sldId="300"/>
            <ac:spMk id="15" creationId="{1E64FAFF-3B64-0C09-A629-EEF2ADA6820D}"/>
          </ac:spMkLst>
        </pc:spChg>
        <pc:spChg chg="add mod">
          <ac:chgData name="Luis Ernesto Suarez Rivera" userId="d7617527-afb9-461a-be23-276d45e711ce" providerId="ADAL" clId="{5A9859EB-22C4-4F89-92F6-EEC47D7579E6}" dt="2026-06-18T22:52:15.222" v="6016" actId="1076"/>
          <ac:spMkLst>
            <pc:docMk/>
            <pc:sldMk cId="4175896611" sldId="300"/>
            <ac:spMk id="16" creationId="{797E9ECD-983C-CDC3-B9BC-64464AE143B2}"/>
          </ac:spMkLst>
        </pc:spChg>
        <pc:spChg chg="add mod">
          <ac:chgData name="Luis Ernesto Suarez Rivera" userId="d7617527-afb9-461a-be23-276d45e711ce" providerId="ADAL" clId="{5A9859EB-22C4-4F89-92F6-EEC47D7579E6}" dt="2026-06-18T22:52:10.544" v="6015" actId="1076"/>
          <ac:spMkLst>
            <pc:docMk/>
            <pc:sldMk cId="4175896611" sldId="300"/>
            <ac:spMk id="17" creationId="{91813DA6-2683-1AE0-A44C-970BAA5CC9DC}"/>
          </ac:spMkLst>
        </pc:spChg>
        <pc:spChg chg="add mod">
          <ac:chgData name="Luis Ernesto Suarez Rivera" userId="d7617527-afb9-461a-be23-276d45e711ce" providerId="ADAL" clId="{5A9859EB-22C4-4F89-92F6-EEC47D7579E6}" dt="2026-06-18T22:52:08.788" v="6014" actId="1076"/>
          <ac:spMkLst>
            <pc:docMk/>
            <pc:sldMk cId="4175896611" sldId="300"/>
            <ac:spMk id="18" creationId="{4472B255-D8F9-A027-6CEE-279BB73107A5}"/>
          </ac:spMkLst>
        </pc:spChg>
        <pc:spChg chg="mod">
          <ac:chgData name="Luis Ernesto Suarez Rivera" userId="d7617527-afb9-461a-be23-276d45e711ce" providerId="ADAL" clId="{5A9859EB-22C4-4F89-92F6-EEC47D7579E6}" dt="2026-06-19T15:37:20.665" v="6041" actId="14100"/>
          <ac:spMkLst>
            <pc:docMk/>
            <pc:sldMk cId="4175896611" sldId="300"/>
            <ac:spMk id="48" creationId="{80E88B1D-6452-653A-64A5-9B97014EE7DA}"/>
          </ac:spMkLst>
        </pc:spChg>
        <pc:spChg chg="mod">
          <ac:chgData name="Luis Ernesto Suarez Rivera" userId="d7617527-afb9-461a-be23-276d45e711ce" providerId="ADAL" clId="{5A9859EB-22C4-4F89-92F6-EEC47D7579E6}" dt="2026-06-19T15:01:24.348" v="6022" actId="1076"/>
          <ac:spMkLst>
            <pc:docMk/>
            <pc:sldMk cId="4175896611" sldId="300"/>
            <ac:spMk id="72" creationId="{E0044A1F-9E20-1208-9820-8FAC860322B0}"/>
          </ac:spMkLst>
        </pc:spChg>
        <pc:spChg chg="mod">
          <ac:chgData name="Luis Ernesto Suarez Rivera" userId="d7617527-afb9-461a-be23-276d45e711ce" providerId="ADAL" clId="{5A9859EB-22C4-4F89-92F6-EEC47D7579E6}" dt="2026-06-19T15:39:06.360" v="6043" actId="113"/>
          <ac:spMkLst>
            <pc:docMk/>
            <pc:sldMk cId="4175896611" sldId="300"/>
            <ac:spMk id="112" creationId="{245B9DCA-A354-91AD-EBB2-ACE12395B75D}"/>
          </ac:spMkLst>
        </pc:spChg>
        <pc:graphicFrameChg chg="add mod">
          <ac:chgData name="Luis Ernesto Suarez Rivera" userId="d7617527-afb9-461a-be23-276d45e711ce" providerId="ADAL" clId="{5A9859EB-22C4-4F89-92F6-EEC47D7579E6}" dt="2026-06-19T15:36:33.806" v="6039" actId="2085"/>
          <ac:graphicFrameMkLst>
            <pc:docMk/>
            <pc:sldMk cId="4175896611" sldId="300"/>
            <ac:graphicFrameMk id="6" creationId="{79EC79F1-4210-EB88-FF72-3FA1F8885894}"/>
          </ac:graphicFrameMkLst>
        </pc:graphicFrameChg>
        <pc:graphicFrameChg chg="add mod">
          <ac:chgData name="Luis Ernesto Suarez Rivera" userId="d7617527-afb9-461a-be23-276d45e711ce" providerId="ADAL" clId="{5A9859EB-22C4-4F89-92F6-EEC47D7579E6}" dt="2026-06-19T15:36:35.873" v="6040" actId="2085"/>
          <ac:graphicFrameMkLst>
            <pc:docMk/>
            <pc:sldMk cId="4175896611" sldId="300"/>
            <ac:graphicFrameMk id="7" creationId="{E8B90C28-312B-4BE8-AC7B-5D1BC17E31F6}"/>
          </ac:graphicFrameMkLst>
        </pc:graphicFrameChg>
        <pc:picChg chg="ord">
          <ac:chgData name="Luis Ernesto Suarez Rivera" userId="d7617527-afb9-461a-be23-276d45e711ce" providerId="ADAL" clId="{5A9859EB-22C4-4F89-92F6-EEC47D7579E6}" dt="2026-06-18T22:40:53.393" v="5962" actId="166"/>
          <ac:picMkLst>
            <pc:docMk/>
            <pc:sldMk cId="4175896611" sldId="300"/>
            <ac:picMk id="2" creationId="{08A8722C-E1A4-B9CF-545C-6B54E6754F24}"/>
          </ac:picMkLst>
        </pc:picChg>
      </pc:sldChg>
      <pc:sldChg chg="addSp delSp modSp mod">
        <pc:chgData name="Luis Ernesto Suarez Rivera" userId="d7617527-afb9-461a-be23-276d45e711ce" providerId="ADAL" clId="{5A9859EB-22C4-4F89-92F6-EEC47D7579E6}" dt="2026-06-18T21:25:41.573" v="5466" actId="20577"/>
        <pc:sldMkLst>
          <pc:docMk/>
          <pc:sldMk cId="1142132344" sldId="301"/>
        </pc:sldMkLst>
        <pc:spChg chg="mod">
          <ac:chgData name="Luis Ernesto Suarez Rivera" userId="d7617527-afb9-461a-be23-276d45e711ce" providerId="ADAL" clId="{5A9859EB-22C4-4F89-92F6-EEC47D7579E6}" dt="2026-06-18T20:19:32.442" v="4902" actId="14100"/>
          <ac:spMkLst>
            <pc:docMk/>
            <pc:sldMk cId="1142132344" sldId="301"/>
            <ac:spMk id="98" creationId="{2F82699E-B7B2-204B-B841-7A23E1782ABF}"/>
          </ac:spMkLst>
        </pc:spChg>
        <pc:spChg chg="mod">
          <ac:chgData name="Luis Ernesto Suarez Rivera" userId="d7617527-afb9-461a-be23-276d45e711ce" providerId="ADAL" clId="{5A9859EB-22C4-4F89-92F6-EEC47D7579E6}" dt="2026-06-18T20:18:54.444" v="4863" actId="20577"/>
          <ac:spMkLst>
            <pc:docMk/>
            <pc:sldMk cId="1142132344" sldId="301"/>
            <ac:spMk id="106" creationId="{94E9E26E-6334-3B11-E122-F45CFAA11A35}"/>
          </ac:spMkLst>
        </pc:spChg>
        <pc:spChg chg="mod">
          <ac:chgData name="Luis Ernesto Suarez Rivera" userId="d7617527-afb9-461a-be23-276d45e711ce" providerId="ADAL" clId="{5A9859EB-22C4-4F89-92F6-EEC47D7579E6}" dt="2026-06-18T21:25:41.573" v="5466" actId="20577"/>
          <ac:spMkLst>
            <pc:docMk/>
            <pc:sldMk cId="1142132344" sldId="301"/>
            <ac:spMk id="107" creationId="{412FEDAC-F9C6-1A02-BED8-109037880537}"/>
          </ac:spMkLst>
        </pc:spChg>
        <pc:spChg chg="mod">
          <ac:chgData name="Luis Ernesto Suarez Rivera" userId="d7617527-afb9-461a-be23-276d45e711ce" providerId="ADAL" clId="{5A9859EB-22C4-4F89-92F6-EEC47D7579E6}" dt="2026-06-16T19:36:07.047" v="1085" actId="164"/>
          <ac:spMkLst>
            <pc:docMk/>
            <pc:sldMk cId="1142132344" sldId="301"/>
            <ac:spMk id="112" creationId="{B0970697-1FAE-33A2-A2EE-1E10094B5B30}"/>
          </ac:spMkLst>
        </pc:spChg>
        <pc:spChg chg="mod">
          <ac:chgData name="Luis Ernesto Suarez Rivera" userId="d7617527-afb9-461a-be23-276d45e711ce" providerId="ADAL" clId="{5A9859EB-22C4-4F89-92F6-EEC47D7579E6}" dt="2026-06-16T19:36:07.047" v="1085" actId="164"/>
          <ac:spMkLst>
            <pc:docMk/>
            <pc:sldMk cId="1142132344" sldId="301"/>
            <ac:spMk id="113" creationId="{598ABCD2-DCB3-FD60-A0F8-DF06FD97F095}"/>
          </ac:spMkLst>
        </pc:spChg>
        <pc:spChg chg="mod">
          <ac:chgData name="Luis Ernesto Suarez Rivera" userId="d7617527-afb9-461a-be23-276d45e711ce" providerId="ADAL" clId="{5A9859EB-22C4-4F89-92F6-EEC47D7579E6}" dt="2026-06-17T20:04:35.764" v="3954" actId="113"/>
          <ac:spMkLst>
            <pc:docMk/>
            <pc:sldMk cId="1142132344" sldId="301"/>
            <ac:spMk id="118" creationId="{E8DA6AFE-09A1-4CAC-D730-AB994463DF46}"/>
          </ac:spMkLst>
        </pc:spChg>
        <pc:spChg chg="mod">
          <ac:chgData name="Luis Ernesto Suarez Rivera" userId="d7617527-afb9-461a-be23-276d45e711ce" providerId="ADAL" clId="{5A9859EB-22C4-4F89-92F6-EEC47D7579E6}" dt="2026-06-16T19:36:07.047" v="1085" actId="164"/>
          <ac:spMkLst>
            <pc:docMk/>
            <pc:sldMk cId="1142132344" sldId="301"/>
            <ac:spMk id="120" creationId="{4367FFF6-6FB8-8283-0B2F-1FAE894CEE55}"/>
          </ac:spMkLst>
        </pc:spChg>
        <pc:spChg chg="mod">
          <ac:chgData name="Luis Ernesto Suarez Rivera" userId="d7617527-afb9-461a-be23-276d45e711ce" providerId="ADAL" clId="{5A9859EB-22C4-4F89-92F6-EEC47D7579E6}" dt="2026-06-16T19:36:07.047" v="1085" actId="164"/>
          <ac:spMkLst>
            <pc:docMk/>
            <pc:sldMk cId="1142132344" sldId="301"/>
            <ac:spMk id="136" creationId="{BAF00907-B7ED-644F-93B8-09803AA35D10}"/>
          </ac:spMkLst>
        </pc:spChg>
        <pc:spChg chg="mod">
          <ac:chgData name="Luis Ernesto Suarez Rivera" userId="d7617527-afb9-461a-be23-276d45e711ce" providerId="ADAL" clId="{5A9859EB-22C4-4F89-92F6-EEC47D7579E6}" dt="2026-06-16T19:36:18.565" v="1088" actId="20577"/>
          <ac:spMkLst>
            <pc:docMk/>
            <pc:sldMk cId="1142132344" sldId="301"/>
            <ac:spMk id="137" creationId="{58F10ED0-768C-A9E7-0896-CDC80630F0FA}"/>
          </ac:spMkLst>
        </pc:spChg>
        <pc:spChg chg="mod">
          <ac:chgData name="Luis Ernesto Suarez Rivera" userId="d7617527-afb9-461a-be23-276d45e711ce" providerId="ADAL" clId="{5A9859EB-22C4-4F89-92F6-EEC47D7579E6}" dt="2026-06-16T19:36:07.047" v="1085" actId="164"/>
          <ac:spMkLst>
            <pc:docMk/>
            <pc:sldMk cId="1142132344" sldId="301"/>
            <ac:spMk id="138" creationId="{0DA78843-2B6B-7A01-22A0-3F54B1744826}"/>
          </ac:spMkLst>
        </pc:spChg>
        <pc:spChg chg="mod">
          <ac:chgData name="Luis Ernesto Suarez Rivera" userId="d7617527-afb9-461a-be23-276d45e711ce" providerId="ADAL" clId="{5A9859EB-22C4-4F89-92F6-EEC47D7579E6}" dt="2026-06-16T19:37:10.455" v="1090" actId="20577"/>
          <ac:spMkLst>
            <pc:docMk/>
            <pc:sldMk cId="1142132344" sldId="301"/>
            <ac:spMk id="139" creationId="{DE356E60-673E-AB99-BB2F-D8A701F83CC3}"/>
          </ac:spMkLst>
        </pc:spChg>
        <pc:spChg chg="mod">
          <ac:chgData name="Luis Ernesto Suarez Rivera" userId="d7617527-afb9-461a-be23-276d45e711ce" providerId="ADAL" clId="{5A9859EB-22C4-4F89-92F6-EEC47D7579E6}" dt="2026-06-18T20:35:05.221" v="5046" actId="20577"/>
          <ac:spMkLst>
            <pc:docMk/>
            <pc:sldMk cId="1142132344" sldId="301"/>
            <ac:spMk id="140" creationId="{1B131B21-C48F-745B-E6A7-19D808221595}"/>
          </ac:spMkLst>
        </pc:spChg>
        <pc:spChg chg="mod">
          <ac:chgData name="Luis Ernesto Suarez Rivera" userId="d7617527-afb9-461a-be23-276d45e711ce" providerId="ADAL" clId="{5A9859EB-22C4-4F89-92F6-EEC47D7579E6}" dt="2026-06-16T19:37:24.750" v="1094" actId="20577"/>
          <ac:spMkLst>
            <pc:docMk/>
            <pc:sldMk cId="1142132344" sldId="301"/>
            <ac:spMk id="141" creationId="{3D2F2B88-2E78-DCFC-FA14-7E62717189D3}"/>
          </ac:spMkLst>
        </pc:spChg>
        <pc:spChg chg="mod">
          <ac:chgData name="Luis Ernesto Suarez Rivera" userId="d7617527-afb9-461a-be23-276d45e711ce" providerId="ADAL" clId="{5A9859EB-22C4-4F89-92F6-EEC47D7579E6}" dt="2026-06-16T19:36:07.047" v="1085" actId="164"/>
          <ac:spMkLst>
            <pc:docMk/>
            <pc:sldMk cId="1142132344" sldId="301"/>
            <ac:spMk id="142" creationId="{18747C02-4A08-33EF-3091-4F0C60D1F36B}"/>
          </ac:spMkLst>
        </pc:spChg>
        <pc:spChg chg="mod">
          <ac:chgData name="Luis Ernesto Suarez Rivera" userId="d7617527-afb9-461a-be23-276d45e711ce" providerId="ADAL" clId="{5A9859EB-22C4-4F89-92F6-EEC47D7579E6}" dt="2026-06-16T19:37:34.531" v="1099" actId="20577"/>
          <ac:spMkLst>
            <pc:docMk/>
            <pc:sldMk cId="1142132344" sldId="301"/>
            <ac:spMk id="143" creationId="{7704BF6B-B67F-1D9A-DFAD-42E3F7A53550}"/>
          </ac:spMkLst>
        </pc:spChg>
        <pc:spChg chg="mod">
          <ac:chgData name="Luis Ernesto Suarez Rivera" userId="d7617527-afb9-461a-be23-276d45e711ce" providerId="ADAL" clId="{5A9859EB-22C4-4F89-92F6-EEC47D7579E6}" dt="2026-06-16T19:36:07.047" v="1085" actId="164"/>
          <ac:spMkLst>
            <pc:docMk/>
            <pc:sldMk cId="1142132344" sldId="301"/>
            <ac:spMk id="144" creationId="{E3D63787-E74E-A012-7B7B-0631BF93E98B}"/>
          </ac:spMkLst>
        </pc:spChg>
        <pc:spChg chg="mod">
          <ac:chgData name="Luis Ernesto Suarez Rivera" userId="d7617527-afb9-461a-be23-276d45e711ce" providerId="ADAL" clId="{5A9859EB-22C4-4F89-92F6-EEC47D7579E6}" dt="2026-06-16T19:37:50.040" v="1105" actId="20577"/>
          <ac:spMkLst>
            <pc:docMk/>
            <pc:sldMk cId="1142132344" sldId="301"/>
            <ac:spMk id="145" creationId="{619C6213-41F3-0503-E031-49EE93F71BF5}"/>
          </ac:spMkLst>
        </pc:spChg>
        <pc:spChg chg="mod">
          <ac:chgData name="Luis Ernesto Suarez Rivera" userId="d7617527-afb9-461a-be23-276d45e711ce" providerId="ADAL" clId="{5A9859EB-22C4-4F89-92F6-EEC47D7579E6}" dt="2026-06-17T20:04:40.645" v="3955" actId="113"/>
          <ac:spMkLst>
            <pc:docMk/>
            <pc:sldMk cId="1142132344" sldId="301"/>
            <ac:spMk id="146" creationId="{4FC2E7EC-0474-DA0C-9EA9-D50D4D7A12C4}"/>
          </ac:spMkLst>
        </pc:spChg>
        <pc:spChg chg="mod">
          <ac:chgData name="Luis Ernesto Suarez Rivera" userId="d7617527-afb9-461a-be23-276d45e711ce" providerId="ADAL" clId="{5A9859EB-22C4-4F89-92F6-EEC47D7579E6}" dt="2026-06-17T20:04:42.738" v="3956" actId="113"/>
          <ac:spMkLst>
            <pc:docMk/>
            <pc:sldMk cId="1142132344" sldId="301"/>
            <ac:spMk id="147" creationId="{551FB4C5-7125-CFF6-DAB6-9B055F3CA721}"/>
          </ac:spMkLst>
        </pc:spChg>
        <pc:grpChg chg="add mod">
          <ac:chgData name="Luis Ernesto Suarez Rivera" userId="d7617527-afb9-461a-be23-276d45e711ce" providerId="ADAL" clId="{5A9859EB-22C4-4F89-92F6-EEC47D7579E6}" dt="2026-06-17T18:50:55.325" v="3866" actId="1076"/>
          <ac:grpSpMkLst>
            <pc:docMk/>
            <pc:sldMk cId="1142132344" sldId="301"/>
            <ac:grpSpMk id="6" creationId="{94DE1747-882F-4A3B-48DD-D64901BEFF23}"/>
          </ac:grpSpMkLst>
        </pc:grpChg>
        <pc:grpChg chg="add mod">
          <ac:chgData name="Luis Ernesto Suarez Rivera" userId="d7617527-afb9-461a-be23-276d45e711ce" providerId="ADAL" clId="{5A9859EB-22C4-4F89-92F6-EEC47D7579E6}" dt="2026-06-17T18:54:25.151" v="3896" actId="1076"/>
          <ac:grpSpMkLst>
            <pc:docMk/>
            <pc:sldMk cId="1142132344" sldId="301"/>
            <ac:grpSpMk id="15" creationId="{190A3AB1-A0CA-811B-328C-88A9E17899DE}"/>
          </ac:grpSpMkLst>
        </pc:grpChg>
        <pc:picChg chg="add mod">
          <ac:chgData name="Luis Ernesto Suarez Rivera" userId="d7617527-afb9-461a-be23-276d45e711ce" providerId="ADAL" clId="{5A9859EB-22C4-4F89-92F6-EEC47D7579E6}" dt="2026-06-18T20:55:58.171" v="5052" actId="14100"/>
          <ac:picMkLst>
            <pc:docMk/>
            <pc:sldMk cId="1142132344" sldId="301"/>
            <ac:picMk id="7" creationId="{89874DF9-4BF4-A638-3CD1-317FCB3182BB}"/>
          </ac:picMkLst>
        </pc:picChg>
        <pc:picChg chg="add mod ord">
          <ac:chgData name="Luis Ernesto Suarez Rivera" userId="d7617527-afb9-461a-be23-276d45e711ce" providerId="ADAL" clId="{5A9859EB-22C4-4F89-92F6-EEC47D7579E6}" dt="2026-06-17T18:54:22.611" v="3895" actId="164"/>
          <ac:picMkLst>
            <pc:docMk/>
            <pc:sldMk cId="1142132344" sldId="301"/>
            <ac:picMk id="10" creationId="{937FF005-DB55-F684-8892-6A9E1CE1A8A3}"/>
          </ac:picMkLst>
        </pc:picChg>
        <pc:picChg chg="add mod">
          <ac:chgData name="Luis Ernesto Suarez Rivera" userId="d7617527-afb9-461a-be23-276d45e711ce" providerId="ADAL" clId="{5A9859EB-22C4-4F89-92F6-EEC47D7579E6}" dt="2026-06-17T18:54:22.611" v="3895" actId="164"/>
          <ac:picMkLst>
            <pc:docMk/>
            <pc:sldMk cId="1142132344" sldId="301"/>
            <ac:picMk id="12" creationId="{153F411F-F7A6-FDD9-D908-B069CCFB860D}"/>
          </ac:picMkLst>
        </pc:picChg>
      </pc:sldChg>
      <pc:sldChg chg="addSp delSp modSp mod">
        <pc:chgData name="Luis Ernesto Suarez Rivera" userId="d7617527-afb9-461a-be23-276d45e711ce" providerId="ADAL" clId="{5A9859EB-22C4-4F89-92F6-EEC47D7579E6}" dt="2026-06-17T18:49:40.384" v="3863" actId="1076"/>
        <pc:sldMkLst>
          <pc:docMk/>
          <pc:sldMk cId="2246283919" sldId="303"/>
        </pc:sldMkLst>
        <pc:spChg chg="add mod">
          <ac:chgData name="Luis Ernesto Suarez Rivera" userId="d7617527-afb9-461a-be23-276d45e711ce" providerId="ADAL" clId="{5A9859EB-22C4-4F89-92F6-EEC47D7579E6}" dt="2026-06-16T20:48:03.541" v="1982" actId="1076"/>
          <ac:spMkLst>
            <pc:docMk/>
            <pc:sldMk cId="2246283919" sldId="303"/>
            <ac:spMk id="9" creationId="{F7364132-AD35-7AE8-CD8B-0D9E6367940C}"/>
          </ac:spMkLst>
        </pc:spChg>
        <pc:spChg chg="mod topLvl">
          <ac:chgData name="Luis Ernesto Suarez Rivera" userId="d7617527-afb9-461a-be23-276d45e711ce" providerId="ADAL" clId="{5A9859EB-22C4-4F89-92F6-EEC47D7579E6}" dt="2026-06-16T20:44:23.234" v="1950" actId="165"/>
          <ac:spMkLst>
            <pc:docMk/>
            <pc:sldMk cId="2246283919" sldId="303"/>
            <ac:spMk id="69" creationId="{9812F1DC-F4C4-DF82-1176-F4293E683779}"/>
          </ac:spMkLst>
        </pc:spChg>
        <pc:spChg chg="mod">
          <ac:chgData name="Luis Ernesto Suarez Rivera" userId="d7617527-afb9-461a-be23-276d45e711ce" providerId="ADAL" clId="{5A9859EB-22C4-4F89-92F6-EEC47D7579E6}" dt="2026-06-16T20:44:23.234" v="1950" actId="165"/>
          <ac:spMkLst>
            <pc:docMk/>
            <pc:sldMk cId="2246283919" sldId="303"/>
            <ac:spMk id="71" creationId="{F9625554-F81D-FA50-14E2-3D35BA438D5F}"/>
          </ac:spMkLst>
        </pc:spChg>
        <pc:spChg chg="mod">
          <ac:chgData name="Luis Ernesto Suarez Rivera" userId="d7617527-afb9-461a-be23-276d45e711ce" providerId="ADAL" clId="{5A9859EB-22C4-4F89-92F6-EEC47D7579E6}" dt="2026-06-16T20:44:23.234" v="1950" actId="165"/>
          <ac:spMkLst>
            <pc:docMk/>
            <pc:sldMk cId="2246283919" sldId="303"/>
            <ac:spMk id="72" creationId="{5B3A2959-6536-4ABB-2DCE-0A8FFCAE9EB1}"/>
          </ac:spMkLst>
        </pc:spChg>
        <pc:spChg chg="mod">
          <ac:chgData name="Luis Ernesto Suarez Rivera" userId="d7617527-afb9-461a-be23-276d45e711ce" providerId="ADAL" clId="{5A9859EB-22C4-4F89-92F6-EEC47D7579E6}" dt="2026-06-16T20:44:23.234" v="1950" actId="165"/>
          <ac:spMkLst>
            <pc:docMk/>
            <pc:sldMk cId="2246283919" sldId="303"/>
            <ac:spMk id="73" creationId="{E89E4127-A6BC-31DD-5279-1ECA7C506DC2}"/>
          </ac:spMkLst>
        </pc:spChg>
        <pc:grpChg chg="add mod">
          <ac:chgData name="Luis Ernesto Suarez Rivera" userId="d7617527-afb9-461a-be23-276d45e711ce" providerId="ADAL" clId="{5A9859EB-22C4-4F89-92F6-EEC47D7579E6}" dt="2026-06-17T18:49:40.384" v="3863" actId="1076"/>
          <ac:grpSpMkLst>
            <pc:docMk/>
            <pc:sldMk cId="2246283919" sldId="303"/>
            <ac:grpSpMk id="7" creationId="{43272092-A8FD-F12E-20EA-0512FED11629}"/>
          </ac:grpSpMkLst>
        </pc:grpChg>
        <pc:grpChg chg="add mod">
          <ac:chgData name="Luis Ernesto Suarez Rivera" userId="d7617527-afb9-461a-be23-276d45e711ce" providerId="ADAL" clId="{5A9859EB-22C4-4F89-92F6-EEC47D7579E6}" dt="2026-06-17T18:49:40.384" v="3863" actId="1076"/>
          <ac:grpSpMkLst>
            <pc:docMk/>
            <pc:sldMk cId="2246283919" sldId="303"/>
            <ac:grpSpMk id="12" creationId="{13B3CF65-499F-AA65-EC46-D822BBA55FA5}"/>
          </ac:grpSpMkLst>
        </pc:grpChg>
        <pc:grpChg chg="mod topLvl">
          <ac:chgData name="Luis Ernesto Suarez Rivera" userId="d7617527-afb9-461a-be23-276d45e711ce" providerId="ADAL" clId="{5A9859EB-22C4-4F89-92F6-EEC47D7579E6}" dt="2026-06-16T20:44:23.234" v="1950" actId="165"/>
          <ac:grpSpMkLst>
            <pc:docMk/>
            <pc:sldMk cId="2246283919" sldId="303"/>
            <ac:grpSpMk id="67" creationId="{D35D39EF-B972-36DC-18C6-34ECB92B93A9}"/>
          </ac:grpSpMkLst>
        </pc:grpChg>
        <pc:picChg chg="mod">
          <ac:chgData name="Luis Ernesto Suarez Rivera" userId="d7617527-afb9-461a-be23-276d45e711ce" providerId="ADAL" clId="{5A9859EB-22C4-4F89-92F6-EEC47D7579E6}" dt="2026-06-17T18:49:40.384" v="3863" actId="1076"/>
          <ac:picMkLst>
            <pc:docMk/>
            <pc:sldMk cId="2246283919" sldId="303"/>
            <ac:picMk id="10" creationId="{3A7EF219-94FE-37E4-E847-4DA07AB45836}"/>
          </ac:picMkLst>
        </pc:picChg>
        <pc:picChg chg="mod">
          <ac:chgData name="Luis Ernesto Suarez Rivera" userId="d7617527-afb9-461a-be23-276d45e711ce" providerId="ADAL" clId="{5A9859EB-22C4-4F89-92F6-EEC47D7579E6}" dt="2026-06-17T18:49:40.384" v="3863" actId="1076"/>
          <ac:picMkLst>
            <pc:docMk/>
            <pc:sldMk cId="2246283919" sldId="303"/>
            <ac:picMk id="11" creationId="{F3FEDB43-DCB3-5B3A-82F3-B37239CB56C1}"/>
          </ac:picMkLst>
        </pc:picChg>
        <pc:picChg chg="mod ord topLvl">
          <ac:chgData name="Luis Ernesto Suarez Rivera" userId="d7617527-afb9-461a-be23-276d45e711ce" providerId="ADAL" clId="{5A9859EB-22C4-4F89-92F6-EEC47D7579E6}" dt="2026-06-17T18:49:40.384" v="3863" actId="1076"/>
          <ac:picMkLst>
            <pc:docMk/>
            <pc:sldMk cId="2246283919" sldId="303"/>
            <ac:picMk id="52" creationId="{6F27E58C-5681-1B84-67A5-9A7C7A2AD18D}"/>
          </ac:picMkLst>
        </pc:picChg>
        <pc:picChg chg="mod topLvl">
          <ac:chgData name="Luis Ernesto Suarez Rivera" userId="d7617527-afb9-461a-be23-276d45e711ce" providerId="ADAL" clId="{5A9859EB-22C4-4F89-92F6-EEC47D7579E6}" dt="2026-06-17T18:49:40.384" v="3863" actId="1076"/>
          <ac:picMkLst>
            <pc:docMk/>
            <pc:sldMk cId="2246283919" sldId="303"/>
            <ac:picMk id="53" creationId="{3542C90E-0901-6176-25B9-6EF77C4CF8BA}"/>
          </ac:picMkLst>
        </pc:picChg>
        <pc:picChg chg="mod topLvl">
          <ac:chgData name="Luis Ernesto Suarez Rivera" userId="d7617527-afb9-461a-be23-276d45e711ce" providerId="ADAL" clId="{5A9859EB-22C4-4F89-92F6-EEC47D7579E6}" dt="2026-06-17T18:49:40.384" v="3863" actId="1076"/>
          <ac:picMkLst>
            <pc:docMk/>
            <pc:sldMk cId="2246283919" sldId="303"/>
            <ac:picMk id="54" creationId="{B3A09A78-23A7-37D5-0AAF-8B3A3DEEADBD}"/>
          </ac:picMkLst>
        </pc:picChg>
        <pc:picChg chg="mod topLvl">
          <ac:chgData name="Luis Ernesto Suarez Rivera" userId="d7617527-afb9-461a-be23-276d45e711ce" providerId="ADAL" clId="{5A9859EB-22C4-4F89-92F6-EEC47D7579E6}" dt="2026-06-16T20:44:23.234" v="1950" actId="165"/>
          <ac:picMkLst>
            <pc:docMk/>
            <pc:sldMk cId="2246283919" sldId="303"/>
            <ac:picMk id="70" creationId="{C8EC4330-5373-98DC-B8EA-2BD5D99BF6A1}"/>
          </ac:picMkLst>
        </pc:picChg>
        <pc:picChg chg="mod">
          <ac:chgData name="Luis Ernesto Suarez Rivera" userId="d7617527-afb9-461a-be23-276d45e711ce" providerId="ADAL" clId="{5A9859EB-22C4-4F89-92F6-EEC47D7579E6}" dt="2026-06-16T20:44:23.234" v="1950" actId="165"/>
          <ac:picMkLst>
            <pc:docMk/>
            <pc:sldMk cId="2246283919" sldId="303"/>
            <ac:picMk id="75" creationId="{471570F0-3F37-9E87-B86F-AAE9148C50EB}"/>
          </ac:picMkLst>
        </pc:picChg>
        <pc:picChg chg="mod">
          <ac:chgData name="Luis Ernesto Suarez Rivera" userId="d7617527-afb9-461a-be23-276d45e711ce" providerId="ADAL" clId="{5A9859EB-22C4-4F89-92F6-EEC47D7579E6}" dt="2026-06-16T20:44:23.234" v="1950" actId="165"/>
          <ac:picMkLst>
            <pc:docMk/>
            <pc:sldMk cId="2246283919" sldId="303"/>
            <ac:picMk id="76" creationId="{706A44E4-D364-7D14-35D7-EE6ABB202506}"/>
          </ac:picMkLst>
        </pc:picChg>
        <pc:picChg chg="mod">
          <ac:chgData name="Luis Ernesto Suarez Rivera" userId="d7617527-afb9-461a-be23-276d45e711ce" providerId="ADAL" clId="{5A9859EB-22C4-4F89-92F6-EEC47D7579E6}" dt="2026-06-16T20:44:23.234" v="1950" actId="165"/>
          <ac:picMkLst>
            <pc:docMk/>
            <pc:sldMk cId="2246283919" sldId="303"/>
            <ac:picMk id="77" creationId="{0A0CD8E2-06B2-E7E7-A21F-4CE8ACDB7F30}"/>
          </ac:picMkLst>
        </pc:picChg>
        <pc:picChg chg="add mod">
          <ac:chgData name="Luis Ernesto Suarez Rivera" userId="d7617527-afb9-461a-be23-276d45e711ce" providerId="ADAL" clId="{5A9859EB-22C4-4F89-92F6-EEC47D7579E6}" dt="2026-06-16T20:48:05.991" v="1983" actId="1076"/>
          <ac:picMkLst>
            <pc:docMk/>
            <pc:sldMk cId="2246283919" sldId="303"/>
            <ac:picMk id="2050" creationId="{6936161C-3046-9D27-BA87-0A22A40F490F}"/>
          </ac:picMkLst>
        </pc:picChg>
        <pc:cxnChg chg="add mod">
          <ac:chgData name="Luis Ernesto Suarez Rivera" userId="d7617527-afb9-461a-be23-276d45e711ce" providerId="ADAL" clId="{5A9859EB-22C4-4F89-92F6-EEC47D7579E6}" dt="2026-06-16T20:48:00.248" v="1981" actId="1076"/>
          <ac:cxnSpMkLst>
            <pc:docMk/>
            <pc:sldMk cId="2246283919" sldId="303"/>
            <ac:cxnSpMk id="8" creationId="{AD36F3DF-4C3B-A5EF-FE12-E06A7F535850}"/>
          </ac:cxnSpMkLst>
        </pc:cxnChg>
        <pc:cxnChg chg="mod topLvl">
          <ac:chgData name="Luis Ernesto Suarez Rivera" userId="d7617527-afb9-461a-be23-276d45e711ce" providerId="ADAL" clId="{5A9859EB-22C4-4F89-92F6-EEC47D7579E6}" dt="2026-06-16T20:44:23.234" v="1950" actId="165"/>
          <ac:cxnSpMkLst>
            <pc:docMk/>
            <pc:sldMk cId="2246283919" sldId="303"/>
            <ac:cxnSpMk id="68" creationId="{514956DD-0382-D6BB-E049-CDA463CC6689}"/>
          </ac:cxnSpMkLst>
        </pc:cxnChg>
        <pc:cxnChg chg="mod">
          <ac:chgData name="Luis Ernesto Suarez Rivera" userId="d7617527-afb9-461a-be23-276d45e711ce" providerId="ADAL" clId="{5A9859EB-22C4-4F89-92F6-EEC47D7579E6}" dt="2026-06-16T20:44:23.234" v="1950" actId="165"/>
          <ac:cxnSpMkLst>
            <pc:docMk/>
            <pc:sldMk cId="2246283919" sldId="303"/>
            <ac:cxnSpMk id="74" creationId="{7F2397FB-9F5B-ADD4-A69F-1F557D03BE11}"/>
          </ac:cxnSpMkLst>
        </pc:cxnChg>
        <pc:cxnChg chg="mod">
          <ac:chgData name="Luis Ernesto Suarez Rivera" userId="d7617527-afb9-461a-be23-276d45e711ce" providerId="ADAL" clId="{5A9859EB-22C4-4F89-92F6-EEC47D7579E6}" dt="2026-06-16T20:44:23.234" v="1950" actId="165"/>
          <ac:cxnSpMkLst>
            <pc:docMk/>
            <pc:sldMk cId="2246283919" sldId="303"/>
            <ac:cxnSpMk id="78" creationId="{A3244D66-D5CB-576C-01AF-72D1B0E935A8}"/>
          </ac:cxnSpMkLst>
        </pc:cxnChg>
      </pc:sldChg>
      <pc:sldChg chg="modSp mod">
        <pc:chgData name="Luis Ernesto Suarez Rivera" userId="d7617527-afb9-461a-be23-276d45e711ce" providerId="ADAL" clId="{5A9859EB-22C4-4F89-92F6-EEC47D7579E6}" dt="2026-06-16T16:17:36.216" v="511" actId="207"/>
        <pc:sldMkLst>
          <pc:docMk/>
          <pc:sldMk cId="3467322566" sldId="304"/>
        </pc:sldMkLst>
        <pc:spChg chg="mod">
          <ac:chgData name="Luis Ernesto Suarez Rivera" userId="d7617527-afb9-461a-be23-276d45e711ce" providerId="ADAL" clId="{5A9859EB-22C4-4F89-92F6-EEC47D7579E6}" dt="2026-06-16T16:17:36.216" v="511" actId="207"/>
          <ac:spMkLst>
            <pc:docMk/>
            <pc:sldMk cId="3467322566" sldId="304"/>
            <ac:spMk id="103" creationId="{B2EDF37D-3BBD-A951-DCEC-F7BF6B24FA0D}"/>
          </ac:spMkLst>
        </pc:spChg>
      </pc:sldChg>
      <pc:sldChg chg="addSp modSp mod">
        <pc:chgData name="Luis Ernesto Suarez Rivera" userId="d7617527-afb9-461a-be23-276d45e711ce" providerId="ADAL" clId="{5A9859EB-22C4-4F89-92F6-EEC47D7579E6}" dt="2026-06-17T15:56:04.276" v="2723"/>
        <pc:sldMkLst>
          <pc:docMk/>
          <pc:sldMk cId="1212526246" sldId="306"/>
        </pc:sldMkLst>
        <pc:spChg chg="add mod">
          <ac:chgData name="Luis Ernesto Suarez Rivera" userId="d7617527-afb9-461a-be23-276d45e711ce" providerId="ADAL" clId="{5A9859EB-22C4-4F89-92F6-EEC47D7579E6}" dt="2026-06-17T15:56:04.276" v="2723"/>
          <ac:spMkLst>
            <pc:docMk/>
            <pc:sldMk cId="1212526246" sldId="306"/>
            <ac:spMk id="7" creationId="{913D3E11-3736-CF79-D31B-14623DB22478}"/>
          </ac:spMkLst>
        </pc:spChg>
        <pc:spChg chg="mod">
          <ac:chgData name="Luis Ernesto Suarez Rivera" userId="d7617527-afb9-461a-be23-276d45e711ce" providerId="ADAL" clId="{5A9859EB-22C4-4F89-92F6-EEC47D7579E6}" dt="2026-06-16T19:38:50.083" v="1111" actId="164"/>
          <ac:spMkLst>
            <pc:docMk/>
            <pc:sldMk cId="1212526246" sldId="306"/>
            <ac:spMk id="138" creationId="{2651C9C9-CE4A-384E-00E9-D676E73DA011}"/>
          </ac:spMkLst>
        </pc:spChg>
        <pc:spChg chg="mod">
          <ac:chgData name="Luis Ernesto Suarez Rivera" userId="d7617527-afb9-461a-be23-276d45e711ce" providerId="ADAL" clId="{5A9859EB-22C4-4F89-92F6-EEC47D7579E6}" dt="2026-06-16T19:38:50.083" v="1111" actId="164"/>
          <ac:spMkLst>
            <pc:docMk/>
            <pc:sldMk cId="1212526246" sldId="306"/>
            <ac:spMk id="139" creationId="{9D037592-ECDA-84F2-0E91-2AD22D9781AA}"/>
          </ac:spMkLst>
        </pc:spChg>
        <pc:spChg chg="mod">
          <ac:chgData name="Luis Ernesto Suarez Rivera" userId="d7617527-afb9-461a-be23-276d45e711ce" providerId="ADAL" clId="{5A9859EB-22C4-4F89-92F6-EEC47D7579E6}" dt="2026-06-16T19:38:50.083" v="1111" actId="164"/>
          <ac:spMkLst>
            <pc:docMk/>
            <pc:sldMk cId="1212526246" sldId="306"/>
            <ac:spMk id="140" creationId="{D31E3B0C-C2ED-295E-0E7B-B737A78803DE}"/>
          </ac:spMkLst>
        </pc:spChg>
        <pc:spChg chg="mod">
          <ac:chgData name="Luis Ernesto Suarez Rivera" userId="d7617527-afb9-461a-be23-276d45e711ce" providerId="ADAL" clId="{5A9859EB-22C4-4F89-92F6-EEC47D7579E6}" dt="2026-06-16T19:38:50.083" v="1111" actId="164"/>
          <ac:spMkLst>
            <pc:docMk/>
            <pc:sldMk cId="1212526246" sldId="306"/>
            <ac:spMk id="141" creationId="{C3E52482-6369-403C-86EA-A212140CA3BE}"/>
          </ac:spMkLst>
        </pc:spChg>
        <pc:spChg chg="mod">
          <ac:chgData name="Luis Ernesto Suarez Rivera" userId="d7617527-afb9-461a-be23-276d45e711ce" providerId="ADAL" clId="{5A9859EB-22C4-4F89-92F6-EEC47D7579E6}" dt="2026-06-16T19:38:50.083" v="1111" actId="164"/>
          <ac:spMkLst>
            <pc:docMk/>
            <pc:sldMk cId="1212526246" sldId="306"/>
            <ac:spMk id="142" creationId="{884C5AFF-8BE0-E766-64D0-E3203A31F8F3}"/>
          </ac:spMkLst>
        </pc:spChg>
        <pc:spChg chg="mod">
          <ac:chgData name="Luis Ernesto Suarez Rivera" userId="d7617527-afb9-461a-be23-276d45e711ce" providerId="ADAL" clId="{5A9859EB-22C4-4F89-92F6-EEC47D7579E6}" dt="2026-06-16T19:38:50.083" v="1111" actId="164"/>
          <ac:spMkLst>
            <pc:docMk/>
            <pc:sldMk cId="1212526246" sldId="306"/>
            <ac:spMk id="143" creationId="{2EB1447E-EB1A-6B51-B652-681E46176B70}"/>
          </ac:spMkLst>
        </pc:spChg>
        <pc:spChg chg="mod">
          <ac:chgData name="Luis Ernesto Suarez Rivera" userId="d7617527-afb9-461a-be23-276d45e711ce" providerId="ADAL" clId="{5A9859EB-22C4-4F89-92F6-EEC47D7579E6}" dt="2026-06-16T19:38:50.083" v="1111" actId="164"/>
          <ac:spMkLst>
            <pc:docMk/>
            <pc:sldMk cId="1212526246" sldId="306"/>
            <ac:spMk id="144" creationId="{D8876CFA-B96B-1415-B7E2-C427221BC22E}"/>
          </ac:spMkLst>
        </pc:spChg>
        <pc:spChg chg="mod">
          <ac:chgData name="Luis Ernesto Suarez Rivera" userId="d7617527-afb9-461a-be23-276d45e711ce" providerId="ADAL" clId="{5A9859EB-22C4-4F89-92F6-EEC47D7579E6}" dt="2026-06-16T19:38:50.083" v="1111" actId="164"/>
          <ac:spMkLst>
            <pc:docMk/>
            <pc:sldMk cId="1212526246" sldId="306"/>
            <ac:spMk id="145" creationId="{E8DCB104-1613-3E1E-FB3D-9B8704050459}"/>
          </ac:spMkLst>
        </pc:spChg>
        <pc:spChg chg="mod">
          <ac:chgData name="Luis Ernesto Suarez Rivera" userId="d7617527-afb9-461a-be23-276d45e711ce" providerId="ADAL" clId="{5A9859EB-22C4-4F89-92F6-EEC47D7579E6}" dt="2026-06-17T15:55:40.686" v="2722" actId="20577"/>
          <ac:spMkLst>
            <pc:docMk/>
            <pc:sldMk cId="1212526246" sldId="306"/>
            <ac:spMk id="148" creationId="{5C8D934A-F38B-B078-8DF3-A0087265551E}"/>
          </ac:spMkLst>
        </pc:spChg>
        <pc:grpChg chg="add mod">
          <ac:chgData name="Luis Ernesto Suarez Rivera" userId="d7617527-afb9-461a-be23-276d45e711ce" providerId="ADAL" clId="{5A9859EB-22C4-4F89-92F6-EEC47D7579E6}" dt="2026-06-16T19:38:52.421" v="1112" actId="1076"/>
          <ac:grpSpMkLst>
            <pc:docMk/>
            <pc:sldMk cId="1212526246" sldId="306"/>
            <ac:grpSpMk id="6" creationId="{0AEE9054-A4A5-71FC-1BC2-E72C077677E8}"/>
          </ac:grpSpMkLst>
        </pc:grpChg>
      </pc:sldChg>
      <pc:sldChg chg="addSp delSp modSp mod">
        <pc:chgData name="Luis Ernesto Suarez Rivera" userId="d7617527-afb9-461a-be23-276d45e711ce" providerId="ADAL" clId="{5A9859EB-22C4-4F89-92F6-EEC47D7579E6}" dt="2026-06-16T14:24:22.412" v="338" actId="14100"/>
        <pc:sldMkLst>
          <pc:docMk/>
          <pc:sldMk cId="314393350" sldId="307"/>
        </pc:sldMkLst>
        <pc:spChg chg="add mod">
          <ac:chgData name="Luis Ernesto Suarez Rivera" userId="d7617527-afb9-461a-be23-276d45e711ce" providerId="ADAL" clId="{5A9859EB-22C4-4F89-92F6-EEC47D7579E6}" dt="2026-06-16T14:23:39.288" v="327" actId="1038"/>
          <ac:spMkLst>
            <pc:docMk/>
            <pc:sldMk cId="314393350" sldId="307"/>
            <ac:spMk id="6" creationId="{582D9DCF-EBA1-964C-2C0F-CE8A77B3385C}"/>
          </ac:spMkLst>
        </pc:spChg>
        <pc:spChg chg="add mod">
          <ac:chgData name="Luis Ernesto Suarez Rivera" userId="d7617527-afb9-461a-be23-276d45e711ce" providerId="ADAL" clId="{5A9859EB-22C4-4F89-92F6-EEC47D7579E6}" dt="2026-06-16T14:23:39.288" v="327" actId="1038"/>
          <ac:spMkLst>
            <pc:docMk/>
            <pc:sldMk cId="314393350" sldId="307"/>
            <ac:spMk id="8" creationId="{640D1832-C34E-EE59-B785-20A1A661F707}"/>
          </ac:spMkLst>
        </pc:spChg>
        <pc:spChg chg="add mod">
          <ac:chgData name="Luis Ernesto Suarez Rivera" userId="d7617527-afb9-461a-be23-276d45e711ce" providerId="ADAL" clId="{5A9859EB-22C4-4F89-92F6-EEC47D7579E6}" dt="2026-06-16T14:23:39.288" v="327" actId="1038"/>
          <ac:spMkLst>
            <pc:docMk/>
            <pc:sldMk cId="314393350" sldId="307"/>
            <ac:spMk id="10" creationId="{F022F5C1-94F6-1C3C-9D99-316712786F78}"/>
          </ac:spMkLst>
        </pc:spChg>
        <pc:spChg chg="add mod">
          <ac:chgData name="Luis Ernesto Suarez Rivera" userId="d7617527-afb9-461a-be23-276d45e711ce" providerId="ADAL" clId="{5A9859EB-22C4-4F89-92F6-EEC47D7579E6}" dt="2026-06-16T14:23:39.288" v="327" actId="1038"/>
          <ac:spMkLst>
            <pc:docMk/>
            <pc:sldMk cId="314393350" sldId="307"/>
            <ac:spMk id="12" creationId="{4A0FE06C-0D9C-485C-A415-6EF22860C153}"/>
          </ac:spMkLst>
        </pc:spChg>
        <pc:spChg chg="add mod">
          <ac:chgData name="Luis Ernesto Suarez Rivera" userId="d7617527-afb9-461a-be23-276d45e711ce" providerId="ADAL" clId="{5A9859EB-22C4-4F89-92F6-EEC47D7579E6}" dt="2026-06-16T14:23:39.288" v="327" actId="1038"/>
          <ac:spMkLst>
            <pc:docMk/>
            <pc:sldMk cId="314393350" sldId="307"/>
            <ac:spMk id="13" creationId="{1959E5EF-53D5-2E9F-67CE-8C1D89E9C5DE}"/>
          </ac:spMkLst>
        </pc:spChg>
        <pc:spChg chg="mod">
          <ac:chgData name="Luis Ernesto Suarez Rivera" userId="d7617527-afb9-461a-be23-276d45e711ce" providerId="ADAL" clId="{5A9859EB-22C4-4F89-92F6-EEC47D7579E6}" dt="2026-06-16T14:18:02.845" v="209" actId="21"/>
          <ac:spMkLst>
            <pc:docMk/>
            <pc:sldMk cId="314393350" sldId="307"/>
            <ac:spMk id="82" creationId="{759DDCA9-539E-1C78-BB7F-B70D5C324869}"/>
          </ac:spMkLst>
        </pc:spChg>
        <pc:spChg chg="mod">
          <ac:chgData name="Luis Ernesto Suarez Rivera" userId="d7617527-afb9-461a-be23-276d45e711ce" providerId="ADAL" clId="{5A9859EB-22C4-4F89-92F6-EEC47D7579E6}" dt="2026-06-16T14:18:08.839" v="211" actId="21"/>
          <ac:spMkLst>
            <pc:docMk/>
            <pc:sldMk cId="314393350" sldId="307"/>
            <ac:spMk id="83" creationId="{BB91E5F5-2EBD-BBB1-4F76-BC0EA3A7DBC8}"/>
          </ac:spMkLst>
        </pc:spChg>
        <pc:spChg chg="mod">
          <ac:chgData name="Luis Ernesto Suarez Rivera" userId="d7617527-afb9-461a-be23-276d45e711ce" providerId="ADAL" clId="{5A9859EB-22C4-4F89-92F6-EEC47D7579E6}" dt="2026-06-16T14:15:26.797" v="183" actId="20577"/>
          <ac:spMkLst>
            <pc:docMk/>
            <pc:sldMk cId="314393350" sldId="307"/>
            <ac:spMk id="84" creationId="{E54C802B-C21A-7FD9-0318-09C8182829D9}"/>
          </ac:spMkLst>
        </pc:spChg>
        <pc:spChg chg="mod">
          <ac:chgData name="Luis Ernesto Suarez Rivera" userId="d7617527-afb9-461a-be23-276d45e711ce" providerId="ADAL" clId="{5A9859EB-22C4-4F89-92F6-EEC47D7579E6}" dt="2026-06-16T14:15:09.846" v="181"/>
          <ac:spMkLst>
            <pc:docMk/>
            <pc:sldMk cId="314393350" sldId="307"/>
            <ac:spMk id="85" creationId="{5DDC0982-70E0-91A3-9822-D959595DFF77}"/>
          </ac:spMkLst>
        </pc:spChg>
        <pc:spChg chg="mod">
          <ac:chgData name="Luis Ernesto Suarez Rivera" userId="d7617527-afb9-461a-be23-276d45e711ce" providerId="ADAL" clId="{5A9859EB-22C4-4F89-92F6-EEC47D7579E6}" dt="2026-06-16T14:18:13.535" v="213" actId="21"/>
          <ac:spMkLst>
            <pc:docMk/>
            <pc:sldMk cId="314393350" sldId="307"/>
            <ac:spMk id="86" creationId="{C6E07D12-8B6D-C487-6EB6-E14E4F1E840F}"/>
          </ac:spMkLst>
        </pc:spChg>
        <pc:spChg chg="mod">
          <ac:chgData name="Luis Ernesto Suarez Rivera" userId="d7617527-afb9-461a-be23-276d45e711ce" providerId="ADAL" clId="{5A9859EB-22C4-4F89-92F6-EEC47D7579E6}" dt="2026-06-16T14:18:17.680" v="215" actId="21"/>
          <ac:spMkLst>
            <pc:docMk/>
            <pc:sldMk cId="314393350" sldId="307"/>
            <ac:spMk id="87" creationId="{0BA136E6-5CEC-5146-F4F6-F08644D08A88}"/>
          </ac:spMkLst>
        </pc:spChg>
        <pc:spChg chg="mod">
          <ac:chgData name="Luis Ernesto Suarez Rivera" userId="d7617527-afb9-461a-be23-276d45e711ce" providerId="ADAL" clId="{5A9859EB-22C4-4F89-92F6-EEC47D7579E6}" dt="2026-06-16T14:15:47.271" v="185" actId="313"/>
          <ac:spMkLst>
            <pc:docMk/>
            <pc:sldMk cId="314393350" sldId="307"/>
            <ac:spMk id="88" creationId="{198812C7-72EE-E57B-C5FB-8EFF2F423C11}"/>
          </ac:spMkLst>
        </pc:spChg>
        <pc:spChg chg="mod">
          <ac:chgData name="Luis Ernesto Suarez Rivera" userId="d7617527-afb9-461a-be23-276d45e711ce" providerId="ADAL" clId="{5A9859EB-22C4-4F89-92F6-EEC47D7579E6}" dt="2026-06-16T14:15:57.902" v="188" actId="313"/>
          <ac:spMkLst>
            <pc:docMk/>
            <pc:sldMk cId="314393350" sldId="307"/>
            <ac:spMk id="89" creationId="{CC5D5088-617D-3CF1-3FCE-EC83F321F265}"/>
          </ac:spMkLst>
        </pc:spChg>
        <pc:spChg chg="mod">
          <ac:chgData name="Luis Ernesto Suarez Rivera" userId="d7617527-afb9-461a-be23-276d45e711ce" providerId="ADAL" clId="{5A9859EB-22C4-4F89-92F6-EEC47D7579E6}" dt="2026-06-16T14:18:22.010" v="217" actId="21"/>
          <ac:spMkLst>
            <pc:docMk/>
            <pc:sldMk cId="314393350" sldId="307"/>
            <ac:spMk id="91" creationId="{3188D7F5-6F89-2C0F-82F3-8ADA3E66B3E2}"/>
          </ac:spMkLst>
        </pc:spChg>
        <pc:spChg chg="mod">
          <ac:chgData name="Luis Ernesto Suarez Rivera" userId="d7617527-afb9-461a-be23-276d45e711ce" providerId="ADAL" clId="{5A9859EB-22C4-4F89-92F6-EEC47D7579E6}" dt="2026-06-16T14:16:04.658" v="189"/>
          <ac:spMkLst>
            <pc:docMk/>
            <pc:sldMk cId="314393350" sldId="307"/>
            <ac:spMk id="92" creationId="{2CB47C98-4510-C722-8B5D-53E850078D69}"/>
          </ac:spMkLst>
        </pc:spChg>
        <pc:spChg chg="mod">
          <ac:chgData name="Luis Ernesto Suarez Rivera" userId="d7617527-afb9-461a-be23-276d45e711ce" providerId="ADAL" clId="{5A9859EB-22C4-4F89-92F6-EEC47D7579E6}" dt="2026-06-16T14:18:25.947" v="219" actId="21"/>
          <ac:spMkLst>
            <pc:docMk/>
            <pc:sldMk cId="314393350" sldId="307"/>
            <ac:spMk id="93" creationId="{B11D6240-4F36-2DD2-E596-17D986AF81C0}"/>
          </ac:spMkLst>
        </pc:spChg>
        <pc:spChg chg="mod">
          <ac:chgData name="Luis Ernesto Suarez Rivera" userId="d7617527-afb9-461a-be23-276d45e711ce" providerId="ADAL" clId="{5A9859EB-22C4-4F89-92F6-EEC47D7579E6}" dt="2026-06-16T14:18:30.153" v="221" actId="21"/>
          <ac:spMkLst>
            <pc:docMk/>
            <pc:sldMk cId="314393350" sldId="307"/>
            <ac:spMk id="94" creationId="{88F3C4E9-825E-9D63-BFC5-46C1349241F1}"/>
          </ac:spMkLst>
        </pc:spChg>
        <pc:spChg chg="mod">
          <ac:chgData name="Luis Ernesto Suarez Rivera" userId="d7617527-afb9-461a-be23-276d45e711ce" providerId="ADAL" clId="{5A9859EB-22C4-4F89-92F6-EEC47D7579E6}" dt="2026-06-16T14:16:14.797" v="192"/>
          <ac:spMkLst>
            <pc:docMk/>
            <pc:sldMk cId="314393350" sldId="307"/>
            <ac:spMk id="95" creationId="{30C185C9-20DE-BC05-CDB9-20E472BBCFFE}"/>
          </ac:spMkLst>
        </pc:spChg>
        <pc:spChg chg="mod">
          <ac:chgData name="Luis Ernesto Suarez Rivera" userId="d7617527-afb9-461a-be23-276d45e711ce" providerId="ADAL" clId="{5A9859EB-22C4-4F89-92F6-EEC47D7579E6}" dt="2026-06-16T14:16:37.674" v="200" actId="113"/>
          <ac:spMkLst>
            <pc:docMk/>
            <pc:sldMk cId="314393350" sldId="307"/>
            <ac:spMk id="96" creationId="{C30F0B9D-9E08-B979-1B5E-6244D9F34652}"/>
          </ac:spMkLst>
        </pc:spChg>
        <pc:spChg chg="mod">
          <ac:chgData name="Luis Ernesto Suarez Rivera" userId="d7617527-afb9-461a-be23-276d45e711ce" providerId="ADAL" clId="{5A9859EB-22C4-4F89-92F6-EEC47D7579E6}" dt="2026-06-16T14:18:38.111" v="225" actId="21"/>
          <ac:spMkLst>
            <pc:docMk/>
            <pc:sldMk cId="314393350" sldId="307"/>
            <ac:spMk id="97" creationId="{F78255B0-B8F7-CEBA-C51C-3FB9FEC735F9}"/>
          </ac:spMkLst>
        </pc:spChg>
        <pc:spChg chg="mod">
          <ac:chgData name="Luis Ernesto Suarez Rivera" userId="d7617527-afb9-461a-be23-276d45e711ce" providerId="ADAL" clId="{5A9859EB-22C4-4F89-92F6-EEC47D7579E6}" dt="2026-06-16T14:18:44.350" v="227" actId="21"/>
          <ac:spMkLst>
            <pc:docMk/>
            <pc:sldMk cId="314393350" sldId="307"/>
            <ac:spMk id="98" creationId="{B7CC3AF8-04CC-E1F4-BE9A-5E0039AAFBCE}"/>
          </ac:spMkLst>
        </pc:spChg>
        <pc:spChg chg="mod">
          <ac:chgData name="Luis Ernesto Suarez Rivera" userId="d7617527-afb9-461a-be23-276d45e711ce" providerId="ADAL" clId="{5A9859EB-22C4-4F89-92F6-EEC47D7579E6}" dt="2026-06-16T14:16:42.344" v="202" actId="20577"/>
          <ac:spMkLst>
            <pc:docMk/>
            <pc:sldMk cId="314393350" sldId="307"/>
            <ac:spMk id="99" creationId="{1387F53F-E8BB-8E79-1A8A-05387D45D553}"/>
          </ac:spMkLst>
        </pc:spChg>
        <pc:spChg chg="mod">
          <ac:chgData name="Luis Ernesto Suarez Rivera" userId="d7617527-afb9-461a-be23-276d45e711ce" providerId="ADAL" clId="{5A9859EB-22C4-4F89-92F6-EEC47D7579E6}" dt="2026-06-16T14:16:48.211" v="203"/>
          <ac:spMkLst>
            <pc:docMk/>
            <pc:sldMk cId="314393350" sldId="307"/>
            <ac:spMk id="100" creationId="{1C6C5418-9808-6BC2-8C35-C3ED60E50F82}"/>
          </ac:spMkLst>
        </pc:spChg>
        <pc:spChg chg="mod">
          <ac:chgData name="Luis Ernesto Suarez Rivera" userId="d7617527-afb9-461a-be23-276d45e711ce" providerId="ADAL" clId="{5A9859EB-22C4-4F89-92F6-EEC47D7579E6}" dt="2026-06-16T14:18:47.673" v="228"/>
          <ac:spMkLst>
            <pc:docMk/>
            <pc:sldMk cId="314393350" sldId="307"/>
            <ac:spMk id="101" creationId="{13FDE909-A84F-4E89-976E-0F574A6F3541}"/>
          </ac:spMkLst>
        </pc:spChg>
        <pc:spChg chg="mod">
          <ac:chgData name="Luis Ernesto Suarez Rivera" userId="d7617527-afb9-461a-be23-276d45e711ce" providerId="ADAL" clId="{5A9859EB-22C4-4F89-92F6-EEC47D7579E6}" dt="2026-06-16T14:16:57.087" v="205" actId="313"/>
          <ac:spMkLst>
            <pc:docMk/>
            <pc:sldMk cId="314393350" sldId="307"/>
            <ac:spMk id="102" creationId="{62AC8713-0746-5F46-2B6F-5B59D4506E0A}"/>
          </ac:spMkLst>
        </pc:spChg>
        <pc:spChg chg="mod">
          <ac:chgData name="Luis Ernesto Suarez Rivera" userId="d7617527-afb9-461a-be23-276d45e711ce" providerId="ADAL" clId="{5A9859EB-22C4-4F89-92F6-EEC47D7579E6}" dt="2026-06-16T13:59:01.860" v="120" actId="20577"/>
          <ac:spMkLst>
            <pc:docMk/>
            <pc:sldMk cId="314393350" sldId="307"/>
            <ac:spMk id="104" creationId="{F4DF2CB3-91B6-1CED-6FFC-32F9B04A1A0E}"/>
          </ac:spMkLst>
        </pc:spChg>
        <pc:spChg chg="mod">
          <ac:chgData name="Luis Ernesto Suarez Rivera" userId="d7617527-afb9-461a-be23-276d45e711ce" providerId="ADAL" clId="{5A9859EB-22C4-4F89-92F6-EEC47D7579E6}" dt="2026-06-16T13:59:04.177" v="122" actId="20577"/>
          <ac:spMkLst>
            <pc:docMk/>
            <pc:sldMk cId="314393350" sldId="307"/>
            <ac:spMk id="105" creationId="{3FB01452-8895-4B3E-F6A0-150A9181721F}"/>
          </ac:spMkLst>
        </pc:spChg>
        <pc:spChg chg="mod">
          <ac:chgData name="Luis Ernesto Suarez Rivera" userId="d7617527-afb9-461a-be23-276d45e711ce" providerId="ADAL" clId="{5A9859EB-22C4-4F89-92F6-EEC47D7579E6}" dt="2026-06-16T14:01:45.659" v="149" actId="255"/>
          <ac:spMkLst>
            <pc:docMk/>
            <pc:sldMk cId="314393350" sldId="307"/>
            <ac:spMk id="106" creationId="{DA7D09B8-D5DF-32C4-BBDD-1A16B13C08D9}"/>
          </ac:spMkLst>
        </pc:spChg>
        <pc:spChg chg="mod">
          <ac:chgData name="Luis Ernesto Suarez Rivera" userId="d7617527-afb9-461a-be23-276d45e711ce" providerId="ADAL" clId="{5A9859EB-22C4-4F89-92F6-EEC47D7579E6}" dt="2026-06-16T14:01:45.659" v="149" actId="255"/>
          <ac:spMkLst>
            <pc:docMk/>
            <pc:sldMk cId="314393350" sldId="307"/>
            <ac:spMk id="107" creationId="{F0E666D3-7640-1366-D9B2-65674822CB81}"/>
          </ac:spMkLst>
        </pc:spChg>
        <pc:spChg chg="mod">
          <ac:chgData name="Luis Ernesto Suarez Rivera" userId="d7617527-afb9-461a-be23-276d45e711ce" providerId="ADAL" clId="{5A9859EB-22C4-4F89-92F6-EEC47D7579E6}" dt="2026-06-16T13:59:06.313" v="124" actId="20577"/>
          <ac:spMkLst>
            <pc:docMk/>
            <pc:sldMk cId="314393350" sldId="307"/>
            <ac:spMk id="108" creationId="{AC331A05-9D58-C54F-081A-F24C3285E2B0}"/>
          </ac:spMkLst>
        </pc:spChg>
        <pc:spChg chg="mod">
          <ac:chgData name="Luis Ernesto Suarez Rivera" userId="d7617527-afb9-461a-be23-276d45e711ce" providerId="ADAL" clId="{5A9859EB-22C4-4F89-92F6-EEC47D7579E6}" dt="2026-06-16T13:59:07.818" v="126" actId="20577"/>
          <ac:spMkLst>
            <pc:docMk/>
            <pc:sldMk cId="314393350" sldId="307"/>
            <ac:spMk id="109" creationId="{0CE508D0-B169-2F5F-13A6-60D13189008D}"/>
          </ac:spMkLst>
        </pc:spChg>
        <pc:spChg chg="mod">
          <ac:chgData name="Luis Ernesto Suarez Rivera" userId="d7617527-afb9-461a-be23-276d45e711ce" providerId="ADAL" clId="{5A9859EB-22C4-4F89-92F6-EEC47D7579E6}" dt="2026-06-16T14:08:39.624" v="178" actId="113"/>
          <ac:spMkLst>
            <pc:docMk/>
            <pc:sldMk cId="314393350" sldId="307"/>
            <ac:spMk id="110" creationId="{C93DA93D-F64D-C3A7-9721-1A876D802FB1}"/>
          </ac:spMkLst>
        </pc:spChg>
        <pc:spChg chg="mod">
          <ac:chgData name="Luis Ernesto Suarez Rivera" userId="d7617527-afb9-461a-be23-276d45e711ce" providerId="ADAL" clId="{5A9859EB-22C4-4F89-92F6-EEC47D7579E6}" dt="2026-06-16T14:01:45.659" v="149" actId="255"/>
          <ac:spMkLst>
            <pc:docMk/>
            <pc:sldMk cId="314393350" sldId="307"/>
            <ac:spMk id="111" creationId="{F11473F1-B870-2295-7C60-AFB5CDB5C850}"/>
          </ac:spMkLst>
        </pc:spChg>
        <pc:spChg chg="mod">
          <ac:chgData name="Luis Ernesto Suarez Rivera" userId="d7617527-afb9-461a-be23-276d45e711ce" providerId="ADAL" clId="{5A9859EB-22C4-4F89-92F6-EEC47D7579E6}" dt="2026-06-16T13:59:09.490" v="128" actId="20577"/>
          <ac:spMkLst>
            <pc:docMk/>
            <pc:sldMk cId="314393350" sldId="307"/>
            <ac:spMk id="113" creationId="{B7659F06-B49F-4D34-ACB4-7A5191EB4F30}"/>
          </ac:spMkLst>
        </pc:spChg>
        <pc:spChg chg="mod">
          <ac:chgData name="Luis Ernesto Suarez Rivera" userId="d7617527-afb9-461a-be23-276d45e711ce" providerId="ADAL" clId="{5A9859EB-22C4-4F89-92F6-EEC47D7579E6}" dt="2026-06-16T14:01:45.659" v="149" actId="255"/>
          <ac:spMkLst>
            <pc:docMk/>
            <pc:sldMk cId="314393350" sldId="307"/>
            <ac:spMk id="114" creationId="{D46F281D-7DB7-0A1F-0DF8-350A8ED6BB84}"/>
          </ac:spMkLst>
        </pc:spChg>
        <pc:spChg chg="mod">
          <ac:chgData name="Luis Ernesto Suarez Rivera" userId="d7617527-afb9-461a-be23-276d45e711ce" providerId="ADAL" clId="{5A9859EB-22C4-4F89-92F6-EEC47D7579E6}" dt="2026-06-16T13:59:11.015" v="130" actId="20577"/>
          <ac:spMkLst>
            <pc:docMk/>
            <pc:sldMk cId="314393350" sldId="307"/>
            <ac:spMk id="115" creationId="{38B39099-2651-2A5A-58BF-77DF18CBB90B}"/>
          </ac:spMkLst>
        </pc:spChg>
        <pc:spChg chg="mod">
          <ac:chgData name="Luis Ernesto Suarez Rivera" userId="d7617527-afb9-461a-be23-276d45e711ce" providerId="ADAL" clId="{5A9859EB-22C4-4F89-92F6-EEC47D7579E6}" dt="2026-06-16T13:59:13.054" v="132" actId="20577"/>
          <ac:spMkLst>
            <pc:docMk/>
            <pc:sldMk cId="314393350" sldId="307"/>
            <ac:spMk id="116" creationId="{8AF66FDE-C65A-AB16-E0C4-6B138E1ABF53}"/>
          </ac:spMkLst>
        </pc:spChg>
        <pc:spChg chg="mod">
          <ac:chgData name="Luis Ernesto Suarez Rivera" userId="d7617527-afb9-461a-be23-276d45e711ce" providerId="ADAL" clId="{5A9859EB-22C4-4F89-92F6-EEC47D7579E6}" dt="2026-06-16T14:01:45.659" v="149" actId="255"/>
          <ac:spMkLst>
            <pc:docMk/>
            <pc:sldMk cId="314393350" sldId="307"/>
            <ac:spMk id="117" creationId="{A5C49FC9-5B64-3FCD-A7A7-BC489238D4E8}"/>
          </ac:spMkLst>
        </pc:spChg>
        <pc:spChg chg="mod">
          <ac:chgData name="Luis Ernesto Suarez Rivera" userId="d7617527-afb9-461a-be23-276d45e711ce" providerId="ADAL" clId="{5A9859EB-22C4-4F89-92F6-EEC47D7579E6}" dt="2026-06-16T14:01:45.659" v="149" actId="255"/>
          <ac:spMkLst>
            <pc:docMk/>
            <pc:sldMk cId="314393350" sldId="307"/>
            <ac:spMk id="118" creationId="{819BB7F5-48F3-0C8C-4E29-4D161D550418}"/>
          </ac:spMkLst>
        </pc:spChg>
        <pc:spChg chg="mod">
          <ac:chgData name="Luis Ernesto Suarez Rivera" userId="d7617527-afb9-461a-be23-276d45e711ce" providerId="ADAL" clId="{5A9859EB-22C4-4F89-92F6-EEC47D7579E6}" dt="2026-06-16T13:59:14.950" v="134" actId="20577"/>
          <ac:spMkLst>
            <pc:docMk/>
            <pc:sldMk cId="314393350" sldId="307"/>
            <ac:spMk id="119" creationId="{6F6F492F-31F3-2225-65F4-286378E2F269}"/>
          </ac:spMkLst>
        </pc:spChg>
        <pc:spChg chg="mod">
          <ac:chgData name="Luis Ernesto Suarez Rivera" userId="d7617527-afb9-461a-be23-276d45e711ce" providerId="ADAL" clId="{5A9859EB-22C4-4F89-92F6-EEC47D7579E6}" dt="2026-06-16T13:59:17.110" v="136" actId="20577"/>
          <ac:spMkLst>
            <pc:docMk/>
            <pc:sldMk cId="314393350" sldId="307"/>
            <ac:spMk id="120" creationId="{CB06A75A-B779-1E8B-EBFE-AD9FE72A6BC3}"/>
          </ac:spMkLst>
        </pc:spChg>
        <pc:spChg chg="mod">
          <ac:chgData name="Luis Ernesto Suarez Rivera" userId="d7617527-afb9-461a-be23-276d45e711ce" providerId="ADAL" clId="{5A9859EB-22C4-4F89-92F6-EEC47D7579E6}" dt="2026-06-16T14:01:45.659" v="149" actId="255"/>
          <ac:spMkLst>
            <pc:docMk/>
            <pc:sldMk cId="314393350" sldId="307"/>
            <ac:spMk id="121" creationId="{52C2464A-D6D0-83C2-C9A1-F842DD9CF6A0}"/>
          </ac:spMkLst>
        </pc:spChg>
        <pc:spChg chg="mod">
          <ac:chgData name="Luis Ernesto Suarez Rivera" userId="d7617527-afb9-461a-be23-276d45e711ce" providerId="ADAL" clId="{5A9859EB-22C4-4F89-92F6-EEC47D7579E6}" dt="2026-06-16T14:01:45.659" v="149" actId="255"/>
          <ac:spMkLst>
            <pc:docMk/>
            <pc:sldMk cId="314393350" sldId="307"/>
            <ac:spMk id="122" creationId="{43AB31F3-E329-6059-739F-2E1A61F0AC46}"/>
          </ac:spMkLst>
        </pc:spChg>
        <pc:spChg chg="mod">
          <ac:chgData name="Luis Ernesto Suarez Rivera" userId="d7617527-afb9-461a-be23-276d45e711ce" providerId="ADAL" clId="{5A9859EB-22C4-4F89-92F6-EEC47D7579E6}" dt="2026-06-16T13:59:19.368" v="138" actId="20577"/>
          <ac:spMkLst>
            <pc:docMk/>
            <pc:sldMk cId="314393350" sldId="307"/>
            <ac:spMk id="123" creationId="{D1309DAC-D091-0A52-F43C-EE625232E024}"/>
          </ac:spMkLst>
        </pc:spChg>
        <pc:spChg chg="mod">
          <ac:chgData name="Luis Ernesto Suarez Rivera" userId="d7617527-afb9-461a-be23-276d45e711ce" providerId="ADAL" clId="{5A9859EB-22C4-4F89-92F6-EEC47D7579E6}" dt="2026-06-16T14:01:45.659" v="149" actId="255"/>
          <ac:spMkLst>
            <pc:docMk/>
            <pc:sldMk cId="314393350" sldId="307"/>
            <ac:spMk id="124" creationId="{9DF85E40-E24F-BF79-83F5-6694C3FF9C44}"/>
          </ac:spMkLst>
        </pc:spChg>
        <pc:spChg chg="mod">
          <ac:chgData name="Luis Ernesto Suarez Rivera" userId="d7617527-afb9-461a-be23-276d45e711ce" providerId="ADAL" clId="{5A9859EB-22C4-4F89-92F6-EEC47D7579E6}" dt="2026-06-16T13:59:21.063" v="140" actId="20577"/>
          <ac:spMkLst>
            <pc:docMk/>
            <pc:sldMk cId="314393350" sldId="307"/>
            <ac:spMk id="125" creationId="{8C735D65-91E7-5184-5517-19DF4F2D1825}"/>
          </ac:spMkLst>
        </pc:spChg>
        <pc:spChg chg="mod">
          <ac:chgData name="Luis Ernesto Suarez Rivera" userId="d7617527-afb9-461a-be23-276d45e711ce" providerId="ADAL" clId="{5A9859EB-22C4-4F89-92F6-EEC47D7579E6}" dt="2026-06-16T13:59:26.733" v="144" actId="20577"/>
          <ac:spMkLst>
            <pc:docMk/>
            <pc:sldMk cId="314393350" sldId="307"/>
            <ac:spMk id="126" creationId="{193C9F26-ED7E-D02D-555D-AD249DF31A72}"/>
          </ac:spMkLst>
        </pc:spChg>
        <pc:spChg chg="mod">
          <ac:chgData name="Luis Ernesto Suarez Rivera" userId="d7617527-afb9-461a-be23-276d45e711ce" providerId="ADAL" clId="{5A9859EB-22C4-4F89-92F6-EEC47D7579E6}" dt="2026-06-16T14:01:45.659" v="149" actId="255"/>
          <ac:spMkLst>
            <pc:docMk/>
            <pc:sldMk cId="314393350" sldId="307"/>
            <ac:spMk id="127" creationId="{D77B4EE5-5EEA-272D-D1DE-CE1FDBDF511F}"/>
          </ac:spMkLst>
        </pc:spChg>
        <pc:spChg chg="mod">
          <ac:chgData name="Luis Ernesto Suarez Rivera" userId="d7617527-afb9-461a-be23-276d45e711ce" providerId="ADAL" clId="{5A9859EB-22C4-4F89-92F6-EEC47D7579E6}" dt="2026-06-16T14:01:45.659" v="149" actId="255"/>
          <ac:spMkLst>
            <pc:docMk/>
            <pc:sldMk cId="314393350" sldId="307"/>
            <ac:spMk id="128" creationId="{C43918BC-B98B-59D2-A345-E3958A7F7999}"/>
          </ac:spMkLst>
        </pc:spChg>
        <pc:spChg chg="mod">
          <ac:chgData name="Luis Ernesto Suarez Rivera" userId="d7617527-afb9-461a-be23-276d45e711ce" providerId="ADAL" clId="{5A9859EB-22C4-4F89-92F6-EEC47D7579E6}" dt="2026-06-16T13:59:31.842" v="148" actId="20577"/>
          <ac:spMkLst>
            <pc:docMk/>
            <pc:sldMk cId="314393350" sldId="307"/>
            <ac:spMk id="129" creationId="{61E129C4-6AF5-03B4-709F-DF5BD979214C}"/>
          </ac:spMkLst>
        </pc:spChg>
        <pc:spChg chg="mod">
          <ac:chgData name="Luis Ernesto Suarez Rivera" userId="d7617527-afb9-461a-be23-276d45e711ce" providerId="ADAL" clId="{5A9859EB-22C4-4F89-92F6-EEC47D7579E6}" dt="2026-06-16T14:01:45.659" v="149" actId="255"/>
          <ac:spMkLst>
            <pc:docMk/>
            <pc:sldMk cId="314393350" sldId="307"/>
            <ac:spMk id="130" creationId="{96725326-B991-F4A1-586B-7F1D5C60986B}"/>
          </ac:spMkLst>
        </pc:spChg>
        <pc:spChg chg="mod">
          <ac:chgData name="Luis Ernesto Suarez Rivera" userId="d7617527-afb9-461a-be23-276d45e711ce" providerId="ADAL" clId="{5A9859EB-22C4-4F89-92F6-EEC47D7579E6}" dt="2026-06-16T14:19:08.577" v="229" actId="1076"/>
          <ac:spMkLst>
            <pc:docMk/>
            <pc:sldMk cId="314393350" sldId="307"/>
            <ac:spMk id="139" creationId="{4B0627BE-DDFC-DD2D-9EAF-E6015D2C762F}"/>
          </ac:spMkLst>
        </pc:spChg>
        <pc:spChg chg="mod">
          <ac:chgData name="Luis Ernesto Suarez Rivera" userId="d7617527-afb9-461a-be23-276d45e711ce" providerId="ADAL" clId="{5A9859EB-22C4-4F89-92F6-EEC47D7579E6}" dt="2026-06-16T14:19:08.577" v="229" actId="1076"/>
          <ac:spMkLst>
            <pc:docMk/>
            <pc:sldMk cId="314393350" sldId="307"/>
            <ac:spMk id="140" creationId="{6F181FDB-9C98-0DBE-8BAB-19D7FC252114}"/>
          </ac:spMkLst>
        </pc:spChg>
        <pc:spChg chg="mod">
          <ac:chgData name="Luis Ernesto Suarez Rivera" userId="d7617527-afb9-461a-be23-276d45e711ce" providerId="ADAL" clId="{5A9859EB-22C4-4F89-92F6-EEC47D7579E6}" dt="2026-06-16T14:19:08.577" v="229" actId="1076"/>
          <ac:spMkLst>
            <pc:docMk/>
            <pc:sldMk cId="314393350" sldId="307"/>
            <ac:spMk id="141" creationId="{D0C34914-CC38-2281-7801-9938ADFB3A1E}"/>
          </ac:spMkLst>
        </pc:spChg>
        <pc:spChg chg="mod">
          <ac:chgData name="Luis Ernesto Suarez Rivera" userId="d7617527-afb9-461a-be23-276d45e711ce" providerId="ADAL" clId="{5A9859EB-22C4-4F89-92F6-EEC47D7579E6}" dt="2026-06-16T14:19:08.577" v="229" actId="1076"/>
          <ac:spMkLst>
            <pc:docMk/>
            <pc:sldMk cId="314393350" sldId="307"/>
            <ac:spMk id="142" creationId="{6619C35A-818E-99EA-1546-784F2A3F843A}"/>
          </ac:spMkLst>
        </pc:spChg>
        <pc:spChg chg="mod">
          <ac:chgData name="Luis Ernesto Suarez Rivera" userId="d7617527-afb9-461a-be23-276d45e711ce" providerId="ADAL" clId="{5A9859EB-22C4-4F89-92F6-EEC47D7579E6}" dt="2026-06-16T14:19:08.577" v="229" actId="1076"/>
          <ac:spMkLst>
            <pc:docMk/>
            <pc:sldMk cId="314393350" sldId="307"/>
            <ac:spMk id="143" creationId="{F24E35DA-3C16-F5CC-ED4C-EDB34BA8F936}"/>
          </ac:spMkLst>
        </pc:spChg>
        <pc:spChg chg="mod">
          <ac:chgData name="Luis Ernesto Suarez Rivera" userId="d7617527-afb9-461a-be23-276d45e711ce" providerId="ADAL" clId="{5A9859EB-22C4-4F89-92F6-EEC47D7579E6}" dt="2026-06-16T14:19:08.577" v="229" actId="1076"/>
          <ac:spMkLst>
            <pc:docMk/>
            <pc:sldMk cId="314393350" sldId="307"/>
            <ac:spMk id="144" creationId="{7B0FD5E7-F18E-DF28-2102-66EF5C9663A4}"/>
          </ac:spMkLst>
        </pc:spChg>
        <pc:spChg chg="mod">
          <ac:chgData name="Luis Ernesto Suarez Rivera" userId="d7617527-afb9-461a-be23-276d45e711ce" providerId="ADAL" clId="{5A9859EB-22C4-4F89-92F6-EEC47D7579E6}" dt="2026-06-16T14:19:08.577" v="229" actId="1076"/>
          <ac:spMkLst>
            <pc:docMk/>
            <pc:sldMk cId="314393350" sldId="307"/>
            <ac:spMk id="145" creationId="{735D82FB-0993-38F4-1D9E-FBF4F785AA1C}"/>
          </ac:spMkLst>
        </pc:spChg>
        <pc:spChg chg="mod">
          <ac:chgData name="Luis Ernesto Suarez Rivera" userId="d7617527-afb9-461a-be23-276d45e711ce" providerId="ADAL" clId="{5A9859EB-22C4-4F89-92F6-EEC47D7579E6}" dt="2026-06-16T14:19:08.577" v="229" actId="1076"/>
          <ac:spMkLst>
            <pc:docMk/>
            <pc:sldMk cId="314393350" sldId="307"/>
            <ac:spMk id="146" creationId="{75F3A55E-F037-64C4-BE0F-19CF949C7499}"/>
          </ac:spMkLst>
        </pc:spChg>
        <pc:spChg chg="add del mod">
          <ac:chgData name="Luis Ernesto Suarez Rivera" userId="d7617527-afb9-461a-be23-276d45e711ce" providerId="ADAL" clId="{5A9859EB-22C4-4F89-92F6-EEC47D7579E6}" dt="2026-06-16T14:23:39.288" v="327" actId="1038"/>
          <ac:spMkLst>
            <pc:docMk/>
            <pc:sldMk cId="314393350" sldId="307"/>
            <ac:spMk id="151" creationId="{03081913-EEF8-05C7-48BC-006BAB1B32C1}"/>
          </ac:spMkLst>
        </pc:spChg>
        <pc:spChg chg="mod">
          <ac:chgData name="Luis Ernesto Suarez Rivera" userId="d7617527-afb9-461a-be23-276d45e711ce" providerId="ADAL" clId="{5A9859EB-22C4-4F89-92F6-EEC47D7579E6}" dt="2026-06-16T14:16:11.209" v="191" actId="20577"/>
          <ac:spMkLst>
            <pc:docMk/>
            <pc:sldMk cId="314393350" sldId="307"/>
            <ac:spMk id="152" creationId="{725BDE6F-26F2-8191-5CA5-B27101C38070}"/>
          </ac:spMkLst>
        </pc:spChg>
        <pc:spChg chg="mod">
          <ac:chgData name="Luis Ernesto Suarez Rivera" userId="d7617527-afb9-461a-be23-276d45e711ce" providerId="ADAL" clId="{5A9859EB-22C4-4F89-92F6-EEC47D7579E6}" dt="2026-06-16T14:08:22.105" v="153" actId="20577"/>
          <ac:spMkLst>
            <pc:docMk/>
            <pc:sldMk cId="314393350" sldId="307"/>
            <ac:spMk id="153" creationId="{E3B495F4-DF30-05E6-EE93-8016377AF392}"/>
          </ac:spMkLst>
        </pc:spChg>
        <pc:spChg chg="mod">
          <ac:chgData name="Luis Ernesto Suarez Rivera" userId="d7617527-afb9-461a-be23-276d45e711ce" providerId="ADAL" clId="{5A9859EB-22C4-4F89-92F6-EEC47D7579E6}" dt="2026-06-16T14:19:08.577" v="229" actId="1076"/>
          <ac:spMkLst>
            <pc:docMk/>
            <pc:sldMk cId="314393350" sldId="307"/>
            <ac:spMk id="154" creationId="{E02B8147-2E87-F00F-4810-81F95428233F}"/>
          </ac:spMkLst>
        </pc:spChg>
        <pc:picChg chg="add mod">
          <ac:chgData name="Luis Ernesto Suarez Rivera" userId="d7617527-afb9-461a-be23-276d45e711ce" providerId="ADAL" clId="{5A9859EB-22C4-4F89-92F6-EEC47D7579E6}" dt="2026-06-16T14:23:39.288" v="327" actId="1038"/>
          <ac:picMkLst>
            <pc:docMk/>
            <pc:sldMk cId="314393350" sldId="307"/>
            <ac:picMk id="7" creationId="{465AE435-1363-07A0-EC84-0F583A7F1383}"/>
          </ac:picMkLst>
        </pc:picChg>
        <pc:picChg chg="add mod">
          <ac:chgData name="Luis Ernesto Suarez Rivera" userId="d7617527-afb9-461a-be23-276d45e711ce" providerId="ADAL" clId="{5A9859EB-22C4-4F89-92F6-EEC47D7579E6}" dt="2026-06-16T14:23:39.288" v="327" actId="1038"/>
          <ac:picMkLst>
            <pc:docMk/>
            <pc:sldMk cId="314393350" sldId="307"/>
            <ac:picMk id="9" creationId="{CBE717FD-AB7C-FA3A-5552-F5CAC88B19CA}"/>
          </ac:picMkLst>
        </pc:picChg>
        <pc:picChg chg="add mod">
          <ac:chgData name="Luis Ernesto Suarez Rivera" userId="d7617527-afb9-461a-be23-276d45e711ce" providerId="ADAL" clId="{5A9859EB-22C4-4F89-92F6-EEC47D7579E6}" dt="2026-06-16T14:23:39.288" v="327" actId="1038"/>
          <ac:picMkLst>
            <pc:docMk/>
            <pc:sldMk cId="314393350" sldId="307"/>
            <ac:picMk id="11" creationId="{91708D12-3534-8840-5D12-B3A1DEE9BC1B}"/>
          </ac:picMkLst>
        </pc:picChg>
        <pc:cxnChg chg="add mod">
          <ac:chgData name="Luis Ernesto Suarez Rivera" userId="d7617527-afb9-461a-be23-276d45e711ce" providerId="ADAL" clId="{5A9859EB-22C4-4F89-92F6-EEC47D7579E6}" dt="2026-06-16T14:24:02.876" v="332" actId="1076"/>
          <ac:cxnSpMkLst>
            <pc:docMk/>
            <pc:sldMk cId="314393350" sldId="307"/>
            <ac:cxnSpMk id="14" creationId="{31B1CFED-626F-BB52-3123-7BDA01AC4226}"/>
          </ac:cxnSpMkLst>
        </pc:cxnChg>
        <pc:cxnChg chg="add mod">
          <ac:chgData name="Luis Ernesto Suarez Rivera" userId="d7617527-afb9-461a-be23-276d45e711ce" providerId="ADAL" clId="{5A9859EB-22C4-4F89-92F6-EEC47D7579E6}" dt="2026-06-16T14:24:22.412" v="338" actId="14100"/>
          <ac:cxnSpMkLst>
            <pc:docMk/>
            <pc:sldMk cId="314393350" sldId="307"/>
            <ac:cxnSpMk id="15" creationId="{A16B7CBF-2528-929A-BCD5-C1FA336FC77B}"/>
          </ac:cxnSpMkLst>
        </pc:cxnChg>
      </pc:sldChg>
      <pc:sldChg chg="addSp delSp modSp mod">
        <pc:chgData name="Luis Ernesto Suarez Rivera" userId="d7617527-afb9-461a-be23-276d45e711ce" providerId="ADAL" clId="{5A9859EB-22C4-4F89-92F6-EEC47D7579E6}" dt="2026-06-17T19:00:17.166" v="3924" actId="1076"/>
        <pc:sldMkLst>
          <pc:docMk/>
          <pc:sldMk cId="2837717166" sldId="308"/>
        </pc:sldMkLst>
        <pc:spChg chg="add mod">
          <ac:chgData name="Luis Ernesto Suarez Rivera" userId="d7617527-afb9-461a-be23-276d45e711ce" providerId="ADAL" clId="{5A9859EB-22C4-4F89-92F6-EEC47D7579E6}" dt="2026-06-16T14:28:16.798" v="349" actId="1076"/>
          <ac:spMkLst>
            <pc:docMk/>
            <pc:sldMk cId="2837717166" sldId="308"/>
            <ac:spMk id="7" creationId="{ECF08D7A-4793-8545-9175-5317FB1B6EFF}"/>
          </ac:spMkLst>
        </pc:spChg>
        <pc:spChg chg="add mod">
          <ac:chgData name="Luis Ernesto Suarez Rivera" userId="d7617527-afb9-461a-be23-276d45e711ce" providerId="ADAL" clId="{5A9859EB-22C4-4F89-92F6-EEC47D7579E6}" dt="2026-06-17T18:59:51.150" v="3915" actId="1076"/>
          <ac:spMkLst>
            <pc:docMk/>
            <pc:sldMk cId="2837717166" sldId="308"/>
            <ac:spMk id="12" creationId="{7D7E33B0-5A10-4FDF-1846-6951E74823E0}"/>
          </ac:spMkLst>
        </pc:spChg>
        <pc:spChg chg="add mod">
          <ac:chgData name="Luis Ernesto Suarez Rivera" userId="d7617527-afb9-461a-be23-276d45e711ce" providerId="ADAL" clId="{5A9859EB-22C4-4F89-92F6-EEC47D7579E6}" dt="2026-06-17T18:59:51.150" v="3915" actId="1076"/>
          <ac:spMkLst>
            <pc:docMk/>
            <pc:sldMk cId="2837717166" sldId="308"/>
            <ac:spMk id="15" creationId="{158EFD94-2341-EB53-4007-53E75A0EFC15}"/>
          </ac:spMkLst>
        </pc:spChg>
        <pc:spChg chg="add mod">
          <ac:chgData name="Luis Ernesto Suarez Rivera" userId="d7617527-afb9-461a-be23-276d45e711ce" providerId="ADAL" clId="{5A9859EB-22C4-4F89-92F6-EEC47D7579E6}" dt="2026-06-17T18:59:51.150" v="3915" actId="1076"/>
          <ac:spMkLst>
            <pc:docMk/>
            <pc:sldMk cId="2837717166" sldId="308"/>
            <ac:spMk id="16" creationId="{9BD2FD2E-DB6A-EFCE-8C4B-9C3951F34F58}"/>
          </ac:spMkLst>
        </pc:spChg>
        <pc:spChg chg="add mod">
          <ac:chgData name="Luis Ernesto Suarez Rivera" userId="d7617527-afb9-461a-be23-276d45e711ce" providerId="ADAL" clId="{5A9859EB-22C4-4F89-92F6-EEC47D7579E6}" dt="2026-06-17T18:59:51.150" v="3915" actId="1076"/>
          <ac:spMkLst>
            <pc:docMk/>
            <pc:sldMk cId="2837717166" sldId="308"/>
            <ac:spMk id="17" creationId="{DBD89280-BDE2-B7E5-6365-F4C7FE72F065}"/>
          </ac:spMkLst>
        </pc:spChg>
        <pc:spChg chg="add mod">
          <ac:chgData name="Luis Ernesto Suarez Rivera" userId="d7617527-afb9-461a-be23-276d45e711ce" providerId="ADAL" clId="{5A9859EB-22C4-4F89-92F6-EEC47D7579E6}" dt="2026-06-16T15:38:05.773" v="437"/>
          <ac:spMkLst>
            <pc:docMk/>
            <pc:sldMk cId="2837717166" sldId="308"/>
            <ac:spMk id="18" creationId="{26323685-325A-BA96-18D0-A85CCE54D374}"/>
          </ac:spMkLst>
        </pc:spChg>
        <pc:spChg chg="add mod">
          <ac:chgData name="Luis Ernesto Suarez Rivera" userId="d7617527-afb9-461a-be23-276d45e711ce" providerId="ADAL" clId="{5A9859EB-22C4-4F89-92F6-EEC47D7579E6}" dt="2026-06-17T18:59:39.798" v="3913" actId="1076"/>
          <ac:spMkLst>
            <pc:docMk/>
            <pc:sldMk cId="2837717166" sldId="308"/>
            <ac:spMk id="21" creationId="{85636F07-40AF-D944-C64B-D2B9C38715B7}"/>
          </ac:spMkLst>
        </pc:spChg>
        <pc:spChg chg="add mod">
          <ac:chgData name="Luis Ernesto Suarez Rivera" userId="d7617527-afb9-461a-be23-276d45e711ce" providerId="ADAL" clId="{5A9859EB-22C4-4F89-92F6-EEC47D7579E6}" dt="2026-06-17T18:59:39.798" v="3913" actId="1076"/>
          <ac:spMkLst>
            <pc:docMk/>
            <pc:sldMk cId="2837717166" sldId="308"/>
            <ac:spMk id="22" creationId="{468A987F-AE30-44FA-0AB3-760C642DEF31}"/>
          </ac:spMkLst>
        </pc:spChg>
        <pc:spChg chg="add mod">
          <ac:chgData name="Luis Ernesto Suarez Rivera" userId="d7617527-afb9-461a-be23-276d45e711ce" providerId="ADAL" clId="{5A9859EB-22C4-4F89-92F6-EEC47D7579E6}" dt="2026-06-17T18:59:45.849" v="3914" actId="1076"/>
          <ac:spMkLst>
            <pc:docMk/>
            <pc:sldMk cId="2837717166" sldId="308"/>
            <ac:spMk id="23" creationId="{883A62C1-8918-A7C4-F718-7C70223AB232}"/>
          </ac:spMkLst>
        </pc:spChg>
        <pc:picChg chg="mod topLvl">
          <ac:chgData name="Luis Ernesto Suarez Rivera" userId="d7617527-afb9-461a-be23-276d45e711ce" providerId="ADAL" clId="{5A9859EB-22C4-4F89-92F6-EEC47D7579E6}" dt="2026-06-17T19:00:15.728" v="3923" actId="1076"/>
          <ac:picMkLst>
            <pc:docMk/>
            <pc:sldMk cId="2837717166" sldId="308"/>
            <ac:picMk id="8" creationId="{87B73A70-AC14-F039-0B43-AABD37B18436}"/>
          </ac:picMkLst>
        </pc:picChg>
        <pc:picChg chg="add mod">
          <ac:chgData name="Luis Ernesto Suarez Rivera" userId="d7617527-afb9-461a-be23-276d45e711ce" providerId="ADAL" clId="{5A9859EB-22C4-4F89-92F6-EEC47D7579E6}" dt="2026-06-17T18:59:39.798" v="3913" actId="1076"/>
          <ac:picMkLst>
            <pc:docMk/>
            <pc:sldMk cId="2837717166" sldId="308"/>
            <ac:picMk id="9" creationId="{90673FF6-D143-401A-679D-4FF1905E76B9}"/>
          </ac:picMkLst>
        </pc:picChg>
        <pc:picChg chg="add mod">
          <ac:chgData name="Luis Ernesto Suarez Rivera" userId="d7617527-afb9-461a-be23-276d45e711ce" providerId="ADAL" clId="{5A9859EB-22C4-4F89-92F6-EEC47D7579E6}" dt="2026-06-17T18:59:39.798" v="3913" actId="1076"/>
          <ac:picMkLst>
            <pc:docMk/>
            <pc:sldMk cId="2837717166" sldId="308"/>
            <ac:picMk id="10" creationId="{916B166B-E74E-FA99-EC9F-30AF05926E57}"/>
          </ac:picMkLst>
        </pc:picChg>
        <pc:picChg chg="add mod">
          <ac:chgData name="Luis Ernesto Suarez Rivera" userId="d7617527-afb9-461a-be23-276d45e711ce" providerId="ADAL" clId="{5A9859EB-22C4-4F89-92F6-EEC47D7579E6}" dt="2026-06-17T18:59:45.849" v="3914" actId="1076"/>
          <ac:picMkLst>
            <pc:docMk/>
            <pc:sldMk cId="2837717166" sldId="308"/>
            <ac:picMk id="11" creationId="{8A73FE4F-93A0-B8E2-A423-FDC0B2A42A5C}"/>
          </ac:picMkLst>
        </pc:picChg>
        <pc:picChg chg="mod topLvl">
          <ac:chgData name="Luis Ernesto Suarez Rivera" userId="d7617527-afb9-461a-be23-276d45e711ce" providerId="ADAL" clId="{5A9859EB-22C4-4F89-92F6-EEC47D7579E6}" dt="2026-06-17T19:00:17.166" v="3924" actId="1076"/>
          <ac:picMkLst>
            <pc:docMk/>
            <pc:sldMk cId="2837717166" sldId="308"/>
            <ac:picMk id="13" creationId="{552568E5-5707-E64C-9BEA-F1C1738DCD3C}"/>
          </ac:picMkLst>
        </pc:picChg>
      </pc:sldChg>
      <pc:sldChg chg="addSp delSp modSp mod">
        <pc:chgData name="Luis Ernesto Suarez Rivera" userId="d7617527-afb9-461a-be23-276d45e711ce" providerId="ADAL" clId="{5A9859EB-22C4-4F89-92F6-EEC47D7579E6}" dt="2026-06-16T19:25:42.911" v="930" actId="1076"/>
        <pc:sldMkLst>
          <pc:docMk/>
          <pc:sldMk cId="1523195655" sldId="309"/>
        </pc:sldMkLst>
        <pc:spChg chg="add mod">
          <ac:chgData name="Luis Ernesto Suarez Rivera" userId="d7617527-afb9-461a-be23-276d45e711ce" providerId="ADAL" clId="{5A9859EB-22C4-4F89-92F6-EEC47D7579E6}" dt="2026-06-16T14:28:50.519" v="360" actId="14100"/>
          <ac:spMkLst>
            <pc:docMk/>
            <pc:sldMk cId="1523195655" sldId="309"/>
            <ac:spMk id="6" creationId="{D78A4E52-A142-CB15-7D49-B2D0B0D24FF5}"/>
          </ac:spMkLst>
        </pc:spChg>
        <pc:spChg chg="mod topLvl">
          <ac:chgData name="Luis Ernesto Suarez Rivera" userId="d7617527-afb9-461a-be23-276d45e711ce" providerId="ADAL" clId="{5A9859EB-22C4-4F89-92F6-EEC47D7579E6}" dt="2026-06-16T19:25:10.807" v="925" actId="1076"/>
          <ac:spMkLst>
            <pc:docMk/>
            <pc:sldMk cId="1523195655" sldId="309"/>
            <ac:spMk id="18" creationId="{B7EB7158-0FED-BB29-BAB8-611535B3B047}"/>
          </ac:spMkLst>
        </pc:spChg>
        <pc:spChg chg="mod topLvl">
          <ac:chgData name="Luis Ernesto Suarez Rivera" userId="d7617527-afb9-461a-be23-276d45e711ce" providerId="ADAL" clId="{5A9859EB-22C4-4F89-92F6-EEC47D7579E6}" dt="2026-06-16T19:25:10.807" v="925" actId="1076"/>
          <ac:spMkLst>
            <pc:docMk/>
            <pc:sldMk cId="1523195655" sldId="309"/>
            <ac:spMk id="19" creationId="{6FA1C1E0-5253-CB82-38B1-34F5062E8E7B}"/>
          </ac:spMkLst>
        </pc:spChg>
        <pc:spChg chg="mod topLvl">
          <ac:chgData name="Luis Ernesto Suarez Rivera" userId="d7617527-afb9-461a-be23-276d45e711ce" providerId="ADAL" clId="{5A9859EB-22C4-4F89-92F6-EEC47D7579E6}" dt="2026-06-16T19:25:10.807" v="925" actId="1076"/>
          <ac:spMkLst>
            <pc:docMk/>
            <pc:sldMk cId="1523195655" sldId="309"/>
            <ac:spMk id="21" creationId="{19A4E9D0-8404-2C86-F390-330B96E7D2EF}"/>
          </ac:spMkLst>
        </pc:spChg>
        <pc:spChg chg="mod topLvl">
          <ac:chgData name="Luis Ernesto Suarez Rivera" userId="d7617527-afb9-461a-be23-276d45e711ce" providerId="ADAL" clId="{5A9859EB-22C4-4F89-92F6-EEC47D7579E6}" dt="2026-06-16T19:24:51.341" v="924" actId="1076"/>
          <ac:spMkLst>
            <pc:docMk/>
            <pc:sldMk cId="1523195655" sldId="309"/>
            <ac:spMk id="24" creationId="{4D6D2A50-5E36-837D-FDE2-6ACFEC78B18D}"/>
          </ac:spMkLst>
        </pc:spChg>
        <pc:spChg chg="mod topLvl">
          <ac:chgData name="Luis Ernesto Suarez Rivera" userId="d7617527-afb9-461a-be23-276d45e711ce" providerId="ADAL" clId="{5A9859EB-22C4-4F89-92F6-EEC47D7579E6}" dt="2026-06-16T19:24:51.341" v="924" actId="1076"/>
          <ac:spMkLst>
            <pc:docMk/>
            <pc:sldMk cId="1523195655" sldId="309"/>
            <ac:spMk id="25" creationId="{1B22AEEF-77C1-2BFF-F011-D271932E4363}"/>
          </ac:spMkLst>
        </pc:spChg>
        <pc:spChg chg="mod topLvl">
          <ac:chgData name="Luis Ernesto Suarez Rivera" userId="d7617527-afb9-461a-be23-276d45e711ce" providerId="ADAL" clId="{5A9859EB-22C4-4F89-92F6-EEC47D7579E6}" dt="2026-06-16T19:24:51.341" v="924" actId="1076"/>
          <ac:spMkLst>
            <pc:docMk/>
            <pc:sldMk cId="1523195655" sldId="309"/>
            <ac:spMk id="26" creationId="{EF3EA07A-F502-B61F-58A2-C8D9860827B5}"/>
          </ac:spMkLst>
        </pc:spChg>
        <pc:spChg chg="mod topLvl">
          <ac:chgData name="Luis Ernesto Suarez Rivera" userId="d7617527-afb9-461a-be23-276d45e711ce" providerId="ADAL" clId="{5A9859EB-22C4-4F89-92F6-EEC47D7579E6}" dt="2026-06-16T19:25:10.807" v="925" actId="1076"/>
          <ac:spMkLst>
            <pc:docMk/>
            <pc:sldMk cId="1523195655" sldId="309"/>
            <ac:spMk id="27" creationId="{788F6D38-1E3C-1E82-2F1E-7F4775F2835A}"/>
          </ac:spMkLst>
        </pc:spChg>
        <pc:spChg chg="mod topLvl">
          <ac:chgData name="Luis Ernesto Suarez Rivera" userId="d7617527-afb9-461a-be23-276d45e711ce" providerId="ADAL" clId="{5A9859EB-22C4-4F89-92F6-EEC47D7579E6}" dt="2026-06-16T19:25:10.807" v="925" actId="1076"/>
          <ac:spMkLst>
            <pc:docMk/>
            <pc:sldMk cId="1523195655" sldId="309"/>
            <ac:spMk id="28" creationId="{87BF19DF-3EE6-8C20-B4AF-36E4B7C68CFE}"/>
          </ac:spMkLst>
        </pc:spChg>
        <pc:spChg chg="mod topLvl">
          <ac:chgData name="Luis Ernesto Suarez Rivera" userId="d7617527-afb9-461a-be23-276d45e711ce" providerId="ADAL" clId="{5A9859EB-22C4-4F89-92F6-EEC47D7579E6}" dt="2026-06-16T19:25:10.807" v="925" actId="1076"/>
          <ac:spMkLst>
            <pc:docMk/>
            <pc:sldMk cId="1523195655" sldId="309"/>
            <ac:spMk id="30" creationId="{ED8F87C9-2D52-6CE7-F30D-20D4F1EDCE1F}"/>
          </ac:spMkLst>
        </pc:spChg>
        <pc:spChg chg="mod topLvl">
          <ac:chgData name="Luis Ernesto Suarez Rivera" userId="d7617527-afb9-461a-be23-276d45e711ce" providerId="ADAL" clId="{5A9859EB-22C4-4F89-92F6-EEC47D7579E6}" dt="2026-06-16T19:24:51.341" v="924" actId="1076"/>
          <ac:spMkLst>
            <pc:docMk/>
            <pc:sldMk cId="1523195655" sldId="309"/>
            <ac:spMk id="36" creationId="{D4810AFC-4674-B5E4-BD62-8477DE1CE3B5}"/>
          </ac:spMkLst>
        </pc:spChg>
        <pc:spChg chg="mod topLvl">
          <ac:chgData name="Luis Ernesto Suarez Rivera" userId="d7617527-afb9-461a-be23-276d45e711ce" providerId="ADAL" clId="{5A9859EB-22C4-4F89-92F6-EEC47D7579E6}" dt="2026-06-16T19:24:51.341" v="924" actId="1076"/>
          <ac:spMkLst>
            <pc:docMk/>
            <pc:sldMk cId="1523195655" sldId="309"/>
            <ac:spMk id="38" creationId="{9D14E3A2-D855-2920-53BB-B583B0A1423A}"/>
          </ac:spMkLst>
        </pc:spChg>
        <pc:spChg chg="mod topLvl">
          <ac:chgData name="Luis Ernesto Suarez Rivera" userId="d7617527-afb9-461a-be23-276d45e711ce" providerId="ADAL" clId="{5A9859EB-22C4-4F89-92F6-EEC47D7579E6}" dt="2026-06-16T19:24:51.341" v="924" actId="1076"/>
          <ac:spMkLst>
            <pc:docMk/>
            <pc:sldMk cId="1523195655" sldId="309"/>
            <ac:spMk id="40" creationId="{8EF8D448-B00D-B2C4-5449-74368908DFFC}"/>
          </ac:spMkLst>
        </pc:spChg>
        <pc:spChg chg="mod topLvl">
          <ac:chgData name="Luis Ernesto Suarez Rivera" userId="d7617527-afb9-461a-be23-276d45e711ce" providerId="ADAL" clId="{5A9859EB-22C4-4F89-92F6-EEC47D7579E6}" dt="2026-06-16T19:25:42.911" v="930" actId="1076"/>
          <ac:spMkLst>
            <pc:docMk/>
            <pc:sldMk cId="1523195655" sldId="309"/>
            <ac:spMk id="50" creationId="{9641F667-7EAE-383D-660F-7F542764528E}"/>
          </ac:spMkLst>
        </pc:spChg>
        <pc:spChg chg="mod topLvl">
          <ac:chgData name="Luis Ernesto Suarez Rivera" userId="d7617527-afb9-461a-be23-276d45e711ce" providerId="ADAL" clId="{5A9859EB-22C4-4F89-92F6-EEC47D7579E6}" dt="2026-06-16T19:25:42.911" v="930" actId="1076"/>
          <ac:spMkLst>
            <pc:docMk/>
            <pc:sldMk cId="1523195655" sldId="309"/>
            <ac:spMk id="51" creationId="{0A5A28C5-08DC-A643-1DCB-90B612891AEA}"/>
          </ac:spMkLst>
        </pc:spChg>
        <pc:spChg chg="mod topLvl">
          <ac:chgData name="Luis Ernesto Suarez Rivera" userId="d7617527-afb9-461a-be23-276d45e711ce" providerId="ADAL" clId="{5A9859EB-22C4-4F89-92F6-EEC47D7579E6}" dt="2026-06-16T19:25:42.911" v="930" actId="1076"/>
          <ac:spMkLst>
            <pc:docMk/>
            <pc:sldMk cId="1523195655" sldId="309"/>
            <ac:spMk id="52" creationId="{21D2F616-834F-6787-2E2D-2F1A92AC04F0}"/>
          </ac:spMkLst>
        </pc:spChg>
        <pc:spChg chg="mod">
          <ac:chgData name="Luis Ernesto Suarez Rivera" userId="d7617527-afb9-461a-be23-276d45e711ce" providerId="ADAL" clId="{5A9859EB-22C4-4F89-92F6-EEC47D7579E6}" dt="2026-06-16T19:25:19.432" v="926" actId="1076"/>
          <ac:spMkLst>
            <pc:docMk/>
            <pc:sldMk cId="1523195655" sldId="309"/>
            <ac:spMk id="55" creationId="{3202485C-B1C3-C2DF-9F24-850145F5C0C2}"/>
          </ac:spMkLst>
        </pc:spChg>
        <pc:spChg chg="mod">
          <ac:chgData name="Luis Ernesto Suarez Rivera" userId="d7617527-afb9-461a-be23-276d45e711ce" providerId="ADAL" clId="{5A9859EB-22C4-4F89-92F6-EEC47D7579E6}" dt="2026-06-16T19:25:19.432" v="926" actId="1076"/>
          <ac:spMkLst>
            <pc:docMk/>
            <pc:sldMk cId="1523195655" sldId="309"/>
            <ac:spMk id="56" creationId="{81597E9F-EFC9-3CD3-E05B-5CDD21D278A7}"/>
          </ac:spMkLst>
        </pc:spChg>
        <pc:spChg chg="mod">
          <ac:chgData name="Luis Ernesto Suarez Rivera" userId="d7617527-afb9-461a-be23-276d45e711ce" providerId="ADAL" clId="{5A9859EB-22C4-4F89-92F6-EEC47D7579E6}" dt="2026-06-16T19:25:19.432" v="926" actId="1076"/>
          <ac:spMkLst>
            <pc:docMk/>
            <pc:sldMk cId="1523195655" sldId="309"/>
            <ac:spMk id="57" creationId="{B28DD0E4-B4C6-4550-4243-A8C0C8C44D1D}"/>
          </ac:spMkLst>
        </pc:spChg>
        <pc:grpChg chg="add mod">
          <ac:chgData name="Luis Ernesto Suarez Rivera" userId="d7617527-afb9-461a-be23-276d45e711ce" providerId="ADAL" clId="{5A9859EB-22C4-4F89-92F6-EEC47D7579E6}" dt="2026-06-16T19:24:51.341" v="924" actId="1076"/>
          <ac:grpSpMkLst>
            <pc:docMk/>
            <pc:sldMk cId="1523195655" sldId="309"/>
            <ac:grpSpMk id="42" creationId="{28E5E03B-615C-AD89-3E91-5381E3734FDC}"/>
          </ac:grpSpMkLst>
        </pc:grpChg>
        <pc:grpChg chg="add mod">
          <ac:chgData name="Luis Ernesto Suarez Rivera" userId="d7617527-afb9-461a-be23-276d45e711ce" providerId="ADAL" clId="{5A9859EB-22C4-4F89-92F6-EEC47D7579E6}" dt="2026-06-16T19:25:10.807" v="925" actId="1076"/>
          <ac:grpSpMkLst>
            <pc:docMk/>
            <pc:sldMk cId="1523195655" sldId="309"/>
            <ac:grpSpMk id="43" creationId="{1FA02E5C-4C7C-C189-84BB-5FEB097179F8}"/>
          </ac:grpSpMkLst>
        </pc:grpChg>
        <pc:grpChg chg="add mod">
          <ac:chgData name="Luis Ernesto Suarez Rivera" userId="d7617527-afb9-461a-be23-276d45e711ce" providerId="ADAL" clId="{5A9859EB-22C4-4F89-92F6-EEC47D7579E6}" dt="2026-06-16T19:25:10.807" v="925" actId="1076"/>
          <ac:grpSpMkLst>
            <pc:docMk/>
            <pc:sldMk cId="1523195655" sldId="309"/>
            <ac:grpSpMk id="45" creationId="{12E4CED0-5AF9-3F6E-CDCC-D28C96E82FC0}"/>
          </ac:grpSpMkLst>
        </pc:grpChg>
        <pc:grpChg chg="add mod">
          <ac:chgData name="Luis Ernesto Suarez Rivera" userId="d7617527-afb9-461a-be23-276d45e711ce" providerId="ADAL" clId="{5A9859EB-22C4-4F89-92F6-EEC47D7579E6}" dt="2026-06-16T19:24:51.341" v="924" actId="1076"/>
          <ac:grpSpMkLst>
            <pc:docMk/>
            <pc:sldMk cId="1523195655" sldId="309"/>
            <ac:grpSpMk id="46" creationId="{580F135B-5532-C353-76A4-FD53E411CFE8}"/>
          </ac:grpSpMkLst>
        </pc:grpChg>
        <pc:grpChg chg="add mod">
          <ac:chgData name="Luis Ernesto Suarez Rivera" userId="d7617527-afb9-461a-be23-276d45e711ce" providerId="ADAL" clId="{5A9859EB-22C4-4F89-92F6-EEC47D7579E6}" dt="2026-06-16T19:25:19.432" v="926" actId="1076"/>
          <ac:grpSpMkLst>
            <pc:docMk/>
            <pc:sldMk cId="1523195655" sldId="309"/>
            <ac:grpSpMk id="54" creationId="{9643514D-18D0-5FF5-DE48-7D1F5A539BCB}"/>
          </ac:grpSpMkLst>
        </pc:grpChg>
        <pc:grpChg chg="add mod">
          <ac:chgData name="Luis Ernesto Suarez Rivera" userId="d7617527-afb9-461a-be23-276d45e711ce" providerId="ADAL" clId="{5A9859EB-22C4-4F89-92F6-EEC47D7579E6}" dt="2026-06-16T19:25:42.911" v="930" actId="1076"/>
          <ac:grpSpMkLst>
            <pc:docMk/>
            <pc:sldMk cId="1523195655" sldId="309"/>
            <ac:grpSpMk id="59" creationId="{41432F5B-1C50-D249-5F6A-ADF1853C6958}"/>
          </ac:grpSpMkLst>
        </pc:grpChg>
        <pc:picChg chg="mod">
          <ac:chgData name="Luis Ernesto Suarez Rivera" userId="d7617527-afb9-461a-be23-276d45e711ce" providerId="ADAL" clId="{5A9859EB-22C4-4F89-92F6-EEC47D7579E6}" dt="2026-06-16T19:25:19.432" v="926" actId="1076"/>
          <ac:picMkLst>
            <pc:docMk/>
            <pc:sldMk cId="1523195655" sldId="309"/>
            <ac:picMk id="58" creationId="{52E4B0E4-473B-2C58-98EF-7FB70B27E0A8}"/>
          </ac:picMkLst>
        </pc:picChg>
        <pc:picChg chg="add mod">
          <ac:chgData name="Luis Ernesto Suarez Rivera" userId="d7617527-afb9-461a-be23-276d45e711ce" providerId="ADAL" clId="{5A9859EB-22C4-4F89-92F6-EEC47D7579E6}" dt="2026-06-16T19:25:10.807" v="925" actId="1076"/>
          <ac:picMkLst>
            <pc:docMk/>
            <pc:sldMk cId="1523195655" sldId="309"/>
            <ac:picMk id="1028" creationId="{ABAF486C-1C49-8AE9-123B-6CDEF8FA83E0}"/>
          </ac:picMkLst>
        </pc:picChg>
        <pc:picChg chg="add mod">
          <ac:chgData name="Luis Ernesto Suarez Rivera" userId="d7617527-afb9-461a-be23-276d45e711ce" providerId="ADAL" clId="{5A9859EB-22C4-4F89-92F6-EEC47D7579E6}" dt="2026-06-16T19:25:10.807" v="925" actId="1076"/>
          <ac:picMkLst>
            <pc:docMk/>
            <pc:sldMk cId="1523195655" sldId="309"/>
            <ac:picMk id="1032" creationId="{F5C9105D-E50C-674A-0DCC-2627210BFBAB}"/>
          </ac:picMkLst>
        </pc:picChg>
        <pc:picChg chg="add mod">
          <ac:chgData name="Luis Ernesto Suarez Rivera" userId="d7617527-afb9-461a-be23-276d45e711ce" providerId="ADAL" clId="{5A9859EB-22C4-4F89-92F6-EEC47D7579E6}" dt="2026-06-16T19:24:51.341" v="924" actId="1076"/>
          <ac:picMkLst>
            <pc:docMk/>
            <pc:sldMk cId="1523195655" sldId="309"/>
            <ac:picMk id="1034" creationId="{D28F4BFC-624E-2145-09E5-63B497F324A0}"/>
          </ac:picMkLst>
        </pc:picChg>
        <pc:picChg chg="add mod">
          <ac:chgData name="Luis Ernesto Suarez Rivera" userId="d7617527-afb9-461a-be23-276d45e711ce" providerId="ADAL" clId="{5A9859EB-22C4-4F89-92F6-EEC47D7579E6}" dt="2026-06-16T19:24:51.341" v="924" actId="1076"/>
          <ac:picMkLst>
            <pc:docMk/>
            <pc:sldMk cId="1523195655" sldId="309"/>
            <ac:picMk id="1038" creationId="{44225946-9121-337B-745F-9E41D60B9D2B}"/>
          </ac:picMkLst>
        </pc:picChg>
        <pc:picChg chg="add mod">
          <ac:chgData name="Luis Ernesto Suarez Rivera" userId="d7617527-afb9-461a-be23-276d45e711ce" providerId="ADAL" clId="{5A9859EB-22C4-4F89-92F6-EEC47D7579E6}" dt="2026-06-16T19:25:42.911" v="930" actId="1076"/>
          <ac:picMkLst>
            <pc:docMk/>
            <pc:sldMk cId="1523195655" sldId="309"/>
            <ac:picMk id="1040" creationId="{65FF62A2-FD17-4745-89BC-C5881A982C0D}"/>
          </ac:picMkLst>
        </pc:picChg>
        <pc:cxnChg chg="mod topLvl">
          <ac:chgData name="Luis Ernesto Suarez Rivera" userId="d7617527-afb9-461a-be23-276d45e711ce" providerId="ADAL" clId="{5A9859EB-22C4-4F89-92F6-EEC47D7579E6}" dt="2026-06-16T19:25:33.483" v="929" actId="14100"/>
          <ac:cxnSpMkLst>
            <pc:docMk/>
            <pc:sldMk cId="1523195655" sldId="309"/>
            <ac:cxnSpMk id="11" creationId="{192AE7D5-7DF8-547C-AE59-E1AA867CE905}"/>
          </ac:cxnSpMkLst>
        </pc:cxnChg>
        <pc:cxnChg chg="mod topLvl">
          <ac:chgData name="Luis Ernesto Suarez Rivera" userId="d7617527-afb9-461a-be23-276d45e711ce" providerId="ADAL" clId="{5A9859EB-22C4-4F89-92F6-EEC47D7579E6}" dt="2026-06-16T19:24:51.341" v="924" actId="1076"/>
          <ac:cxnSpMkLst>
            <pc:docMk/>
            <pc:sldMk cId="1523195655" sldId="309"/>
            <ac:cxnSpMk id="39" creationId="{E7F18FD2-0179-9205-B1B3-B1ADCC2A33B7}"/>
          </ac:cxnSpMkLst>
        </pc:cxnChg>
        <pc:cxnChg chg="add mod">
          <ac:chgData name="Luis Ernesto Suarez Rivera" userId="d7617527-afb9-461a-be23-276d45e711ce" providerId="ADAL" clId="{5A9859EB-22C4-4F89-92F6-EEC47D7579E6}" dt="2026-06-16T19:25:30.141" v="928" actId="1076"/>
          <ac:cxnSpMkLst>
            <pc:docMk/>
            <pc:sldMk cId="1523195655" sldId="309"/>
            <ac:cxnSpMk id="60" creationId="{1E5E91BC-9817-4719-D4FA-DE8EBACD8880}"/>
          </ac:cxnSpMkLst>
        </pc:cxnChg>
      </pc:sldChg>
      <pc:sldChg chg="addSp delSp modSp mod">
        <pc:chgData name="Luis Ernesto Suarez Rivera" userId="d7617527-afb9-461a-be23-276d45e711ce" providerId="ADAL" clId="{5A9859EB-22C4-4F89-92F6-EEC47D7579E6}" dt="2026-06-17T19:00:57.760" v="3936" actId="14100"/>
        <pc:sldMkLst>
          <pc:docMk/>
          <pc:sldMk cId="1993349938" sldId="310"/>
        </pc:sldMkLst>
        <pc:spChg chg="add mod">
          <ac:chgData name="Luis Ernesto Suarez Rivera" userId="d7617527-afb9-461a-be23-276d45e711ce" providerId="ADAL" clId="{5A9859EB-22C4-4F89-92F6-EEC47D7579E6}" dt="2026-06-17T15:17:17.986" v="2135" actId="1076"/>
          <ac:spMkLst>
            <pc:docMk/>
            <pc:sldMk cId="1993349938" sldId="310"/>
            <ac:spMk id="6" creationId="{071BB9DF-6FB2-6B5F-8023-4478A8DDFD02}"/>
          </ac:spMkLst>
        </pc:spChg>
        <pc:spChg chg="add mod">
          <ac:chgData name="Luis Ernesto Suarez Rivera" userId="d7617527-afb9-461a-be23-276d45e711ce" providerId="ADAL" clId="{5A9859EB-22C4-4F89-92F6-EEC47D7579E6}" dt="2026-06-17T15:17:17.986" v="2135" actId="1076"/>
          <ac:spMkLst>
            <pc:docMk/>
            <pc:sldMk cId="1993349938" sldId="310"/>
            <ac:spMk id="7" creationId="{4EA6E0A0-5894-E90C-688E-30260A64B06F}"/>
          </ac:spMkLst>
        </pc:spChg>
        <pc:spChg chg="add mod">
          <ac:chgData name="Luis Ernesto Suarez Rivera" userId="d7617527-afb9-461a-be23-276d45e711ce" providerId="ADAL" clId="{5A9859EB-22C4-4F89-92F6-EEC47D7579E6}" dt="2026-06-17T15:17:17.986" v="2135" actId="1076"/>
          <ac:spMkLst>
            <pc:docMk/>
            <pc:sldMk cId="1993349938" sldId="310"/>
            <ac:spMk id="8" creationId="{807104BA-683A-5085-205E-B3B40FC801CF}"/>
          </ac:spMkLst>
        </pc:spChg>
        <pc:spChg chg="add mod">
          <ac:chgData name="Luis Ernesto Suarez Rivera" userId="d7617527-afb9-461a-be23-276d45e711ce" providerId="ADAL" clId="{5A9859EB-22C4-4F89-92F6-EEC47D7579E6}" dt="2026-06-17T15:17:00.071" v="2133" actId="113"/>
          <ac:spMkLst>
            <pc:docMk/>
            <pc:sldMk cId="1993349938" sldId="310"/>
            <ac:spMk id="9" creationId="{537F0BDB-E287-69A0-874C-375C595BDEB2}"/>
          </ac:spMkLst>
        </pc:spChg>
        <pc:spChg chg="add mod">
          <ac:chgData name="Luis Ernesto Suarez Rivera" userId="d7617527-afb9-461a-be23-276d45e711ce" providerId="ADAL" clId="{5A9859EB-22C4-4F89-92F6-EEC47D7579E6}" dt="2026-06-17T15:22:00.041" v="2257" actId="6549"/>
          <ac:spMkLst>
            <pc:docMk/>
            <pc:sldMk cId="1993349938" sldId="310"/>
            <ac:spMk id="11" creationId="{4D2D5C74-54F6-68DD-A268-A6B721B06E52}"/>
          </ac:spMkLst>
        </pc:spChg>
        <pc:spChg chg="add mod">
          <ac:chgData name="Luis Ernesto Suarez Rivera" userId="d7617527-afb9-461a-be23-276d45e711ce" providerId="ADAL" clId="{5A9859EB-22C4-4F89-92F6-EEC47D7579E6}" dt="2026-06-17T15:20:11.458" v="2221" actId="1076"/>
          <ac:spMkLst>
            <pc:docMk/>
            <pc:sldMk cId="1993349938" sldId="310"/>
            <ac:spMk id="13" creationId="{DC173682-5E0A-03F1-B76D-6EF5D56FB52B}"/>
          </ac:spMkLst>
        </pc:spChg>
        <pc:spChg chg="add mod">
          <ac:chgData name="Luis Ernesto Suarez Rivera" userId="d7617527-afb9-461a-be23-276d45e711ce" providerId="ADAL" clId="{5A9859EB-22C4-4F89-92F6-EEC47D7579E6}" dt="2026-06-17T15:17:17.986" v="2135" actId="1076"/>
          <ac:spMkLst>
            <pc:docMk/>
            <pc:sldMk cId="1993349938" sldId="310"/>
            <ac:spMk id="14" creationId="{6EB8D6C9-6D3A-39BA-F72B-21DC96F288D8}"/>
          </ac:spMkLst>
        </pc:spChg>
        <pc:spChg chg="add mod">
          <ac:chgData name="Luis Ernesto Suarez Rivera" userId="d7617527-afb9-461a-be23-276d45e711ce" providerId="ADAL" clId="{5A9859EB-22C4-4F89-92F6-EEC47D7579E6}" dt="2026-06-17T15:17:17.986" v="2135" actId="1076"/>
          <ac:spMkLst>
            <pc:docMk/>
            <pc:sldMk cId="1993349938" sldId="310"/>
            <ac:spMk id="15" creationId="{972E0069-4DCB-322C-190D-7DE6C83B6C03}"/>
          </ac:spMkLst>
        </pc:spChg>
        <pc:spChg chg="add mod">
          <ac:chgData name="Luis Ernesto Suarez Rivera" userId="d7617527-afb9-461a-be23-276d45e711ce" providerId="ADAL" clId="{5A9859EB-22C4-4F89-92F6-EEC47D7579E6}" dt="2026-06-17T15:17:17.986" v="2135" actId="1076"/>
          <ac:spMkLst>
            <pc:docMk/>
            <pc:sldMk cId="1993349938" sldId="310"/>
            <ac:spMk id="16" creationId="{FDAC0595-5EAB-EF5B-625B-9D1BA386B030}"/>
          </ac:spMkLst>
        </pc:spChg>
        <pc:spChg chg="add mod">
          <ac:chgData name="Luis Ernesto Suarez Rivera" userId="d7617527-afb9-461a-be23-276d45e711ce" providerId="ADAL" clId="{5A9859EB-22C4-4F89-92F6-EEC47D7579E6}" dt="2026-06-17T15:21:57.649" v="2256" actId="6549"/>
          <ac:spMkLst>
            <pc:docMk/>
            <pc:sldMk cId="1993349938" sldId="310"/>
            <ac:spMk id="17" creationId="{DAC6496E-C147-8335-447A-6F936BDF0E20}"/>
          </ac:spMkLst>
        </pc:spChg>
        <pc:spChg chg="add mod">
          <ac:chgData name="Luis Ernesto Suarez Rivera" userId="d7617527-afb9-461a-be23-276d45e711ce" providerId="ADAL" clId="{5A9859EB-22C4-4F89-92F6-EEC47D7579E6}" dt="2026-06-17T15:23:04.582" v="2262" actId="20577"/>
          <ac:spMkLst>
            <pc:docMk/>
            <pc:sldMk cId="1993349938" sldId="310"/>
            <ac:spMk id="19" creationId="{1D14EF9C-D5EA-2301-D1BA-7600A6EA059C}"/>
          </ac:spMkLst>
        </pc:spChg>
        <pc:spChg chg="add mod">
          <ac:chgData name="Luis Ernesto Suarez Rivera" userId="d7617527-afb9-461a-be23-276d45e711ce" providerId="ADAL" clId="{5A9859EB-22C4-4F89-92F6-EEC47D7579E6}" dt="2026-06-17T15:17:17.986" v="2135" actId="1076"/>
          <ac:spMkLst>
            <pc:docMk/>
            <pc:sldMk cId="1993349938" sldId="310"/>
            <ac:spMk id="20" creationId="{57B24A8D-E74B-F5F4-AD99-8F49BFF55F4F}"/>
          </ac:spMkLst>
        </pc:spChg>
        <pc:spChg chg="add mod">
          <ac:chgData name="Luis Ernesto Suarez Rivera" userId="d7617527-afb9-461a-be23-276d45e711ce" providerId="ADAL" clId="{5A9859EB-22C4-4F89-92F6-EEC47D7579E6}" dt="2026-06-17T15:19:42.307" v="2218" actId="20577"/>
          <ac:spMkLst>
            <pc:docMk/>
            <pc:sldMk cId="1993349938" sldId="310"/>
            <ac:spMk id="22" creationId="{9D44F51D-1061-6B44-6685-F390F3883A45}"/>
          </ac:spMkLst>
        </pc:spChg>
        <pc:spChg chg="add mod">
          <ac:chgData name="Luis Ernesto Suarez Rivera" userId="d7617527-afb9-461a-be23-276d45e711ce" providerId="ADAL" clId="{5A9859EB-22C4-4F89-92F6-EEC47D7579E6}" dt="2026-06-17T15:17:56.294" v="2174" actId="6549"/>
          <ac:spMkLst>
            <pc:docMk/>
            <pc:sldMk cId="1993349938" sldId="310"/>
            <ac:spMk id="24" creationId="{62070AC0-CB6E-2783-31C5-D3E199082737}"/>
          </ac:spMkLst>
        </pc:spChg>
        <pc:spChg chg="add mod">
          <ac:chgData name="Luis Ernesto Suarez Rivera" userId="d7617527-afb9-461a-be23-276d45e711ce" providerId="ADAL" clId="{5A9859EB-22C4-4F89-92F6-EEC47D7579E6}" dt="2026-06-17T15:20:15.635" v="2222" actId="1076"/>
          <ac:spMkLst>
            <pc:docMk/>
            <pc:sldMk cId="1993349938" sldId="310"/>
            <ac:spMk id="25" creationId="{F5845F5A-E2D6-B349-DA75-8FA3A8AE1E6D}"/>
          </ac:spMkLst>
        </pc:spChg>
        <pc:grpChg chg="add mod">
          <ac:chgData name="Luis Ernesto Suarez Rivera" userId="d7617527-afb9-461a-be23-276d45e711ce" providerId="ADAL" clId="{5A9859EB-22C4-4F89-92F6-EEC47D7579E6}" dt="2026-06-17T19:00:57.760" v="3936" actId="14100"/>
          <ac:grpSpMkLst>
            <pc:docMk/>
            <pc:sldMk cId="1993349938" sldId="310"/>
            <ac:grpSpMk id="26" creationId="{373AD4A1-7E18-ABEB-2203-A09F8E7FD420}"/>
          </ac:grpSpMkLst>
        </pc:grpChg>
        <pc:picChg chg="add mod">
          <ac:chgData name="Luis Ernesto Suarez Rivera" userId="d7617527-afb9-461a-be23-276d45e711ce" providerId="ADAL" clId="{5A9859EB-22C4-4F89-92F6-EEC47D7579E6}" dt="2026-06-17T15:17:17.986" v="2135" actId="1076"/>
          <ac:picMkLst>
            <pc:docMk/>
            <pc:sldMk cId="1993349938" sldId="310"/>
            <ac:picMk id="10" creationId="{73125025-E76A-7B13-D14A-06D61E1DA41E}"/>
          </ac:picMkLst>
        </pc:picChg>
        <pc:picChg chg="add mod">
          <ac:chgData name="Luis Ernesto Suarez Rivera" userId="d7617527-afb9-461a-be23-276d45e711ce" providerId="ADAL" clId="{5A9859EB-22C4-4F89-92F6-EEC47D7579E6}" dt="2026-06-17T15:17:17.986" v="2135" actId="1076"/>
          <ac:picMkLst>
            <pc:docMk/>
            <pc:sldMk cId="1993349938" sldId="310"/>
            <ac:picMk id="21" creationId="{FD08EEA4-B212-FF2E-7D8B-54824CD8D7B7}"/>
          </ac:picMkLst>
        </pc:picChg>
        <pc:picChg chg="mod">
          <ac:chgData name="Luis Ernesto Suarez Rivera" userId="d7617527-afb9-461a-be23-276d45e711ce" providerId="ADAL" clId="{5A9859EB-22C4-4F89-92F6-EEC47D7579E6}" dt="2026-06-17T19:00:57.760" v="3936" actId="14100"/>
          <ac:picMkLst>
            <pc:docMk/>
            <pc:sldMk cId="1993349938" sldId="310"/>
            <ac:picMk id="27" creationId="{D9301602-8BE6-C0FB-7A6B-C4FAFF597D48}"/>
          </ac:picMkLst>
        </pc:picChg>
        <pc:picChg chg="mod">
          <ac:chgData name="Luis Ernesto Suarez Rivera" userId="d7617527-afb9-461a-be23-276d45e711ce" providerId="ADAL" clId="{5A9859EB-22C4-4F89-92F6-EEC47D7579E6}" dt="2026-06-17T19:00:57.760" v="3936" actId="14100"/>
          <ac:picMkLst>
            <pc:docMk/>
            <pc:sldMk cId="1993349938" sldId="310"/>
            <ac:picMk id="28" creationId="{7B674564-4BA4-D2F3-0B2E-BF82292863BD}"/>
          </ac:picMkLst>
        </pc:picChg>
        <pc:picChg chg="mod">
          <ac:chgData name="Luis Ernesto Suarez Rivera" userId="d7617527-afb9-461a-be23-276d45e711ce" providerId="ADAL" clId="{5A9859EB-22C4-4F89-92F6-EEC47D7579E6}" dt="2026-06-17T19:00:57.760" v="3936" actId="14100"/>
          <ac:picMkLst>
            <pc:docMk/>
            <pc:sldMk cId="1993349938" sldId="310"/>
            <ac:picMk id="29" creationId="{ED3DDD74-001C-1A83-5EA4-920803256C76}"/>
          </ac:picMkLst>
        </pc:picChg>
        <pc:picChg chg="mod">
          <ac:chgData name="Luis Ernesto Suarez Rivera" userId="d7617527-afb9-461a-be23-276d45e711ce" providerId="ADAL" clId="{5A9859EB-22C4-4F89-92F6-EEC47D7579E6}" dt="2026-06-17T19:00:57.760" v="3936" actId="14100"/>
          <ac:picMkLst>
            <pc:docMk/>
            <pc:sldMk cId="1993349938" sldId="310"/>
            <ac:picMk id="30" creationId="{58572A72-3F5D-BB7E-9132-686FA85B6890}"/>
          </ac:picMkLst>
        </pc:picChg>
        <pc:picChg chg="mod">
          <ac:chgData name="Luis Ernesto Suarez Rivera" userId="d7617527-afb9-461a-be23-276d45e711ce" providerId="ADAL" clId="{5A9859EB-22C4-4F89-92F6-EEC47D7579E6}" dt="2026-06-17T19:00:57.760" v="3936" actId="14100"/>
          <ac:picMkLst>
            <pc:docMk/>
            <pc:sldMk cId="1993349938" sldId="310"/>
            <ac:picMk id="31" creationId="{F695DC5B-19C2-BEEE-CD00-C78DA479BDCC}"/>
          </ac:picMkLst>
        </pc:picChg>
        <pc:cxnChg chg="add mod">
          <ac:chgData name="Luis Ernesto Suarez Rivera" userId="d7617527-afb9-461a-be23-276d45e711ce" providerId="ADAL" clId="{5A9859EB-22C4-4F89-92F6-EEC47D7579E6}" dt="2026-06-17T15:17:17.986" v="2135" actId="1076"/>
          <ac:cxnSpMkLst>
            <pc:docMk/>
            <pc:sldMk cId="1993349938" sldId="310"/>
            <ac:cxnSpMk id="12" creationId="{0F3D8245-1618-F6CF-E05B-3848E3848679}"/>
          </ac:cxnSpMkLst>
        </pc:cxnChg>
        <pc:cxnChg chg="add mod">
          <ac:chgData name="Luis Ernesto Suarez Rivera" userId="d7617527-afb9-461a-be23-276d45e711ce" providerId="ADAL" clId="{5A9859EB-22C4-4F89-92F6-EEC47D7579E6}" dt="2026-06-17T15:17:17.986" v="2135" actId="1076"/>
          <ac:cxnSpMkLst>
            <pc:docMk/>
            <pc:sldMk cId="1993349938" sldId="310"/>
            <ac:cxnSpMk id="18" creationId="{7A0C5984-9CA8-96EE-E086-397E45642BB6}"/>
          </ac:cxnSpMkLst>
        </pc:cxnChg>
      </pc:sldChg>
      <pc:sldChg chg="addSp delSp modSp mod">
        <pc:chgData name="Luis Ernesto Suarez Rivera" userId="d7617527-afb9-461a-be23-276d45e711ce" providerId="ADAL" clId="{5A9859EB-22C4-4F89-92F6-EEC47D7579E6}" dt="2026-06-17T16:17:08.625" v="3731" actId="20577"/>
        <pc:sldMkLst>
          <pc:docMk/>
          <pc:sldMk cId="3938422585" sldId="311"/>
        </pc:sldMkLst>
        <pc:spChg chg="add mod">
          <ac:chgData name="Luis Ernesto Suarez Rivera" userId="d7617527-afb9-461a-be23-276d45e711ce" providerId="ADAL" clId="{5A9859EB-22C4-4F89-92F6-EEC47D7579E6}" dt="2026-06-17T15:30:23.499" v="2454" actId="1076"/>
          <ac:spMkLst>
            <pc:docMk/>
            <pc:sldMk cId="3938422585" sldId="311"/>
            <ac:spMk id="6" creationId="{EF941345-8E1D-12BB-193B-000E1EA060C9}"/>
          </ac:spMkLst>
        </pc:spChg>
        <pc:spChg chg="add mod">
          <ac:chgData name="Luis Ernesto Suarez Rivera" userId="d7617527-afb9-461a-be23-276d45e711ce" providerId="ADAL" clId="{5A9859EB-22C4-4F89-92F6-EEC47D7579E6}" dt="2026-06-17T15:29:07.935" v="2446" actId="1076"/>
          <ac:spMkLst>
            <pc:docMk/>
            <pc:sldMk cId="3938422585" sldId="311"/>
            <ac:spMk id="7" creationId="{7FAB7CD1-E47C-4FAA-4352-B3FEFE7B2729}"/>
          </ac:spMkLst>
        </pc:spChg>
        <pc:spChg chg="add mod">
          <ac:chgData name="Luis Ernesto Suarez Rivera" userId="d7617527-afb9-461a-be23-276d45e711ce" providerId="ADAL" clId="{5A9859EB-22C4-4F89-92F6-EEC47D7579E6}" dt="2026-06-17T15:30:17.376" v="2453" actId="1076"/>
          <ac:spMkLst>
            <pc:docMk/>
            <pc:sldMk cId="3938422585" sldId="311"/>
            <ac:spMk id="8" creationId="{1979F072-3148-6A7F-07FB-5C56129D3E10}"/>
          </ac:spMkLst>
        </pc:spChg>
        <pc:spChg chg="add mod">
          <ac:chgData name="Luis Ernesto Suarez Rivera" userId="d7617527-afb9-461a-be23-276d45e711ce" providerId="ADAL" clId="{5A9859EB-22C4-4F89-92F6-EEC47D7579E6}" dt="2026-06-17T15:30:17.376" v="2453" actId="1076"/>
          <ac:spMkLst>
            <pc:docMk/>
            <pc:sldMk cId="3938422585" sldId="311"/>
            <ac:spMk id="9" creationId="{B27D7F72-AF51-0F7C-664A-7601AD4B4720}"/>
          </ac:spMkLst>
        </pc:spChg>
        <pc:spChg chg="add mod">
          <ac:chgData name="Luis Ernesto Suarez Rivera" userId="d7617527-afb9-461a-be23-276d45e711ce" providerId="ADAL" clId="{5A9859EB-22C4-4F89-92F6-EEC47D7579E6}" dt="2026-06-17T15:30:17.376" v="2453" actId="1076"/>
          <ac:spMkLst>
            <pc:docMk/>
            <pc:sldMk cId="3938422585" sldId="311"/>
            <ac:spMk id="10" creationId="{CEF575B7-4E0D-32FF-CBE5-8B123DB90A80}"/>
          </ac:spMkLst>
        </pc:spChg>
        <pc:spChg chg="add mod">
          <ac:chgData name="Luis Ernesto Suarez Rivera" userId="d7617527-afb9-461a-be23-276d45e711ce" providerId="ADAL" clId="{5A9859EB-22C4-4F89-92F6-EEC47D7579E6}" dt="2026-06-17T15:30:17.376" v="2453" actId="1076"/>
          <ac:spMkLst>
            <pc:docMk/>
            <pc:sldMk cId="3938422585" sldId="311"/>
            <ac:spMk id="11" creationId="{02870647-355B-66DC-F678-BBB4BFC0BA1C}"/>
          </ac:spMkLst>
        </pc:spChg>
        <pc:spChg chg="add mod">
          <ac:chgData name="Luis Ernesto Suarez Rivera" userId="d7617527-afb9-461a-be23-276d45e711ce" providerId="ADAL" clId="{5A9859EB-22C4-4F89-92F6-EEC47D7579E6}" dt="2026-06-17T15:30:17.376" v="2453" actId="1076"/>
          <ac:spMkLst>
            <pc:docMk/>
            <pc:sldMk cId="3938422585" sldId="311"/>
            <ac:spMk id="13" creationId="{ADDCEAFA-5842-5A8F-E9E9-6E0C28C73405}"/>
          </ac:spMkLst>
        </pc:spChg>
        <pc:spChg chg="add mod">
          <ac:chgData name="Luis Ernesto Suarez Rivera" userId="d7617527-afb9-461a-be23-276d45e711ce" providerId="ADAL" clId="{5A9859EB-22C4-4F89-92F6-EEC47D7579E6}" dt="2026-06-17T15:30:17.376" v="2453" actId="1076"/>
          <ac:spMkLst>
            <pc:docMk/>
            <pc:sldMk cId="3938422585" sldId="311"/>
            <ac:spMk id="14" creationId="{94D8212F-F140-01C7-A25B-D4C5661DBAAF}"/>
          </ac:spMkLst>
        </pc:spChg>
        <pc:spChg chg="add mod">
          <ac:chgData name="Luis Ernesto Suarez Rivera" userId="d7617527-afb9-461a-be23-276d45e711ce" providerId="ADAL" clId="{5A9859EB-22C4-4F89-92F6-EEC47D7579E6}" dt="2026-06-17T15:30:17.376" v="2453" actId="1076"/>
          <ac:spMkLst>
            <pc:docMk/>
            <pc:sldMk cId="3938422585" sldId="311"/>
            <ac:spMk id="15" creationId="{69065EBC-6E39-AE16-7F4C-4566F762E749}"/>
          </ac:spMkLst>
        </pc:spChg>
        <pc:spChg chg="add mod">
          <ac:chgData name="Luis Ernesto Suarez Rivera" userId="d7617527-afb9-461a-be23-276d45e711ce" providerId="ADAL" clId="{5A9859EB-22C4-4F89-92F6-EEC47D7579E6}" dt="2026-06-17T15:30:17.376" v="2453" actId="1076"/>
          <ac:spMkLst>
            <pc:docMk/>
            <pc:sldMk cId="3938422585" sldId="311"/>
            <ac:spMk id="17" creationId="{671E3661-C5ED-229D-D4B1-4CABA13F6F87}"/>
          </ac:spMkLst>
        </pc:spChg>
        <pc:spChg chg="add mod">
          <ac:chgData name="Luis Ernesto Suarez Rivera" userId="d7617527-afb9-461a-be23-276d45e711ce" providerId="ADAL" clId="{5A9859EB-22C4-4F89-92F6-EEC47D7579E6}" dt="2026-06-17T15:30:17.376" v="2453" actId="1076"/>
          <ac:spMkLst>
            <pc:docMk/>
            <pc:sldMk cId="3938422585" sldId="311"/>
            <ac:spMk id="18" creationId="{EAF95453-EA41-5107-A05E-0E510EE77397}"/>
          </ac:spMkLst>
        </pc:spChg>
        <pc:spChg chg="add mod">
          <ac:chgData name="Luis Ernesto Suarez Rivera" userId="d7617527-afb9-461a-be23-276d45e711ce" providerId="ADAL" clId="{5A9859EB-22C4-4F89-92F6-EEC47D7579E6}" dt="2026-06-17T15:30:17.376" v="2453" actId="1076"/>
          <ac:spMkLst>
            <pc:docMk/>
            <pc:sldMk cId="3938422585" sldId="311"/>
            <ac:spMk id="19" creationId="{7E6421BA-03C1-66EB-3D39-42B116D28F65}"/>
          </ac:spMkLst>
        </pc:spChg>
        <pc:spChg chg="add mod">
          <ac:chgData name="Luis Ernesto Suarez Rivera" userId="d7617527-afb9-461a-be23-276d45e711ce" providerId="ADAL" clId="{5A9859EB-22C4-4F89-92F6-EEC47D7579E6}" dt="2026-06-17T15:30:17.376" v="2453" actId="1076"/>
          <ac:spMkLst>
            <pc:docMk/>
            <pc:sldMk cId="3938422585" sldId="311"/>
            <ac:spMk id="20" creationId="{D4CC4891-C136-5EB1-53A7-BCF3AF670A1F}"/>
          </ac:spMkLst>
        </pc:spChg>
        <pc:spChg chg="add mod">
          <ac:chgData name="Luis Ernesto Suarez Rivera" userId="d7617527-afb9-461a-be23-276d45e711ce" providerId="ADAL" clId="{5A9859EB-22C4-4F89-92F6-EEC47D7579E6}" dt="2026-06-17T15:30:17.376" v="2453" actId="1076"/>
          <ac:spMkLst>
            <pc:docMk/>
            <pc:sldMk cId="3938422585" sldId="311"/>
            <ac:spMk id="22" creationId="{44136458-A958-9CE6-2375-8B3369784A90}"/>
          </ac:spMkLst>
        </pc:spChg>
        <pc:spChg chg="add mod">
          <ac:chgData name="Luis Ernesto Suarez Rivera" userId="d7617527-afb9-461a-be23-276d45e711ce" providerId="ADAL" clId="{5A9859EB-22C4-4F89-92F6-EEC47D7579E6}" dt="2026-06-17T15:30:17.376" v="2453" actId="1076"/>
          <ac:spMkLst>
            <pc:docMk/>
            <pc:sldMk cId="3938422585" sldId="311"/>
            <ac:spMk id="23" creationId="{98A6C935-865A-3EAC-BEFB-E8DB7F304A3A}"/>
          </ac:spMkLst>
        </pc:spChg>
        <pc:spChg chg="add mod">
          <ac:chgData name="Luis Ernesto Suarez Rivera" userId="d7617527-afb9-461a-be23-276d45e711ce" providerId="ADAL" clId="{5A9859EB-22C4-4F89-92F6-EEC47D7579E6}" dt="2026-06-17T15:30:17.376" v="2453" actId="1076"/>
          <ac:spMkLst>
            <pc:docMk/>
            <pc:sldMk cId="3938422585" sldId="311"/>
            <ac:spMk id="24" creationId="{9AA86024-85E1-6761-941E-76B91522AAF8}"/>
          </ac:spMkLst>
        </pc:spChg>
        <pc:spChg chg="add mod">
          <ac:chgData name="Luis Ernesto Suarez Rivera" userId="d7617527-afb9-461a-be23-276d45e711ce" providerId="ADAL" clId="{5A9859EB-22C4-4F89-92F6-EEC47D7579E6}" dt="2026-06-17T15:30:23.499" v="2454" actId="1076"/>
          <ac:spMkLst>
            <pc:docMk/>
            <pc:sldMk cId="3938422585" sldId="311"/>
            <ac:spMk id="26" creationId="{AD7E504C-FFD0-C5DF-0C23-62A55A5AF6A8}"/>
          </ac:spMkLst>
        </pc:spChg>
        <pc:spChg chg="add mod">
          <ac:chgData name="Luis Ernesto Suarez Rivera" userId="d7617527-afb9-461a-be23-276d45e711ce" providerId="ADAL" clId="{5A9859EB-22C4-4F89-92F6-EEC47D7579E6}" dt="2026-06-17T15:30:23.499" v="2454" actId="1076"/>
          <ac:spMkLst>
            <pc:docMk/>
            <pc:sldMk cId="3938422585" sldId="311"/>
            <ac:spMk id="27" creationId="{BDEB9D96-BB18-DAD9-ABA6-E8723995DB16}"/>
          </ac:spMkLst>
        </pc:spChg>
        <pc:spChg chg="add mod">
          <ac:chgData name="Luis Ernesto Suarez Rivera" userId="d7617527-afb9-461a-be23-276d45e711ce" providerId="ADAL" clId="{5A9859EB-22C4-4F89-92F6-EEC47D7579E6}" dt="2026-06-17T15:30:23.499" v="2454" actId="1076"/>
          <ac:spMkLst>
            <pc:docMk/>
            <pc:sldMk cId="3938422585" sldId="311"/>
            <ac:spMk id="28" creationId="{8C172B12-3432-D6FE-68E2-F49B6A45AD75}"/>
          </ac:spMkLst>
        </pc:spChg>
        <pc:spChg chg="add mod">
          <ac:chgData name="Luis Ernesto Suarez Rivera" userId="d7617527-afb9-461a-be23-276d45e711ce" providerId="ADAL" clId="{5A9859EB-22C4-4F89-92F6-EEC47D7579E6}" dt="2026-06-17T15:30:23.499" v="2454" actId="1076"/>
          <ac:spMkLst>
            <pc:docMk/>
            <pc:sldMk cId="3938422585" sldId="311"/>
            <ac:spMk id="29" creationId="{2CB78DB4-F5BA-0DC2-2BBD-C2EA7021787A}"/>
          </ac:spMkLst>
        </pc:spChg>
        <pc:spChg chg="add mod">
          <ac:chgData name="Luis Ernesto Suarez Rivera" userId="d7617527-afb9-461a-be23-276d45e711ce" providerId="ADAL" clId="{5A9859EB-22C4-4F89-92F6-EEC47D7579E6}" dt="2026-06-17T15:30:23.499" v="2454" actId="1076"/>
          <ac:spMkLst>
            <pc:docMk/>
            <pc:sldMk cId="3938422585" sldId="311"/>
            <ac:spMk id="31" creationId="{B6002F9C-DDDE-43E6-AE35-5A69B8474A04}"/>
          </ac:spMkLst>
        </pc:spChg>
        <pc:spChg chg="add mod">
          <ac:chgData name="Luis Ernesto Suarez Rivera" userId="d7617527-afb9-461a-be23-276d45e711ce" providerId="ADAL" clId="{5A9859EB-22C4-4F89-92F6-EEC47D7579E6}" dt="2026-06-17T15:30:23.499" v="2454" actId="1076"/>
          <ac:spMkLst>
            <pc:docMk/>
            <pc:sldMk cId="3938422585" sldId="311"/>
            <ac:spMk id="33" creationId="{1DFDC69F-AE16-BE75-4955-8588DC6FE7E4}"/>
          </ac:spMkLst>
        </pc:spChg>
        <pc:spChg chg="add mod">
          <ac:chgData name="Luis Ernesto Suarez Rivera" userId="d7617527-afb9-461a-be23-276d45e711ce" providerId="ADAL" clId="{5A9859EB-22C4-4F89-92F6-EEC47D7579E6}" dt="2026-06-17T15:30:23.499" v="2454" actId="1076"/>
          <ac:spMkLst>
            <pc:docMk/>
            <pc:sldMk cId="3938422585" sldId="311"/>
            <ac:spMk id="35" creationId="{5CAD9A39-619A-4BE1-4F38-2AEC1BF74111}"/>
          </ac:spMkLst>
        </pc:spChg>
        <pc:spChg chg="add mod">
          <ac:chgData name="Luis Ernesto Suarez Rivera" userId="d7617527-afb9-461a-be23-276d45e711ce" providerId="ADAL" clId="{5A9859EB-22C4-4F89-92F6-EEC47D7579E6}" dt="2026-06-17T15:30:23.499" v="2454" actId="1076"/>
          <ac:spMkLst>
            <pc:docMk/>
            <pc:sldMk cId="3938422585" sldId="311"/>
            <ac:spMk id="37" creationId="{FB25B68F-2638-3E00-61E9-98614CF3B765}"/>
          </ac:spMkLst>
        </pc:spChg>
        <pc:spChg chg="add mod">
          <ac:chgData name="Luis Ernesto Suarez Rivera" userId="d7617527-afb9-461a-be23-276d45e711ce" providerId="ADAL" clId="{5A9859EB-22C4-4F89-92F6-EEC47D7579E6}" dt="2026-06-17T15:30:23.499" v="2454" actId="1076"/>
          <ac:spMkLst>
            <pc:docMk/>
            <pc:sldMk cId="3938422585" sldId="311"/>
            <ac:spMk id="38" creationId="{A3250BB2-FE2D-8446-62BE-410FAD3F51C5}"/>
          </ac:spMkLst>
        </pc:spChg>
        <pc:spChg chg="add mod">
          <ac:chgData name="Luis Ernesto Suarez Rivera" userId="d7617527-afb9-461a-be23-276d45e711ce" providerId="ADAL" clId="{5A9859EB-22C4-4F89-92F6-EEC47D7579E6}" dt="2026-06-17T15:30:23.499" v="2454" actId="1076"/>
          <ac:spMkLst>
            <pc:docMk/>
            <pc:sldMk cId="3938422585" sldId="311"/>
            <ac:spMk id="39" creationId="{7AD5224F-6D41-543E-CF01-EBF8FF86305B}"/>
          </ac:spMkLst>
        </pc:spChg>
        <pc:spChg chg="add mod">
          <ac:chgData name="Luis Ernesto Suarez Rivera" userId="d7617527-afb9-461a-be23-276d45e711ce" providerId="ADAL" clId="{5A9859EB-22C4-4F89-92F6-EEC47D7579E6}" dt="2026-06-17T15:30:23.499" v="2454" actId="1076"/>
          <ac:spMkLst>
            <pc:docMk/>
            <pc:sldMk cId="3938422585" sldId="311"/>
            <ac:spMk id="40" creationId="{F39312EF-A325-8850-0B7C-399264575C78}"/>
          </ac:spMkLst>
        </pc:spChg>
        <pc:spChg chg="add mod">
          <ac:chgData name="Luis Ernesto Suarez Rivera" userId="d7617527-afb9-461a-be23-276d45e711ce" providerId="ADAL" clId="{5A9859EB-22C4-4F89-92F6-EEC47D7579E6}" dt="2026-06-17T15:30:23.499" v="2454" actId="1076"/>
          <ac:spMkLst>
            <pc:docMk/>
            <pc:sldMk cId="3938422585" sldId="311"/>
            <ac:spMk id="41" creationId="{D86AFF14-839E-99F3-34FA-43569855A41B}"/>
          </ac:spMkLst>
        </pc:spChg>
        <pc:spChg chg="add mod">
          <ac:chgData name="Luis Ernesto Suarez Rivera" userId="d7617527-afb9-461a-be23-276d45e711ce" providerId="ADAL" clId="{5A9859EB-22C4-4F89-92F6-EEC47D7579E6}" dt="2026-06-17T16:02:26.999" v="2726" actId="20577"/>
          <ac:spMkLst>
            <pc:docMk/>
            <pc:sldMk cId="3938422585" sldId="311"/>
            <ac:spMk id="43" creationId="{92A38A91-5C60-E577-D91D-CDED2D2F4BCD}"/>
          </ac:spMkLst>
        </pc:spChg>
        <pc:spChg chg="add mod">
          <ac:chgData name="Luis Ernesto Suarez Rivera" userId="d7617527-afb9-461a-be23-276d45e711ce" providerId="ADAL" clId="{5A9859EB-22C4-4F89-92F6-EEC47D7579E6}" dt="2026-06-17T15:30:17.376" v="2453" actId="1076"/>
          <ac:spMkLst>
            <pc:docMk/>
            <pc:sldMk cId="3938422585" sldId="311"/>
            <ac:spMk id="49" creationId="{A0D31A85-5BB0-0CAD-C8A8-4481497EB0A2}"/>
          </ac:spMkLst>
        </pc:spChg>
        <pc:spChg chg="add mod">
          <ac:chgData name="Luis Ernesto Suarez Rivera" userId="d7617527-afb9-461a-be23-276d45e711ce" providerId="ADAL" clId="{5A9859EB-22C4-4F89-92F6-EEC47D7579E6}" dt="2026-06-17T16:17:08.625" v="3731" actId="20577"/>
          <ac:spMkLst>
            <pc:docMk/>
            <pc:sldMk cId="3938422585" sldId="311"/>
            <ac:spMk id="50" creationId="{27149669-A707-8E8D-83B0-7C779486D48B}"/>
          </ac:spMkLst>
        </pc:spChg>
        <pc:graphicFrameChg chg="add mod">
          <ac:chgData name="Luis Ernesto Suarez Rivera" userId="d7617527-afb9-461a-be23-276d45e711ce" providerId="ADAL" clId="{5A9859EB-22C4-4F89-92F6-EEC47D7579E6}" dt="2026-06-17T15:30:23.499" v="2454" actId="1076"/>
          <ac:graphicFrameMkLst>
            <pc:docMk/>
            <pc:sldMk cId="3938422585" sldId="311"/>
            <ac:graphicFrameMk id="42" creationId="{50C6BAEF-F2AD-1DFF-C5AA-2365751317AE}"/>
          </ac:graphicFrameMkLst>
        </pc:graphicFrameChg>
        <pc:picChg chg="add mod">
          <ac:chgData name="Luis Ernesto Suarez Rivera" userId="d7617527-afb9-461a-be23-276d45e711ce" providerId="ADAL" clId="{5A9859EB-22C4-4F89-92F6-EEC47D7579E6}" dt="2026-06-17T15:30:17.376" v="2453" actId="1076"/>
          <ac:picMkLst>
            <pc:docMk/>
            <pc:sldMk cId="3938422585" sldId="311"/>
            <ac:picMk id="12" creationId="{B06B0BCB-4CCD-4AF3-0B07-478FEE915029}"/>
          </ac:picMkLst>
        </pc:picChg>
        <pc:picChg chg="add mod">
          <ac:chgData name="Luis Ernesto Suarez Rivera" userId="d7617527-afb9-461a-be23-276d45e711ce" providerId="ADAL" clId="{5A9859EB-22C4-4F89-92F6-EEC47D7579E6}" dt="2026-06-17T15:30:17.376" v="2453" actId="1076"/>
          <ac:picMkLst>
            <pc:docMk/>
            <pc:sldMk cId="3938422585" sldId="311"/>
            <ac:picMk id="16" creationId="{82CF3E72-355C-7D24-88CF-519155AB8B1C}"/>
          </ac:picMkLst>
        </pc:picChg>
        <pc:picChg chg="add mod">
          <ac:chgData name="Luis Ernesto Suarez Rivera" userId="d7617527-afb9-461a-be23-276d45e711ce" providerId="ADAL" clId="{5A9859EB-22C4-4F89-92F6-EEC47D7579E6}" dt="2026-06-17T15:30:17.376" v="2453" actId="1076"/>
          <ac:picMkLst>
            <pc:docMk/>
            <pc:sldMk cId="3938422585" sldId="311"/>
            <ac:picMk id="21" creationId="{F9942536-681F-5DE9-663B-862BBD53B26B}"/>
          </ac:picMkLst>
        </pc:picChg>
        <pc:picChg chg="add mod">
          <ac:chgData name="Luis Ernesto Suarez Rivera" userId="d7617527-afb9-461a-be23-276d45e711ce" providerId="ADAL" clId="{5A9859EB-22C4-4F89-92F6-EEC47D7579E6}" dt="2026-06-17T15:30:17.376" v="2453" actId="1076"/>
          <ac:picMkLst>
            <pc:docMk/>
            <pc:sldMk cId="3938422585" sldId="311"/>
            <ac:picMk id="25" creationId="{7CDCA7B4-B328-2A5F-D388-4C0705360BBB}"/>
          </ac:picMkLst>
        </pc:picChg>
        <pc:picChg chg="add mod">
          <ac:chgData name="Luis Ernesto Suarez Rivera" userId="d7617527-afb9-461a-be23-276d45e711ce" providerId="ADAL" clId="{5A9859EB-22C4-4F89-92F6-EEC47D7579E6}" dt="2026-06-17T15:30:23.499" v="2454" actId="1076"/>
          <ac:picMkLst>
            <pc:docMk/>
            <pc:sldMk cId="3938422585" sldId="311"/>
            <ac:picMk id="36" creationId="{5F90D041-5B6C-D8C8-00B9-C9CECDB5A19B}"/>
          </ac:picMkLst>
        </pc:picChg>
        <pc:picChg chg="add mod">
          <ac:chgData name="Luis Ernesto Suarez Rivera" userId="d7617527-afb9-461a-be23-276d45e711ce" providerId="ADAL" clId="{5A9859EB-22C4-4F89-92F6-EEC47D7579E6}" dt="2026-06-17T15:30:23.499" v="2454" actId="1076"/>
          <ac:picMkLst>
            <pc:docMk/>
            <pc:sldMk cId="3938422585" sldId="311"/>
            <ac:picMk id="44" creationId="{121DFD4F-35E9-A041-C423-6905CB1D224E}"/>
          </ac:picMkLst>
        </pc:picChg>
        <pc:picChg chg="add mod">
          <ac:chgData name="Luis Ernesto Suarez Rivera" userId="d7617527-afb9-461a-be23-276d45e711ce" providerId="ADAL" clId="{5A9859EB-22C4-4F89-92F6-EEC47D7579E6}" dt="2026-06-17T15:30:23.499" v="2454" actId="1076"/>
          <ac:picMkLst>
            <pc:docMk/>
            <pc:sldMk cId="3938422585" sldId="311"/>
            <ac:picMk id="45" creationId="{690B766C-AD5E-1992-07F0-5CE9F033DBE5}"/>
          </ac:picMkLst>
        </pc:picChg>
        <pc:picChg chg="add mod">
          <ac:chgData name="Luis Ernesto Suarez Rivera" userId="d7617527-afb9-461a-be23-276d45e711ce" providerId="ADAL" clId="{5A9859EB-22C4-4F89-92F6-EEC47D7579E6}" dt="2026-06-17T15:30:23.499" v="2454" actId="1076"/>
          <ac:picMkLst>
            <pc:docMk/>
            <pc:sldMk cId="3938422585" sldId="311"/>
            <ac:picMk id="46" creationId="{95DE4C26-717B-BACB-182A-1A83BA2887D2}"/>
          </ac:picMkLst>
        </pc:picChg>
        <pc:picChg chg="add mod">
          <ac:chgData name="Luis Ernesto Suarez Rivera" userId="d7617527-afb9-461a-be23-276d45e711ce" providerId="ADAL" clId="{5A9859EB-22C4-4F89-92F6-EEC47D7579E6}" dt="2026-06-17T15:30:23.499" v="2454" actId="1076"/>
          <ac:picMkLst>
            <pc:docMk/>
            <pc:sldMk cId="3938422585" sldId="311"/>
            <ac:picMk id="47" creationId="{8B26F6F8-B946-48E5-6FCF-A906984B7826}"/>
          </ac:picMkLst>
        </pc:picChg>
        <pc:picChg chg="add mod">
          <ac:chgData name="Luis Ernesto Suarez Rivera" userId="d7617527-afb9-461a-be23-276d45e711ce" providerId="ADAL" clId="{5A9859EB-22C4-4F89-92F6-EEC47D7579E6}" dt="2026-06-17T15:30:23.499" v="2454" actId="1076"/>
          <ac:picMkLst>
            <pc:docMk/>
            <pc:sldMk cId="3938422585" sldId="311"/>
            <ac:picMk id="48" creationId="{9DA2E7D3-37E5-E310-B1D8-E570708D87BC}"/>
          </ac:picMkLst>
        </pc:picChg>
      </pc:sldChg>
      <pc:sldChg chg="addSp delSp modSp mod ord">
        <pc:chgData name="Luis Ernesto Suarez Rivera" userId="d7617527-afb9-461a-be23-276d45e711ce" providerId="ADAL" clId="{5A9859EB-22C4-4F89-92F6-EEC47D7579E6}" dt="2026-06-22T14:25:10.740" v="6217" actId="1076"/>
        <pc:sldMkLst>
          <pc:docMk/>
          <pc:sldMk cId="1253328079" sldId="312"/>
        </pc:sldMkLst>
        <pc:spChg chg="add mod">
          <ac:chgData name="Luis Ernesto Suarez Rivera" userId="d7617527-afb9-461a-be23-276d45e711ce" providerId="ADAL" clId="{5A9859EB-22C4-4F89-92F6-EEC47D7579E6}" dt="2026-06-17T20:45:37.348" v="4250" actId="113"/>
          <ac:spMkLst>
            <pc:docMk/>
            <pc:sldMk cId="1253328079" sldId="312"/>
            <ac:spMk id="6" creationId="{CA2C3325-F8E2-F7DA-C599-930A3EB3E67F}"/>
          </ac:spMkLst>
        </pc:spChg>
        <pc:spChg chg="add mod">
          <ac:chgData name="Luis Ernesto Suarez Rivera" userId="d7617527-afb9-461a-be23-276d45e711ce" providerId="ADAL" clId="{5A9859EB-22C4-4F89-92F6-EEC47D7579E6}" dt="2026-06-19T16:19:04.690" v="6113" actId="1076"/>
          <ac:spMkLst>
            <pc:docMk/>
            <pc:sldMk cId="1253328079" sldId="312"/>
            <ac:spMk id="7" creationId="{0507D23A-7A25-D4C0-4965-5F8C2A219871}"/>
          </ac:spMkLst>
        </pc:spChg>
        <pc:spChg chg="add mod">
          <ac:chgData name="Luis Ernesto Suarez Rivera" userId="d7617527-afb9-461a-be23-276d45e711ce" providerId="ADAL" clId="{5A9859EB-22C4-4F89-92F6-EEC47D7579E6}" dt="2026-06-19T16:21:22.824" v="6178" actId="108"/>
          <ac:spMkLst>
            <pc:docMk/>
            <pc:sldMk cId="1253328079" sldId="312"/>
            <ac:spMk id="9" creationId="{D2DD4E46-336F-35C8-6578-1A6B1CCC56D6}"/>
          </ac:spMkLst>
        </pc:spChg>
        <pc:spChg chg="add mod">
          <ac:chgData name="Luis Ernesto Suarez Rivera" userId="d7617527-afb9-461a-be23-276d45e711ce" providerId="ADAL" clId="{5A9859EB-22C4-4F89-92F6-EEC47D7579E6}" dt="2026-06-22T14:25:10.740" v="6217" actId="1076"/>
          <ac:spMkLst>
            <pc:docMk/>
            <pc:sldMk cId="1253328079" sldId="312"/>
            <ac:spMk id="13" creationId="{9F9C143B-B411-9779-D501-2CD5D8A2967F}"/>
          </ac:spMkLst>
        </pc:spChg>
        <pc:spChg chg="mod">
          <ac:chgData name="Luis Ernesto Suarez Rivera" userId="d7617527-afb9-461a-be23-276d45e711ce" providerId="ADAL" clId="{5A9859EB-22C4-4F89-92F6-EEC47D7579E6}" dt="2026-06-19T16:19:48.577" v="6121" actId="1076"/>
          <ac:spMkLst>
            <pc:docMk/>
            <pc:sldMk cId="1253328079" sldId="312"/>
            <ac:spMk id="14" creationId="{8A45DDC6-68EE-4D51-96EB-2AC2CD007435}"/>
          </ac:spMkLst>
        </pc:spChg>
        <pc:spChg chg="mod">
          <ac:chgData name="Luis Ernesto Suarez Rivera" userId="d7617527-afb9-461a-be23-276d45e711ce" providerId="ADAL" clId="{5A9859EB-22C4-4F89-92F6-EEC47D7579E6}" dt="2026-06-19T16:19:48.577" v="6121" actId="1076"/>
          <ac:spMkLst>
            <pc:docMk/>
            <pc:sldMk cId="1253328079" sldId="312"/>
            <ac:spMk id="15" creationId="{A6CE2742-4C40-614D-22CB-6D807D2C334C}"/>
          </ac:spMkLst>
        </pc:spChg>
        <pc:spChg chg="mod">
          <ac:chgData name="Luis Ernesto Suarez Rivera" userId="d7617527-afb9-461a-be23-276d45e711ce" providerId="ADAL" clId="{5A9859EB-22C4-4F89-92F6-EEC47D7579E6}" dt="2026-06-19T16:19:48.577" v="6121" actId="1076"/>
          <ac:spMkLst>
            <pc:docMk/>
            <pc:sldMk cId="1253328079" sldId="312"/>
            <ac:spMk id="19" creationId="{835AD324-E0DE-E262-4F1D-C3E7CA5B68A8}"/>
          </ac:spMkLst>
        </pc:spChg>
        <pc:spChg chg="mod">
          <ac:chgData name="Luis Ernesto Suarez Rivera" userId="d7617527-afb9-461a-be23-276d45e711ce" providerId="ADAL" clId="{5A9859EB-22C4-4F89-92F6-EEC47D7579E6}" dt="2026-06-19T16:19:48.577" v="6121" actId="1076"/>
          <ac:spMkLst>
            <pc:docMk/>
            <pc:sldMk cId="1253328079" sldId="312"/>
            <ac:spMk id="20" creationId="{EADE4774-0E38-454B-D9B9-EBF83F53DF8C}"/>
          </ac:spMkLst>
        </pc:spChg>
        <pc:spChg chg="add mod">
          <ac:chgData name="Luis Ernesto Suarez Rivera" userId="d7617527-afb9-461a-be23-276d45e711ce" providerId="ADAL" clId="{5A9859EB-22C4-4F89-92F6-EEC47D7579E6}" dt="2026-06-17T20:47:55.183" v="4307" actId="1076"/>
          <ac:spMkLst>
            <pc:docMk/>
            <pc:sldMk cId="1253328079" sldId="312"/>
            <ac:spMk id="27" creationId="{1A0F9156-DAEC-0E31-EAE7-2A578A5994A5}"/>
          </ac:spMkLst>
        </pc:spChg>
        <pc:grpChg chg="add mod">
          <ac:chgData name="Luis Ernesto Suarez Rivera" userId="d7617527-afb9-461a-be23-276d45e711ce" providerId="ADAL" clId="{5A9859EB-22C4-4F89-92F6-EEC47D7579E6}" dt="2026-06-19T16:19:48.577" v="6121" actId="1076"/>
          <ac:grpSpMkLst>
            <pc:docMk/>
            <pc:sldMk cId="1253328079" sldId="312"/>
            <ac:grpSpMk id="12" creationId="{147AA33A-4F46-5F4B-4573-8497BF1543EA}"/>
          </ac:grpSpMkLst>
        </pc:grpChg>
        <pc:grpChg chg="add mod">
          <ac:chgData name="Luis Ernesto Suarez Rivera" userId="d7617527-afb9-461a-be23-276d45e711ce" providerId="ADAL" clId="{5A9859EB-22C4-4F89-92F6-EEC47D7579E6}" dt="2026-06-19T16:19:48.577" v="6121" actId="1076"/>
          <ac:grpSpMkLst>
            <pc:docMk/>
            <pc:sldMk cId="1253328079" sldId="312"/>
            <ac:grpSpMk id="17" creationId="{C68FA60C-0F13-010E-40EA-92262016EC5A}"/>
          </ac:grpSpMkLst>
        </pc:grpChg>
        <pc:grpChg chg="add mod">
          <ac:chgData name="Luis Ernesto Suarez Rivera" userId="d7617527-afb9-461a-be23-276d45e711ce" providerId="ADAL" clId="{5A9859EB-22C4-4F89-92F6-EEC47D7579E6}" dt="2026-06-17T20:49:43.184" v="4314" actId="1076"/>
          <ac:grpSpMkLst>
            <pc:docMk/>
            <pc:sldMk cId="1253328079" sldId="312"/>
            <ac:grpSpMk id="30" creationId="{C9232BF7-2101-5081-E966-665C9848A2FE}"/>
          </ac:grpSpMkLst>
        </pc:grpChg>
        <pc:picChg chg="add del mod">
          <ac:chgData name="Luis Ernesto Suarez Rivera" userId="d7617527-afb9-461a-be23-276d45e711ce" providerId="ADAL" clId="{5A9859EB-22C4-4F89-92F6-EEC47D7579E6}" dt="2026-06-19T16:19:39.590" v="6120" actId="1076"/>
          <ac:picMkLst>
            <pc:docMk/>
            <pc:sldMk cId="1253328079" sldId="312"/>
            <ac:picMk id="8" creationId="{668E4583-0032-D3DD-D1F1-0C7C610A28FE}"/>
          </ac:picMkLst>
        </pc:picChg>
        <pc:picChg chg="add mod">
          <ac:chgData name="Luis Ernesto Suarez Rivera" userId="d7617527-afb9-461a-be23-276d45e711ce" providerId="ADAL" clId="{5A9859EB-22C4-4F89-92F6-EEC47D7579E6}" dt="2026-06-19T16:19:32.507" v="6119" actId="1076"/>
          <ac:picMkLst>
            <pc:docMk/>
            <pc:sldMk cId="1253328079" sldId="312"/>
            <ac:picMk id="11" creationId="{8F9D7CDB-3FF0-9A3D-6C8B-2519D6C7D60D}"/>
          </ac:picMkLst>
        </pc:picChg>
        <pc:picChg chg="add mod">
          <ac:chgData name="Luis Ernesto Suarez Rivera" userId="d7617527-afb9-461a-be23-276d45e711ce" providerId="ADAL" clId="{5A9859EB-22C4-4F89-92F6-EEC47D7579E6}" dt="2026-06-19T16:27:28.584" v="6188" actId="1076"/>
          <ac:picMkLst>
            <pc:docMk/>
            <pc:sldMk cId="1253328079" sldId="312"/>
            <ac:picMk id="16" creationId="{8FE13ADA-7052-3B41-467D-367ED218D703}"/>
          </ac:picMkLst>
        </pc:picChg>
        <pc:picChg chg="add del mod">
          <ac:chgData name="Luis Ernesto Suarez Rivera" userId="d7617527-afb9-461a-be23-276d45e711ce" providerId="ADAL" clId="{5A9859EB-22C4-4F89-92F6-EEC47D7579E6}" dt="2026-06-22T14:24:47.105" v="6213" actId="478"/>
          <ac:picMkLst>
            <pc:docMk/>
            <pc:sldMk cId="1253328079" sldId="312"/>
            <ac:picMk id="18" creationId="{9328CAC0-939B-0B22-11B4-63FBC4540B7A}"/>
          </ac:picMkLst>
        </pc:picChg>
        <pc:picChg chg="add mod">
          <ac:chgData name="Luis Ernesto Suarez Rivera" userId="d7617527-afb9-461a-be23-276d45e711ce" providerId="ADAL" clId="{5A9859EB-22C4-4F89-92F6-EEC47D7579E6}" dt="2026-06-19T16:28:36.954" v="6194" actId="14100"/>
          <ac:picMkLst>
            <pc:docMk/>
            <pc:sldMk cId="1253328079" sldId="312"/>
            <ac:picMk id="21" creationId="{ABC0EC41-87A8-90DC-4177-756356D99AC0}"/>
          </ac:picMkLst>
        </pc:picChg>
        <pc:picChg chg="add del mod">
          <ac:chgData name="Luis Ernesto Suarez Rivera" userId="d7617527-afb9-461a-be23-276d45e711ce" providerId="ADAL" clId="{5A9859EB-22C4-4F89-92F6-EEC47D7579E6}" dt="2026-06-22T14:24:47.678" v="6214" actId="478"/>
          <ac:picMkLst>
            <pc:docMk/>
            <pc:sldMk cId="1253328079" sldId="312"/>
            <ac:picMk id="22" creationId="{9DFB07C2-8F0E-D1F6-19A5-DE9C5D187AC4}"/>
          </ac:picMkLst>
        </pc:picChg>
        <pc:picChg chg="add mod">
          <ac:chgData name="Luis Ernesto Suarez Rivera" userId="d7617527-afb9-461a-be23-276d45e711ce" providerId="ADAL" clId="{5A9859EB-22C4-4F89-92F6-EEC47D7579E6}" dt="2026-06-22T14:24:51.832" v="6215"/>
          <ac:picMkLst>
            <pc:docMk/>
            <pc:sldMk cId="1253328079" sldId="312"/>
            <ac:picMk id="24" creationId="{3D8E24CD-5973-5F12-C51C-499AF4D3293C}"/>
          </ac:picMkLst>
        </pc:picChg>
        <pc:picChg chg="add mod">
          <ac:chgData name="Luis Ernesto Suarez Rivera" userId="d7617527-afb9-461a-be23-276d45e711ce" providerId="ADAL" clId="{5A9859EB-22C4-4F89-92F6-EEC47D7579E6}" dt="2026-06-22T14:24:51.832" v="6215"/>
          <ac:picMkLst>
            <pc:docMk/>
            <pc:sldMk cId="1253328079" sldId="312"/>
            <ac:picMk id="25" creationId="{39F0CD6A-FB3B-1AD4-02E5-769150A0A309}"/>
          </ac:picMkLst>
        </pc:picChg>
        <pc:picChg chg="add mod">
          <ac:chgData name="Luis Ernesto Suarez Rivera" userId="d7617527-afb9-461a-be23-276d45e711ce" providerId="ADAL" clId="{5A9859EB-22C4-4F89-92F6-EEC47D7579E6}" dt="2026-06-17T20:49:40.249" v="4313" actId="164"/>
          <ac:picMkLst>
            <pc:docMk/>
            <pc:sldMk cId="1253328079" sldId="312"/>
            <ac:picMk id="26" creationId="{A5EC9079-1CE7-E560-29FB-EFDB018B007D}"/>
          </ac:picMkLst>
        </pc:picChg>
        <pc:picChg chg="add mod">
          <ac:chgData name="Luis Ernesto Suarez Rivera" userId="d7617527-afb9-461a-be23-276d45e711ce" providerId="ADAL" clId="{5A9859EB-22C4-4F89-92F6-EEC47D7579E6}" dt="2026-06-17T20:49:40.249" v="4313" actId="164"/>
          <ac:picMkLst>
            <pc:docMk/>
            <pc:sldMk cId="1253328079" sldId="312"/>
            <ac:picMk id="29" creationId="{B2B4018B-B6D5-2C62-E143-19D131A3F0EB}"/>
          </ac:picMkLst>
        </pc:picChg>
        <pc:picChg chg="add mod">
          <ac:chgData name="Luis Ernesto Suarez Rivera" userId="d7617527-afb9-461a-be23-276d45e711ce" providerId="ADAL" clId="{5A9859EB-22C4-4F89-92F6-EEC47D7579E6}" dt="2026-06-19T16:19:48.577" v="6121" actId="1076"/>
          <ac:picMkLst>
            <pc:docMk/>
            <pc:sldMk cId="1253328079" sldId="312"/>
            <ac:picMk id="3074" creationId="{866486AF-9DC9-2F9F-C9F3-918FD700E9E2}"/>
          </ac:picMkLst>
        </pc:picChg>
        <pc:picChg chg="add mod">
          <ac:chgData name="Luis Ernesto Suarez Rivera" userId="d7617527-afb9-461a-be23-276d45e711ce" providerId="ADAL" clId="{5A9859EB-22C4-4F89-92F6-EEC47D7579E6}" dt="2026-06-19T16:19:48.577" v="6121" actId="1076"/>
          <ac:picMkLst>
            <pc:docMk/>
            <pc:sldMk cId="1253328079" sldId="312"/>
            <ac:picMk id="3076" creationId="{EE5A4A6F-4A7D-3659-E76E-01432594AC22}"/>
          </ac:picMkLst>
        </pc:picChg>
        <pc:cxnChg chg="add mod">
          <ac:chgData name="Luis Ernesto Suarez Rivera" userId="d7617527-afb9-461a-be23-276d45e711ce" providerId="ADAL" clId="{5A9859EB-22C4-4F89-92F6-EEC47D7579E6}" dt="2026-06-17T20:38:20.162" v="4157" actId="1076"/>
          <ac:cxnSpMkLst>
            <pc:docMk/>
            <pc:sldMk cId="1253328079" sldId="312"/>
            <ac:cxnSpMk id="10" creationId="{CF114FA8-C041-0F66-418C-0E16784EA2F9}"/>
          </ac:cxnSpMkLst>
        </pc:cxnChg>
        <pc:cxnChg chg="add mod">
          <ac:chgData name="Luis Ernesto Suarez Rivera" userId="d7617527-afb9-461a-be23-276d45e711ce" providerId="ADAL" clId="{5A9859EB-22C4-4F89-92F6-EEC47D7579E6}" dt="2026-06-19T16:32:43.767" v="6204" actId="1582"/>
          <ac:cxnSpMkLst>
            <pc:docMk/>
            <pc:sldMk cId="1253328079" sldId="312"/>
            <ac:cxnSpMk id="23" creationId="{15CB4084-2DDE-3ED9-30DD-C9CD2179BC97}"/>
          </ac:cxnSpMkLst>
        </pc:cxnChg>
      </pc:sldChg>
      <pc:sldChg chg="addSp delSp modSp mod">
        <pc:chgData name="Luis Ernesto Suarez Rivera" userId="d7617527-afb9-461a-be23-276d45e711ce" providerId="ADAL" clId="{5A9859EB-22C4-4F89-92F6-EEC47D7579E6}" dt="2026-06-17T21:03:39.740" v="4721" actId="20577"/>
        <pc:sldMkLst>
          <pc:docMk/>
          <pc:sldMk cId="4221119502" sldId="313"/>
        </pc:sldMkLst>
        <pc:spChg chg="add mod ord">
          <ac:chgData name="Luis Ernesto Suarez Rivera" userId="d7617527-afb9-461a-be23-276d45e711ce" providerId="ADAL" clId="{5A9859EB-22C4-4F89-92F6-EEC47D7579E6}" dt="2026-06-17T20:59:45.191" v="4531" actId="20577"/>
          <ac:spMkLst>
            <pc:docMk/>
            <pc:sldMk cId="4221119502" sldId="313"/>
            <ac:spMk id="6" creationId="{58EA8E79-9C79-B29F-2FF5-2F598C795F16}"/>
          </ac:spMkLst>
        </pc:spChg>
        <pc:spChg chg="add mod">
          <ac:chgData name="Luis Ernesto Suarez Rivera" userId="d7617527-afb9-461a-be23-276d45e711ce" providerId="ADAL" clId="{5A9859EB-22C4-4F89-92F6-EEC47D7579E6}" dt="2026-06-17T21:03:39.740" v="4721" actId="20577"/>
          <ac:spMkLst>
            <pc:docMk/>
            <pc:sldMk cId="4221119502" sldId="313"/>
            <ac:spMk id="7" creationId="{C08A0AAD-95C1-01E4-7DC3-D68D9C5F8BFA}"/>
          </ac:spMkLst>
        </pc:spChg>
        <pc:picChg chg="add mod">
          <ac:chgData name="Luis Ernesto Suarez Rivera" userId="d7617527-afb9-461a-be23-276d45e711ce" providerId="ADAL" clId="{5A9859EB-22C4-4F89-92F6-EEC47D7579E6}" dt="2026-06-17T20:52:52.059" v="4320" actId="1076"/>
          <ac:picMkLst>
            <pc:docMk/>
            <pc:sldMk cId="4221119502" sldId="313"/>
            <ac:picMk id="1026" creationId="{50E7287F-E2A2-B899-3C3A-D86109A1AE07}"/>
          </ac:picMkLst>
        </pc:picChg>
        <pc:picChg chg="add mod">
          <ac:chgData name="Luis Ernesto Suarez Rivera" userId="d7617527-afb9-461a-be23-276d45e711ce" providerId="ADAL" clId="{5A9859EB-22C4-4F89-92F6-EEC47D7579E6}" dt="2026-06-17T21:00:06.557" v="4538" actId="166"/>
          <ac:picMkLst>
            <pc:docMk/>
            <pc:sldMk cId="4221119502" sldId="313"/>
            <ac:picMk id="1030" creationId="{D8AEB066-E33E-99F9-1757-8B386BCD7D17}"/>
          </ac:picMkLst>
        </pc:picChg>
      </pc:sldChg>
      <pc:sldChg chg="addSp delSp modSp add mod">
        <pc:chgData name="Luis Ernesto Suarez Rivera" userId="d7617527-afb9-461a-be23-276d45e711ce" providerId="ADAL" clId="{5A9859EB-22C4-4F89-92F6-EEC47D7579E6}" dt="2026-06-19T16:15:34.529" v="6109" actId="1076"/>
        <pc:sldMkLst>
          <pc:docMk/>
          <pc:sldMk cId="911801017" sldId="314"/>
        </pc:sldMkLst>
        <pc:spChg chg="add mod">
          <ac:chgData name="Luis Ernesto Suarez Rivera" userId="d7617527-afb9-461a-be23-276d45e711ce" providerId="ADAL" clId="{5A9859EB-22C4-4F89-92F6-EEC47D7579E6}" dt="2026-06-19T16:14:49.999" v="6087" actId="1076"/>
          <ac:spMkLst>
            <pc:docMk/>
            <pc:sldMk cId="911801017" sldId="314"/>
            <ac:spMk id="9" creationId="{4116FC3B-95B7-99B5-5A64-17052884362C}"/>
          </ac:spMkLst>
        </pc:spChg>
        <pc:spChg chg="add mod">
          <ac:chgData name="Luis Ernesto Suarez Rivera" userId="d7617527-afb9-461a-be23-276d45e711ce" providerId="ADAL" clId="{5A9859EB-22C4-4F89-92F6-EEC47D7579E6}" dt="2026-06-19T16:14:49.999" v="6087" actId="1076"/>
          <ac:spMkLst>
            <pc:docMk/>
            <pc:sldMk cId="911801017" sldId="314"/>
            <ac:spMk id="10" creationId="{39ED4A31-6B5A-2D80-E115-8AE2160EC173}"/>
          </ac:spMkLst>
        </pc:spChg>
        <pc:spChg chg="add mod">
          <ac:chgData name="Luis Ernesto Suarez Rivera" userId="d7617527-afb9-461a-be23-276d45e711ce" providerId="ADAL" clId="{5A9859EB-22C4-4F89-92F6-EEC47D7579E6}" dt="2026-06-19T16:14:49.999" v="6087" actId="1076"/>
          <ac:spMkLst>
            <pc:docMk/>
            <pc:sldMk cId="911801017" sldId="314"/>
            <ac:spMk id="11" creationId="{948A9CA0-96AE-BB8B-7A1E-C0E6D23D40D5}"/>
          </ac:spMkLst>
        </pc:spChg>
        <pc:spChg chg="add mod">
          <ac:chgData name="Luis Ernesto Suarez Rivera" userId="d7617527-afb9-461a-be23-276d45e711ce" providerId="ADAL" clId="{5A9859EB-22C4-4F89-92F6-EEC47D7579E6}" dt="2026-06-19T16:14:49.999" v="6087" actId="1076"/>
          <ac:spMkLst>
            <pc:docMk/>
            <pc:sldMk cId="911801017" sldId="314"/>
            <ac:spMk id="12" creationId="{CD87B661-4686-4F74-1453-3A100173B12C}"/>
          </ac:spMkLst>
        </pc:spChg>
        <pc:spChg chg="add mod">
          <ac:chgData name="Luis Ernesto Suarez Rivera" userId="d7617527-afb9-461a-be23-276d45e711ce" providerId="ADAL" clId="{5A9859EB-22C4-4F89-92F6-EEC47D7579E6}" dt="2026-06-19T16:13:45.784" v="6078" actId="1076"/>
          <ac:spMkLst>
            <pc:docMk/>
            <pc:sldMk cId="911801017" sldId="314"/>
            <ac:spMk id="14" creationId="{8C29352C-2319-9C3B-41BE-7C220B28F0BC}"/>
          </ac:spMkLst>
        </pc:spChg>
        <pc:spChg chg="add mod">
          <ac:chgData name="Luis Ernesto Suarez Rivera" userId="d7617527-afb9-461a-be23-276d45e711ce" providerId="ADAL" clId="{5A9859EB-22C4-4F89-92F6-EEC47D7579E6}" dt="2026-06-19T16:14:22.041" v="6085" actId="1076"/>
          <ac:spMkLst>
            <pc:docMk/>
            <pc:sldMk cId="911801017" sldId="314"/>
            <ac:spMk id="15" creationId="{A7062F09-37F6-D080-0F6E-52FE0069F6BE}"/>
          </ac:spMkLst>
        </pc:spChg>
        <pc:spChg chg="add mod">
          <ac:chgData name="Luis Ernesto Suarez Rivera" userId="d7617527-afb9-461a-be23-276d45e711ce" providerId="ADAL" clId="{5A9859EB-22C4-4F89-92F6-EEC47D7579E6}" dt="2026-06-19T16:15:15.872" v="6105" actId="1038"/>
          <ac:spMkLst>
            <pc:docMk/>
            <pc:sldMk cId="911801017" sldId="314"/>
            <ac:spMk id="22" creationId="{D2D31457-DD7E-D4D7-01E9-66020207C8CD}"/>
          </ac:spMkLst>
        </pc:spChg>
        <pc:spChg chg="add mod">
          <ac:chgData name="Luis Ernesto Suarez Rivera" userId="d7617527-afb9-461a-be23-276d45e711ce" providerId="ADAL" clId="{5A9859EB-22C4-4F89-92F6-EEC47D7579E6}" dt="2026-06-19T16:15:15.872" v="6105" actId="1038"/>
          <ac:spMkLst>
            <pc:docMk/>
            <pc:sldMk cId="911801017" sldId="314"/>
            <ac:spMk id="23" creationId="{58CFEDAA-CA81-C7A9-35B2-ECF15CFB3000}"/>
          </ac:spMkLst>
        </pc:spChg>
        <pc:spChg chg="add mod">
          <ac:chgData name="Luis Ernesto Suarez Rivera" userId="d7617527-afb9-461a-be23-276d45e711ce" providerId="ADAL" clId="{5A9859EB-22C4-4F89-92F6-EEC47D7579E6}" dt="2026-06-19T16:15:15.872" v="6105" actId="1038"/>
          <ac:spMkLst>
            <pc:docMk/>
            <pc:sldMk cId="911801017" sldId="314"/>
            <ac:spMk id="24" creationId="{E429A031-489C-9439-3FEC-CF38EC0DC8A8}"/>
          </ac:spMkLst>
        </pc:spChg>
        <pc:spChg chg="add mod">
          <ac:chgData name="Luis Ernesto Suarez Rivera" userId="d7617527-afb9-461a-be23-276d45e711ce" providerId="ADAL" clId="{5A9859EB-22C4-4F89-92F6-EEC47D7579E6}" dt="2026-06-19T16:15:15.872" v="6105" actId="1038"/>
          <ac:spMkLst>
            <pc:docMk/>
            <pc:sldMk cId="911801017" sldId="314"/>
            <ac:spMk id="25" creationId="{911408AE-71F5-1833-12E8-3981458A204D}"/>
          </ac:spMkLst>
        </pc:spChg>
        <pc:spChg chg="add mod">
          <ac:chgData name="Luis Ernesto Suarez Rivera" userId="d7617527-afb9-461a-be23-276d45e711ce" providerId="ADAL" clId="{5A9859EB-22C4-4F89-92F6-EEC47D7579E6}" dt="2026-06-19T16:15:15.872" v="6105" actId="1038"/>
          <ac:spMkLst>
            <pc:docMk/>
            <pc:sldMk cId="911801017" sldId="314"/>
            <ac:spMk id="26" creationId="{DEEFB978-EC24-F72E-CCAF-4FAEE79327E6}"/>
          </ac:spMkLst>
        </pc:spChg>
        <pc:spChg chg="add mod">
          <ac:chgData name="Luis Ernesto Suarez Rivera" userId="d7617527-afb9-461a-be23-276d45e711ce" providerId="ADAL" clId="{5A9859EB-22C4-4F89-92F6-EEC47D7579E6}" dt="2026-06-19T16:15:15.872" v="6105" actId="1038"/>
          <ac:spMkLst>
            <pc:docMk/>
            <pc:sldMk cId="911801017" sldId="314"/>
            <ac:spMk id="27" creationId="{7CDC1E04-72B8-8EED-82BE-D13A0DE3B4A8}"/>
          </ac:spMkLst>
        </pc:spChg>
        <pc:spChg chg="add mod">
          <ac:chgData name="Luis Ernesto Suarez Rivera" userId="d7617527-afb9-461a-be23-276d45e711ce" providerId="ADAL" clId="{5A9859EB-22C4-4F89-92F6-EEC47D7579E6}" dt="2026-06-19T16:15:15.872" v="6105" actId="1038"/>
          <ac:spMkLst>
            <pc:docMk/>
            <pc:sldMk cId="911801017" sldId="314"/>
            <ac:spMk id="28" creationId="{212977DD-9548-D441-E4BE-CC6666C5B1B0}"/>
          </ac:spMkLst>
        </pc:spChg>
        <pc:spChg chg="add mod">
          <ac:chgData name="Luis Ernesto Suarez Rivera" userId="d7617527-afb9-461a-be23-276d45e711ce" providerId="ADAL" clId="{5A9859EB-22C4-4F89-92F6-EEC47D7579E6}" dt="2026-06-19T16:15:15.872" v="6105" actId="1038"/>
          <ac:spMkLst>
            <pc:docMk/>
            <pc:sldMk cId="911801017" sldId="314"/>
            <ac:spMk id="29" creationId="{423F085B-E684-642D-1DFF-3294124B9B48}"/>
          </ac:spMkLst>
        </pc:spChg>
        <pc:spChg chg="add mod">
          <ac:chgData name="Luis Ernesto Suarez Rivera" userId="d7617527-afb9-461a-be23-276d45e711ce" providerId="ADAL" clId="{5A9859EB-22C4-4F89-92F6-EEC47D7579E6}" dt="2026-06-19T16:15:15.872" v="6105" actId="1038"/>
          <ac:spMkLst>
            <pc:docMk/>
            <pc:sldMk cId="911801017" sldId="314"/>
            <ac:spMk id="30" creationId="{9EF9F707-43E8-7897-DF5E-28D12BF6BFB6}"/>
          </ac:spMkLst>
        </pc:spChg>
        <pc:spChg chg="add mod">
          <ac:chgData name="Luis Ernesto Suarez Rivera" userId="d7617527-afb9-461a-be23-276d45e711ce" providerId="ADAL" clId="{5A9859EB-22C4-4F89-92F6-EEC47D7579E6}" dt="2026-06-19T16:15:15.872" v="6105" actId="1038"/>
          <ac:spMkLst>
            <pc:docMk/>
            <pc:sldMk cId="911801017" sldId="314"/>
            <ac:spMk id="31" creationId="{AC3FF5FB-9AD6-D82C-9737-9F206C03CF57}"/>
          </ac:spMkLst>
        </pc:spChg>
        <pc:spChg chg="add mod">
          <ac:chgData name="Luis Ernesto Suarez Rivera" userId="d7617527-afb9-461a-be23-276d45e711ce" providerId="ADAL" clId="{5A9859EB-22C4-4F89-92F6-EEC47D7579E6}" dt="2026-06-19T16:15:15.872" v="6105" actId="1038"/>
          <ac:spMkLst>
            <pc:docMk/>
            <pc:sldMk cId="911801017" sldId="314"/>
            <ac:spMk id="32" creationId="{CBD86579-6E73-B26A-B2C7-1815EEB9B03A}"/>
          </ac:spMkLst>
        </pc:spChg>
        <pc:spChg chg="add mod">
          <ac:chgData name="Luis Ernesto Suarez Rivera" userId="d7617527-afb9-461a-be23-276d45e711ce" providerId="ADAL" clId="{5A9859EB-22C4-4F89-92F6-EEC47D7579E6}" dt="2026-06-19T16:15:15.872" v="6105" actId="1038"/>
          <ac:spMkLst>
            <pc:docMk/>
            <pc:sldMk cId="911801017" sldId="314"/>
            <ac:spMk id="33" creationId="{1B4126F1-D048-091A-6B50-F74F7D751BB3}"/>
          </ac:spMkLst>
        </pc:spChg>
        <pc:spChg chg="add mod">
          <ac:chgData name="Luis Ernesto Suarez Rivera" userId="d7617527-afb9-461a-be23-276d45e711ce" providerId="ADAL" clId="{5A9859EB-22C4-4F89-92F6-EEC47D7579E6}" dt="2026-06-19T16:15:15.872" v="6105" actId="1038"/>
          <ac:spMkLst>
            <pc:docMk/>
            <pc:sldMk cId="911801017" sldId="314"/>
            <ac:spMk id="34" creationId="{D5F90DE8-B12E-B5C1-0565-1F139319FA21}"/>
          </ac:spMkLst>
        </pc:spChg>
        <pc:spChg chg="add mod">
          <ac:chgData name="Luis Ernesto Suarez Rivera" userId="d7617527-afb9-461a-be23-276d45e711ce" providerId="ADAL" clId="{5A9859EB-22C4-4F89-92F6-EEC47D7579E6}" dt="2026-06-19T16:15:15.872" v="6105" actId="1038"/>
          <ac:spMkLst>
            <pc:docMk/>
            <pc:sldMk cId="911801017" sldId="314"/>
            <ac:spMk id="35" creationId="{6C57C9DE-609B-6163-3161-619BBDA98C19}"/>
          </ac:spMkLst>
        </pc:spChg>
        <pc:spChg chg="add mod">
          <ac:chgData name="Luis Ernesto Suarez Rivera" userId="d7617527-afb9-461a-be23-276d45e711ce" providerId="ADAL" clId="{5A9859EB-22C4-4F89-92F6-EEC47D7579E6}" dt="2026-06-19T16:15:15.872" v="6105" actId="1038"/>
          <ac:spMkLst>
            <pc:docMk/>
            <pc:sldMk cId="911801017" sldId="314"/>
            <ac:spMk id="36" creationId="{5BBCF43F-F5A6-789F-2AEA-94FBF46C1340}"/>
          </ac:spMkLst>
        </pc:spChg>
        <pc:spChg chg="add mod">
          <ac:chgData name="Luis Ernesto Suarez Rivera" userId="d7617527-afb9-461a-be23-276d45e711ce" providerId="ADAL" clId="{5A9859EB-22C4-4F89-92F6-EEC47D7579E6}" dt="2026-06-19T16:15:15.872" v="6105" actId="1038"/>
          <ac:spMkLst>
            <pc:docMk/>
            <pc:sldMk cId="911801017" sldId="314"/>
            <ac:spMk id="37" creationId="{60F324A5-6FBB-B4E0-6B49-38BD8656479A}"/>
          </ac:spMkLst>
        </pc:spChg>
        <pc:spChg chg="add mod">
          <ac:chgData name="Luis Ernesto Suarez Rivera" userId="d7617527-afb9-461a-be23-276d45e711ce" providerId="ADAL" clId="{5A9859EB-22C4-4F89-92F6-EEC47D7579E6}" dt="2026-06-19T16:15:15.872" v="6105" actId="1038"/>
          <ac:spMkLst>
            <pc:docMk/>
            <pc:sldMk cId="911801017" sldId="314"/>
            <ac:spMk id="38" creationId="{75FFED3B-8EC0-C267-3429-1C81AC0A1862}"/>
          </ac:spMkLst>
        </pc:spChg>
        <pc:spChg chg="add mod">
          <ac:chgData name="Luis Ernesto Suarez Rivera" userId="d7617527-afb9-461a-be23-276d45e711ce" providerId="ADAL" clId="{5A9859EB-22C4-4F89-92F6-EEC47D7579E6}" dt="2026-06-19T16:15:15.872" v="6105" actId="1038"/>
          <ac:spMkLst>
            <pc:docMk/>
            <pc:sldMk cId="911801017" sldId="314"/>
            <ac:spMk id="39" creationId="{36B6D0AC-A6BC-2020-2F7E-902196CC0467}"/>
          </ac:spMkLst>
        </pc:spChg>
        <pc:spChg chg="add mod">
          <ac:chgData name="Luis Ernesto Suarez Rivera" userId="d7617527-afb9-461a-be23-276d45e711ce" providerId="ADAL" clId="{5A9859EB-22C4-4F89-92F6-EEC47D7579E6}" dt="2026-06-19T16:15:15.872" v="6105" actId="1038"/>
          <ac:spMkLst>
            <pc:docMk/>
            <pc:sldMk cId="911801017" sldId="314"/>
            <ac:spMk id="40" creationId="{99D74B8D-21BF-2BB6-390A-390B672D968C}"/>
          </ac:spMkLst>
        </pc:spChg>
        <pc:spChg chg="add mod">
          <ac:chgData name="Luis Ernesto Suarez Rivera" userId="d7617527-afb9-461a-be23-276d45e711ce" providerId="ADAL" clId="{5A9859EB-22C4-4F89-92F6-EEC47D7579E6}" dt="2026-06-19T16:15:15.872" v="6105" actId="1038"/>
          <ac:spMkLst>
            <pc:docMk/>
            <pc:sldMk cId="911801017" sldId="314"/>
            <ac:spMk id="41" creationId="{4704101C-A205-529D-656A-803C5DEC4630}"/>
          </ac:spMkLst>
        </pc:spChg>
        <pc:spChg chg="add mod">
          <ac:chgData name="Luis Ernesto Suarez Rivera" userId="d7617527-afb9-461a-be23-276d45e711ce" providerId="ADAL" clId="{5A9859EB-22C4-4F89-92F6-EEC47D7579E6}" dt="2026-06-19T16:15:15.872" v="6105" actId="1038"/>
          <ac:spMkLst>
            <pc:docMk/>
            <pc:sldMk cId="911801017" sldId="314"/>
            <ac:spMk id="42" creationId="{36EBEA76-BBA9-41C5-91EA-250A10FD0815}"/>
          </ac:spMkLst>
        </pc:spChg>
        <pc:spChg chg="add mod">
          <ac:chgData name="Luis Ernesto Suarez Rivera" userId="d7617527-afb9-461a-be23-276d45e711ce" providerId="ADAL" clId="{5A9859EB-22C4-4F89-92F6-EEC47D7579E6}" dt="2026-06-19T16:15:15.872" v="6105" actId="1038"/>
          <ac:spMkLst>
            <pc:docMk/>
            <pc:sldMk cId="911801017" sldId="314"/>
            <ac:spMk id="43" creationId="{FBCF827F-80C5-D835-1CD1-82AE314AB356}"/>
          </ac:spMkLst>
        </pc:spChg>
        <pc:spChg chg="add mod">
          <ac:chgData name="Luis Ernesto Suarez Rivera" userId="d7617527-afb9-461a-be23-276d45e711ce" providerId="ADAL" clId="{5A9859EB-22C4-4F89-92F6-EEC47D7579E6}" dt="2026-06-19T16:15:15.872" v="6105" actId="1038"/>
          <ac:spMkLst>
            <pc:docMk/>
            <pc:sldMk cId="911801017" sldId="314"/>
            <ac:spMk id="44" creationId="{46CD0DCB-2F0A-25D1-6462-4ADA5EBFA752}"/>
          </ac:spMkLst>
        </pc:spChg>
        <pc:spChg chg="add mod">
          <ac:chgData name="Luis Ernesto Suarez Rivera" userId="d7617527-afb9-461a-be23-276d45e711ce" providerId="ADAL" clId="{5A9859EB-22C4-4F89-92F6-EEC47D7579E6}" dt="2026-06-19T16:15:15.872" v="6105" actId="1038"/>
          <ac:spMkLst>
            <pc:docMk/>
            <pc:sldMk cId="911801017" sldId="314"/>
            <ac:spMk id="45" creationId="{5BA5D486-0885-6B0C-6617-9041A4526EB5}"/>
          </ac:spMkLst>
        </pc:spChg>
        <pc:spChg chg="add mod">
          <ac:chgData name="Luis Ernesto Suarez Rivera" userId="d7617527-afb9-461a-be23-276d45e711ce" providerId="ADAL" clId="{5A9859EB-22C4-4F89-92F6-EEC47D7579E6}" dt="2026-06-19T16:15:15.872" v="6105" actId="1038"/>
          <ac:spMkLst>
            <pc:docMk/>
            <pc:sldMk cId="911801017" sldId="314"/>
            <ac:spMk id="46" creationId="{F9C10595-7B70-1E38-79AA-21C75A49DA06}"/>
          </ac:spMkLst>
        </pc:spChg>
        <pc:spChg chg="add mod">
          <ac:chgData name="Luis Ernesto Suarez Rivera" userId="d7617527-afb9-461a-be23-276d45e711ce" providerId="ADAL" clId="{5A9859EB-22C4-4F89-92F6-EEC47D7579E6}" dt="2026-06-19T16:15:15.872" v="6105" actId="1038"/>
          <ac:spMkLst>
            <pc:docMk/>
            <pc:sldMk cId="911801017" sldId="314"/>
            <ac:spMk id="47" creationId="{4A2FE22E-AD0F-053D-4157-9C57A316976D}"/>
          </ac:spMkLst>
        </pc:spChg>
        <pc:spChg chg="add mod">
          <ac:chgData name="Luis Ernesto Suarez Rivera" userId="d7617527-afb9-461a-be23-276d45e711ce" providerId="ADAL" clId="{5A9859EB-22C4-4F89-92F6-EEC47D7579E6}" dt="2026-06-19T16:15:15.872" v="6105" actId="1038"/>
          <ac:spMkLst>
            <pc:docMk/>
            <pc:sldMk cId="911801017" sldId="314"/>
            <ac:spMk id="48" creationId="{14CE9255-5B62-46E7-721B-E974225CCC6F}"/>
          </ac:spMkLst>
        </pc:spChg>
        <pc:spChg chg="add mod">
          <ac:chgData name="Luis Ernesto Suarez Rivera" userId="d7617527-afb9-461a-be23-276d45e711ce" providerId="ADAL" clId="{5A9859EB-22C4-4F89-92F6-EEC47D7579E6}" dt="2026-06-19T16:15:15.872" v="6105" actId="1038"/>
          <ac:spMkLst>
            <pc:docMk/>
            <pc:sldMk cId="911801017" sldId="314"/>
            <ac:spMk id="49" creationId="{2C0E9B8E-C363-6F97-72E0-17B14E85BEA3}"/>
          </ac:spMkLst>
        </pc:spChg>
        <pc:spChg chg="add mod">
          <ac:chgData name="Luis Ernesto Suarez Rivera" userId="d7617527-afb9-461a-be23-276d45e711ce" providerId="ADAL" clId="{5A9859EB-22C4-4F89-92F6-EEC47D7579E6}" dt="2026-06-19T16:15:15.872" v="6105" actId="1038"/>
          <ac:spMkLst>
            <pc:docMk/>
            <pc:sldMk cId="911801017" sldId="314"/>
            <ac:spMk id="50" creationId="{172DFF07-54F1-1B8F-2EB2-E099FF4DB160}"/>
          </ac:spMkLst>
        </pc:spChg>
        <pc:spChg chg="add mod">
          <ac:chgData name="Luis Ernesto Suarez Rivera" userId="d7617527-afb9-461a-be23-276d45e711ce" providerId="ADAL" clId="{5A9859EB-22C4-4F89-92F6-EEC47D7579E6}" dt="2026-06-19T16:15:15.872" v="6105" actId="1038"/>
          <ac:spMkLst>
            <pc:docMk/>
            <pc:sldMk cId="911801017" sldId="314"/>
            <ac:spMk id="51" creationId="{8D7CB9E9-275F-665A-BB7D-31CB48E9ADA8}"/>
          </ac:spMkLst>
        </pc:spChg>
        <pc:spChg chg="add mod">
          <ac:chgData name="Luis Ernesto Suarez Rivera" userId="d7617527-afb9-461a-be23-276d45e711ce" providerId="ADAL" clId="{5A9859EB-22C4-4F89-92F6-EEC47D7579E6}" dt="2026-06-19T16:15:15.872" v="6105" actId="1038"/>
          <ac:spMkLst>
            <pc:docMk/>
            <pc:sldMk cId="911801017" sldId="314"/>
            <ac:spMk id="52" creationId="{1A60926C-8759-F7B1-CE20-181A859C8C73}"/>
          </ac:spMkLst>
        </pc:spChg>
        <pc:spChg chg="add mod">
          <ac:chgData name="Luis Ernesto Suarez Rivera" userId="d7617527-afb9-461a-be23-276d45e711ce" providerId="ADAL" clId="{5A9859EB-22C4-4F89-92F6-EEC47D7579E6}" dt="2026-06-19T16:15:15.872" v="6105" actId="1038"/>
          <ac:spMkLst>
            <pc:docMk/>
            <pc:sldMk cId="911801017" sldId="314"/>
            <ac:spMk id="53" creationId="{3425B53F-A86E-B9DA-A5E2-4E5097237A05}"/>
          </ac:spMkLst>
        </pc:spChg>
        <pc:spChg chg="add mod">
          <ac:chgData name="Luis Ernesto Suarez Rivera" userId="d7617527-afb9-461a-be23-276d45e711ce" providerId="ADAL" clId="{5A9859EB-22C4-4F89-92F6-EEC47D7579E6}" dt="2026-06-19T16:15:15.872" v="6105" actId="1038"/>
          <ac:spMkLst>
            <pc:docMk/>
            <pc:sldMk cId="911801017" sldId="314"/>
            <ac:spMk id="54" creationId="{3D585E81-0DB9-A009-25F2-A130A2775A8B}"/>
          </ac:spMkLst>
        </pc:spChg>
        <pc:spChg chg="add mod">
          <ac:chgData name="Luis Ernesto Suarez Rivera" userId="d7617527-afb9-461a-be23-276d45e711ce" providerId="ADAL" clId="{5A9859EB-22C4-4F89-92F6-EEC47D7579E6}" dt="2026-06-19T16:15:15.872" v="6105" actId="1038"/>
          <ac:spMkLst>
            <pc:docMk/>
            <pc:sldMk cId="911801017" sldId="314"/>
            <ac:spMk id="55" creationId="{A55C860E-3B90-C5FC-80F5-79888614B5B8}"/>
          </ac:spMkLst>
        </pc:spChg>
        <pc:spChg chg="add mod">
          <ac:chgData name="Luis Ernesto Suarez Rivera" userId="d7617527-afb9-461a-be23-276d45e711ce" providerId="ADAL" clId="{5A9859EB-22C4-4F89-92F6-EEC47D7579E6}" dt="2026-06-19T16:15:15.872" v="6105" actId="1038"/>
          <ac:spMkLst>
            <pc:docMk/>
            <pc:sldMk cId="911801017" sldId="314"/>
            <ac:spMk id="56" creationId="{A50DA8EC-2182-102F-3B98-DF915C162AD7}"/>
          </ac:spMkLst>
        </pc:spChg>
        <pc:spChg chg="add mod">
          <ac:chgData name="Luis Ernesto Suarez Rivera" userId="d7617527-afb9-461a-be23-276d45e711ce" providerId="ADAL" clId="{5A9859EB-22C4-4F89-92F6-EEC47D7579E6}" dt="2026-06-19T16:15:15.872" v="6105" actId="1038"/>
          <ac:spMkLst>
            <pc:docMk/>
            <pc:sldMk cId="911801017" sldId="314"/>
            <ac:spMk id="57" creationId="{EE1C2786-B7E0-CD62-6720-77291C54E6C2}"/>
          </ac:spMkLst>
        </pc:spChg>
        <pc:spChg chg="mod">
          <ac:chgData name="Luis Ernesto Suarez Rivera" userId="d7617527-afb9-461a-be23-276d45e711ce" providerId="ADAL" clId="{5A9859EB-22C4-4F89-92F6-EEC47D7579E6}" dt="2026-06-19T16:13:33.915" v="6076" actId="14100"/>
          <ac:spMkLst>
            <pc:docMk/>
            <pc:sldMk cId="911801017" sldId="314"/>
            <ac:spMk id="112" creationId="{245B9DCA-A354-91AD-EBB2-ACE12395B75D}"/>
          </ac:spMkLst>
        </pc:spChg>
        <pc:graphicFrameChg chg="add mod ord">
          <ac:chgData name="Luis Ernesto Suarez Rivera" userId="d7617527-afb9-461a-be23-276d45e711ce" providerId="ADAL" clId="{5A9859EB-22C4-4F89-92F6-EEC47D7579E6}" dt="2026-06-19T16:15:21.875" v="6107" actId="14100"/>
          <ac:graphicFrameMkLst>
            <pc:docMk/>
            <pc:sldMk cId="911801017" sldId="314"/>
            <ac:graphicFrameMk id="8" creationId="{4BFAE8C9-2044-4D92-8C6A-1D15579DCCAB}"/>
          </ac:graphicFrameMkLst>
        </pc:graphicFrameChg>
        <pc:graphicFrameChg chg="add mod ord">
          <ac:chgData name="Luis Ernesto Suarez Rivera" userId="d7617527-afb9-461a-be23-276d45e711ce" providerId="ADAL" clId="{5A9859EB-22C4-4F89-92F6-EEC47D7579E6}" dt="2026-06-19T16:15:19.519" v="6106" actId="14100"/>
          <ac:graphicFrameMkLst>
            <pc:docMk/>
            <pc:sldMk cId="911801017" sldId="314"/>
            <ac:graphicFrameMk id="17" creationId="{CD26E683-134E-5AC1-0C1F-C1AD43DF298E}"/>
          </ac:graphicFrameMkLst>
        </pc:graphicFrameChg>
        <pc:picChg chg="add del mod">
          <ac:chgData name="Luis Ernesto Suarez Rivera" userId="d7617527-afb9-461a-be23-276d45e711ce" providerId="ADAL" clId="{5A9859EB-22C4-4F89-92F6-EEC47D7579E6}" dt="2026-06-19T16:15:34.529" v="6109" actId="1076"/>
          <ac:picMkLst>
            <pc:docMk/>
            <pc:sldMk cId="911801017" sldId="314"/>
            <ac:picMk id="2" creationId="{08A8722C-E1A4-B9CF-545C-6B54E6754F24}"/>
          </ac:picMkLst>
        </pc:picChg>
      </pc:sldChg>
      <pc:sldChg chg="addSp delSp modSp add mod">
        <pc:chgData name="Luis Ernesto Suarez Rivera" userId="d7617527-afb9-461a-be23-276d45e711ce" providerId="ADAL" clId="{5A9859EB-22C4-4F89-92F6-EEC47D7579E6}" dt="2026-06-17T15:35:37.322" v="2610" actId="1076"/>
        <pc:sldMkLst>
          <pc:docMk/>
          <pc:sldMk cId="3879528890" sldId="316"/>
        </pc:sldMkLst>
        <pc:spChg chg="add mod">
          <ac:chgData name="Luis Ernesto Suarez Rivera" userId="d7617527-afb9-461a-be23-276d45e711ce" providerId="ADAL" clId="{5A9859EB-22C4-4F89-92F6-EEC47D7579E6}" dt="2026-06-17T15:31:27.671" v="2484" actId="14100"/>
          <ac:spMkLst>
            <pc:docMk/>
            <pc:sldMk cId="3879528890" sldId="316"/>
            <ac:spMk id="6" creationId="{523BE41D-C399-B3C5-A7BA-7BFD779D7706}"/>
          </ac:spMkLst>
        </pc:spChg>
        <pc:spChg chg="mod">
          <ac:chgData name="Luis Ernesto Suarez Rivera" userId="d7617527-afb9-461a-be23-276d45e711ce" providerId="ADAL" clId="{5A9859EB-22C4-4F89-92F6-EEC47D7579E6}" dt="2026-06-17T15:35:37.322" v="2610" actId="1076"/>
          <ac:spMkLst>
            <pc:docMk/>
            <pc:sldMk cId="3879528890" sldId="316"/>
            <ac:spMk id="7" creationId="{7FAB7CD1-E47C-4FAA-4352-B3FEFE7B2729}"/>
          </ac:spMkLst>
        </pc:spChg>
        <pc:spChg chg="add mod">
          <ac:chgData name="Luis Ernesto Suarez Rivera" userId="d7617527-afb9-461a-be23-276d45e711ce" providerId="ADAL" clId="{5A9859EB-22C4-4F89-92F6-EEC47D7579E6}" dt="2026-06-17T15:35:31.322" v="2609" actId="1037"/>
          <ac:spMkLst>
            <pc:docMk/>
            <pc:sldMk cId="3879528890" sldId="316"/>
            <ac:spMk id="8" creationId="{37D626F3-3495-1D71-B13A-FFE285FCC357}"/>
          </ac:spMkLst>
        </pc:spChg>
        <pc:spChg chg="add mod">
          <ac:chgData name="Luis Ernesto Suarez Rivera" userId="d7617527-afb9-461a-be23-276d45e711ce" providerId="ADAL" clId="{5A9859EB-22C4-4F89-92F6-EEC47D7579E6}" dt="2026-06-17T15:35:31.322" v="2609" actId="1037"/>
          <ac:spMkLst>
            <pc:docMk/>
            <pc:sldMk cId="3879528890" sldId="316"/>
            <ac:spMk id="9" creationId="{1BBC4429-DFBB-2B45-CD73-30A645069647}"/>
          </ac:spMkLst>
        </pc:spChg>
        <pc:spChg chg="add mod">
          <ac:chgData name="Luis Ernesto Suarez Rivera" userId="d7617527-afb9-461a-be23-276d45e711ce" providerId="ADAL" clId="{5A9859EB-22C4-4F89-92F6-EEC47D7579E6}" dt="2026-06-17T15:35:31.322" v="2609" actId="1037"/>
          <ac:spMkLst>
            <pc:docMk/>
            <pc:sldMk cId="3879528890" sldId="316"/>
            <ac:spMk id="10" creationId="{6DEE3E23-F310-47AC-7A94-3B96FD308DC1}"/>
          </ac:spMkLst>
        </pc:spChg>
        <pc:spChg chg="add mod">
          <ac:chgData name="Luis Ernesto Suarez Rivera" userId="d7617527-afb9-461a-be23-276d45e711ce" providerId="ADAL" clId="{5A9859EB-22C4-4F89-92F6-EEC47D7579E6}" dt="2026-06-17T15:35:31.322" v="2609" actId="1037"/>
          <ac:spMkLst>
            <pc:docMk/>
            <pc:sldMk cId="3879528890" sldId="316"/>
            <ac:spMk id="11" creationId="{B6EAD5C7-CD1A-4233-B7DE-F7F5E7B5F756}"/>
          </ac:spMkLst>
        </pc:spChg>
        <pc:spChg chg="add mod">
          <ac:chgData name="Luis Ernesto Suarez Rivera" userId="d7617527-afb9-461a-be23-276d45e711ce" providerId="ADAL" clId="{5A9859EB-22C4-4F89-92F6-EEC47D7579E6}" dt="2026-06-17T15:35:31.322" v="2609" actId="1037"/>
          <ac:spMkLst>
            <pc:docMk/>
            <pc:sldMk cId="3879528890" sldId="316"/>
            <ac:spMk id="13" creationId="{F1812BA8-EA07-0478-3101-FC8696B7CC35}"/>
          </ac:spMkLst>
        </pc:spChg>
        <pc:spChg chg="add mod">
          <ac:chgData name="Luis Ernesto Suarez Rivera" userId="d7617527-afb9-461a-be23-276d45e711ce" providerId="ADAL" clId="{5A9859EB-22C4-4F89-92F6-EEC47D7579E6}" dt="2026-06-17T15:35:31.322" v="2609" actId="1037"/>
          <ac:spMkLst>
            <pc:docMk/>
            <pc:sldMk cId="3879528890" sldId="316"/>
            <ac:spMk id="14" creationId="{65ECBE66-06AD-FDB6-04D3-B56C60301FC8}"/>
          </ac:spMkLst>
        </pc:spChg>
        <pc:spChg chg="add mod">
          <ac:chgData name="Luis Ernesto Suarez Rivera" userId="d7617527-afb9-461a-be23-276d45e711ce" providerId="ADAL" clId="{5A9859EB-22C4-4F89-92F6-EEC47D7579E6}" dt="2026-06-17T15:35:31.322" v="2609" actId="1037"/>
          <ac:spMkLst>
            <pc:docMk/>
            <pc:sldMk cId="3879528890" sldId="316"/>
            <ac:spMk id="15" creationId="{FDF21EBA-7471-D4A6-EBC6-DB30080B1B1D}"/>
          </ac:spMkLst>
        </pc:spChg>
        <pc:spChg chg="add mod">
          <ac:chgData name="Luis Ernesto Suarez Rivera" userId="d7617527-afb9-461a-be23-276d45e711ce" providerId="ADAL" clId="{5A9859EB-22C4-4F89-92F6-EEC47D7579E6}" dt="2026-06-17T15:35:31.322" v="2609" actId="1037"/>
          <ac:spMkLst>
            <pc:docMk/>
            <pc:sldMk cId="3879528890" sldId="316"/>
            <ac:spMk id="16" creationId="{83F8D6B7-BB13-8ED6-088C-F273A0037641}"/>
          </ac:spMkLst>
        </pc:spChg>
        <pc:spChg chg="add mod">
          <ac:chgData name="Luis Ernesto Suarez Rivera" userId="d7617527-afb9-461a-be23-276d45e711ce" providerId="ADAL" clId="{5A9859EB-22C4-4F89-92F6-EEC47D7579E6}" dt="2026-06-17T15:35:31.322" v="2609" actId="1037"/>
          <ac:spMkLst>
            <pc:docMk/>
            <pc:sldMk cId="3879528890" sldId="316"/>
            <ac:spMk id="18" creationId="{60BD9385-7D9D-F9B6-8933-9D192EA8F807}"/>
          </ac:spMkLst>
        </pc:spChg>
        <pc:spChg chg="add mod">
          <ac:chgData name="Luis Ernesto Suarez Rivera" userId="d7617527-afb9-461a-be23-276d45e711ce" providerId="ADAL" clId="{5A9859EB-22C4-4F89-92F6-EEC47D7579E6}" dt="2026-06-17T15:35:31.322" v="2609" actId="1037"/>
          <ac:spMkLst>
            <pc:docMk/>
            <pc:sldMk cId="3879528890" sldId="316"/>
            <ac:spMk id="19" creationId="{0972D677-3FF1-497A-5FD0-0F24822C85AB}"/>
          </ac:spMkLst>
        </pc:spChg>
        <pc:spChg chg="add mod">
          <ac:chgData name="Luis Ernesto Suarez Rivera" userId="d7617527-afb9-461a-be23-276d45e711ce" providerId="ADAL" clId="{5A9859EB-22C4-4F89-92F6-EEC47D7579E6}" dt="2026-06-17T15:35:31.322" v="2609" actId="1037"/>
          <ac:spMkLst>
            <pc:docMk/>
            <pc:sldMk cId="3879528890" sldId="316"/>
            <ac:spMk id="20" creationId="{3669D823-4079-B37D-B123-CF6DFAB42568}"/>
          </ac:spMkLst>
        </pc:spChg>
        <pc:spChg chg="add mod">
          <ac:chgData name="Luis Ernesto Suarez Rivera" userId="d7617527-afb9-461a-be23-276d45e711ce" providerId="ADAL" clId="{5A9859EB-22C4-4F89-92F6-EEC47D7579E6}" dt="2026-06-17T15:35:31.322" v="2609" actId="1037"/>
          <ac:spMkLst>
            <pc:docMk/>
            <pc:sldMk cId="3879528890" sldId="316"/>
            <ac:spMk id="21" creationId="{BDC3A455-3082-5D23-8B39-B76F9D4FF978}"/>
          </ac:spMkLst>
        </pc:spChg>
        <pc:spChg chg="add mod">
          <ac:chgData name="Luis Ernesto Suarez Rivera" userId="d7617527-afb9-461a-be23-276d45e711ce" providerId="ADAL" clId="{5A9859EB-22C4-4F89-92F6-EEC47D7579E6}" dt="2026-06-17T15:35:31.322" v="2609" actId="1037"/>
          <ac:spMkLst>
            <pc:docMk/>
            <pc:sldMk cId="3879528890" sldId="316"/>
            <ac:spMk id="23" creationId="{48E9611C-C9FA-E921-303B-5AAC875ED408}"/>
          </ac:spMkLst>
        </pc:spChg>
        <pc:spChg chg="add mod">
          <ac:chgData name="Luis Ernesto Suarez Rivera" userId="d7617527-afb9-461a-be23-276d45e711ce" providerId="ADAL" clId="{5A9859EB-22C4-4F89-92F6-EEC47D7579E6}" dt="2026-06-17T15:35:31.322" v="2609" actId="1037"/>
          <ac:spMkLst>
            <pc:docMk/>
            <pc:sldMk cId="3879528890" sldId="316"/>
            <ac:spMk id="24" creationId="{E4CC70ED-A2C8-D337-4C5A-6D8C36F18FCC}"/>
          </ac:spMkLst>
        </pc:spChg>
        <pc:spChg chg="add mod">
          <ac:chgData name="Luis Ernesto Suarez Rivera" userId="d7617527-afb9-461a-be23-276d45e711ce" providerId="ADAL" clId="{5A9859EB-22C4-4F89-92F6-EEC47D7579E6}" dt="2026-06-17T15:35:31.322" v="2609" actId="1037"/>
          <ac:spMkLst>
            <pc:docMk/>
            <pc:sldMk cId="3879528890" sldId="316"/>
            <ac:spMk id="25" creationId="{4213347D-8D1D-78D8-4A81-73EE12498364}"/>
          </ac:spMkLst>
        </pc:spChg>
        <pc:spChg chg="add mod">
          <ac:chgData name="Luis Ernesto Suarez Rivera" userId="d7617527-afb9-461a-be23-276d45e711ce" providerId="ADAL" clId="{5A9859EB-22C4-4F89-92F6-EEC47D7579E6}" dt="2026-06-17T15:35:31.322" v="2609" actId="1037"/>
          <ac:spMkLst>
            <pc:docMk/>
            <pc:sldMk cId="3879528890" sldId="316"/>
            <ac:spMk id="26" creationId="{90474865-3A81-93E2-C612-BC35C22D423E}"/>
          </ac:spMkLst>
        </pc:spChg>
        <pc:spChg chg="add mod">
          <ac:chgData name="Luis Ernesto Suarez Rivera" userId="d7617527-afb9-461a-be23-276d45e711ce" providerId="ADAL" clId="{5A9859EB-22C4-4F89-92F6-EEC47D7579E6}" dt="2026-06-17T15:31:24.031" v="2483" actId="1036"/>
          <ac:spMkLst>
            <pc:docMk/>
            <pc:sldMk cId="3879528890" sldId="316"/>
            <ac:spMk id="28" creationId="{08329EE9-E68A-376B-A807-23FBA480B356}"/>
          </ac:spMkLst>
        </pc:spChg>
        <pc:spChg chg="add mod">
          <ac:chgData name="Luis Ernesto Suarez Rivera" userId="d7617527-afb9-461a-be23-276d45e711ce" providerId="ADAL" clId="{5A9859EB-22C4-4F89-92F6-EEC47D7579E6}" dt="2026-06-17T15:35:24.158" v="2571" actId="14100"/>
          <ac:spMkLst>
            <pc:docMk/>
            <pc:sldMk cId="3879528890" sldId="316"/>
            <ac:spMk id="29" creationId="{D25854AE-EEC3-77BF-CABD-C6F670DDCCC4}"/>
          </ac:spMkLst>
        </pc:spChg>
        <pc:spChg chg="add mod">
          <ac:chgData name="Luis Ernesto Suarez Rivera" userId="d7617527-afb9-461a-be23-276d45e711ce" providerId="ADAL" clId="{5A9859EB-22C4-4F89-92F6-EEC47D7579E6}" dt="2026-06-17T15:35:16.158" v="2569" actId="1036"/>
          <ac:spMkLst>
            <pc:docMk/>
            <pc:sldMk cId="3879528890" sldId="316"/>
            <ac:spMk id="30" creationId="{17B62D1E-1458-8117-B661-336B4FD63D56}"/>
          </ac:spMkLst>
        </pc:spChg>
        <pc:spChg chg="add mod">
          <ac:chgData name="Luis Ernesto Suarez Rivera" userId="d7617527-afb9-461a-be23-276d45e711ce" providerId="ADAL" clId="{5A9859EB-22C4-4F89-92F6-EEC47D7579E6}" dt="2026-06-17T15:35:21.080" v="2570" actId="1076"/>
          <ac:spMkLst>
            <pc:docMk/>
            <pc:sldMk cId="3879528890" sldId="316"/>
            <ac:spMk id="31" creationId="{B06D0917-155F-E506-6689-2DCD2F3D4B3C}"/>
          </ac:spMkLst>
        </pc:spChg>
        <pc:spChg chg="add mod">
          <ac:chgData name="Luis Ernesto Suarez Rivera" userId="d7617527-afb9-461a-be23-276d45e711ce" providerId="ADAL" clId="{5A9859EB-22C4-4F89-92F6-EEC47D7579E6}" dt="2026-06-17T15:34:45.528" v="2536" actId="1076"/>
          <ac:spMkLst>
            <pc:docMk/>
            <pc:sldMk cId="3879528890" sldId="316"/>
            <ac:spMk id="33" creationId="{92D5EFB7-57CC-DA39-4C7F-0F565B07A084}"/>
          </ac:spMkLst>
        </pc:spChg>
        <pc:spChg chg="add mod">
          <ac:chgData name="Luis Ernesto Suarez Rivera" userId="d7617527-afb9-461a-be23-276d45e711ce" providerId="ADAL" clId="{5A9859EB-22C4-4F89-92F6-EEC47D7579E6}" dt="2026-06-17T15:34:41.526" v="2535" actId="1076"/>
          <ac:spMkLst>
            <pc:docMk/>
            <pc:sldMk cId="3879528890" sldId="316"/>
            <ac:spMk id="35" creationId="{E3CA9C55-F8C2-53F8-A946-762F8CB75C92}"/>
          </ac:spMkLst>
        </pc:spChg>
        <pc:spChg chg="add mod">
          <ac:chgData name="Luis Ernesto Suarez Rivera" userId="d7617527-afb9-461a-be23-276d45e711ce" providerId="ADAL" clId="{5A9859EB-22C4-4F89-92F6-EEC47D7579E6}" dt="2026-06-17T15:34:38.375" v="2534" actId="1076"/>
          <ac:spMkLst>
            <pc:docMk/>
            <pc:sldMk cId="3879528890" sldId="316"/>
            <ac:spMk id="37" creationId="{E07944F0-72F8-57D1-92E5-CEE387756DB0}"/>
          </ac:spMkLst>
        </pc:spChg>
        <pc:spChg chg="add mod">
          <ac:chgData name="Luis Ernesto Suarez Rivera" userId="d7617527-afb9-461a-be23-276d45e711ce" providerId="ADAL" clId="{5A9859EB-22C4-4F89-92F6-EEC47D7579E6}" dt="2026-06-17T15:34:34.854" v="2533" actId="1076"/>
          <ac:spMkLst>
            <pc:docMk/>
            <pc:sldMk cId="3879528890" sldId="316"/>
            <ac:spMk id="39" creationId="{15E494EF-C35C-2903-6E7C-686C1A31408F}"/>
          </ac:spMkLst>
        </pc:spChg>
        <pc:spChg chg="add mod">
          <ac:chgData name="Luis Ernesto Suarez Rivera" userId="d7617527-afb9-461a-be23-276d45e711ce" providerId="ADAL" clId="{5A9859EB-22C4-4F89-92F6-EEC47D7579E6}" dt="2026-06-17T15:31:56.194" v="2530" actId="14100"/>
          <ac:spMkLst>
            <pc:docMk/>
            <pc:sldMk cId="3879528890" sldId="316"/>
            <ac:spMk id="40" creationId="{9FEB2C37-0C94-18FB-9710-5AF6AFBF08E1}"/>
          </ac:spMkLst>
        </pc:spChg>
        <pc:spChg chg="add mod">
          <ac:chgData name="Luis Ernesto Suarez Rivera" userId="d7617527-afb9-461a-be23-276d45e711ce" providerId="ADAL" clId="{5A9859EB-22C4-4F89-92F6-EEC47D7579E6}" dt="2026-06-17T15:31:43.365" v="2518" actId="1036"/>
          <ac:spMkLst>
            <pc:docMk/>
            <pc:sldMk cId="3879528890" sldId="316"/>
            <ac:spMk id="41" creationId="{88376A56-DDE7-484A-AFBA-DC9359C9DF5D}"/>
          </ac:spMkLst>
        </pc:spChg>
        <pc:spChg chg="add mod">
          <ac:chgData name="Luis Ernesto Suarez Rivera" userId="d7617527-afb9-461a-be23-276d45e711ce" providerId="ADAL" clId="{5A9859EB-22C4-4F89-92F6-EEC47D7579E6}" dt="2026-06-17T15:31:49.197" v="2528" actId="1076"/>
          <ac:spMkLst>
            <pc:docMk/>
            <pc:sldMk cId="3879528890" sldId="316"/>
            <ac:spMk id="42" creationId="{AB25DEAD-9F34-56A0-73CB-27EED4156412}"/>
          </ac:spMkLst>
        </pc:spChg>
        <pc:spChg chg="add mod">
          <ac:chgData name="Luis Ernesto Suarez Rivera" userId="d7617527-afb9-461a-be23-276d45e711ce" providerId="ADAL" clId="{5A9859EB-22C4-4F89-92F6-EEC47D7579E6}" dt="2026-06-17T15:31:39.269" v="2499" actId="1036"/>
          <ac:spMkLst>
            <pc:docMk/>
            <pc:sldMk cId="3879528890" sldId="316"/>
            <ac:spMk id="43" creationId="{CAFFAC5F-17CE-D0F4-81A2-F258A7F713FF}"/>
          </ac:spMkLst>
        </pc:spChg>
        <pc:graphicFrameChg chg="add mod">
          <ac:chgData name="Luis Ernesto Suarez Rivera" userId="d7617527-afb9-461a-be23-276d45e711ce" providerId="ADAL" clId="{5A9859EB-22C4-4F89-92F6-EEC47D7579E6}" dt="2026-06-17T15:31:19.598" v="2460" actId="14100"/>
          <ac:graphicFrameMkLst>
            <pc:docMk/>
            <pc:sldMk cId="3879528890" sldId="316"/>
            <ac:graphicFrameMk id="44" creationId="{618AA0CD-73CA-592F-32F0-1F41DD6FB517}"/>
          </ac:graphicFrameMkLst>
        </pc:graphicFrameChg>
        <pc:picChg chg="add mod">
          <ac:chgData name="Luis Ernesto Suarez Rivera" userId="d7617527-afb9-461a-be23-276d45e711ce" providerId="ADAL" clId="{5A9859EB-22C4-4F89-92F6-EEC47D7579E6}" dt="2026-06-17T15:35:31.322" v="2609" actId="1037"/>
          <ac:picMkLst>
            <pc:docMk/>
            <pc:sldMk cId="3879528890" sldId="316"/>
            <ac:picMk id="12" creationId="{69A4D198-B916-6EC5-C53C-9F8F1DD484E3}"/>
          </ac:picMkLst>
        </pc:picChg>
        <pc:picChg chg="add mod">
          <ac:chgData name="Luis Ernesto Suarez Rivera" userId="d7617527-afb9-461a-be23-276d45e711ce" providerId="ADAL" clId="{5A9859EB-22C4-4F89-92F6-EEC47D7579E6}" dt="2026-06-17T15:35:31.322" v="2609" actId="1037"/>
          <ac:picMkLst>
            <pc:docMk/>
            <pc:sldMk cId="3879528890" sldId="316"/>
            <ac:picMk id="17" creationId="{E295CA89-B60F-BDF4-A24A-4941D519549F}"/>
          </ac:picMkLst>
        </pc:picChg>
        <pc:picChg chg="add mod">
          <ac:chgData name="Luis Ernesto Suarez Rivera" userId="d7617527-afb9-461a-be23-276d45e711ce" providerId="ADAL" clId="{5A9859EB-22C4-4F89-92F6-EEC47D7579E6}" dt="2026-06-17T15:35:31.322" v="2609" actId="1037"/>
          <ac:picMkLst>
            <pc:docMk/>
            <pc:sldMk cId="3879528890" sldId="316"/>
            <ac:picMk id="22" creationId="{A0437981-1921-DC0A-B0E6-B4FD81C4EA92}"/>
          </ac:picMkLst>
        </pc:picChg>
        <pc:picChg chg="add mod">
          <ac:chgData name="Luis Ernesto Suarez Rivera" userId="d7617527-afb9-461a-be23-276d45e711ce" providerId="ADAL" clId="{5A9859EB-22C4-4F89-92F6-EEC47D7579E6}" dt="2026-06-17T15:35:31.322" v="2609" actId="1037"/>
          <ac:picMkLst>
            <pc:docMk/>
            <pc:sldMk cId="3879528890" sldId="316"/>
            <ac:picMk id="27" creationId="{841F95F9-25FF-8D00-3BF0-A85B14C85BD6}"/>
          </ac:picMkLst>
        </pc:picChg>
        <pc:picChg chg="add mod">
          <ac:chgData name="Luis Ernesto Suarez Rivera" userId="d7617527-afb9-461a-be23-276d45e711ce" providerId="ADAL" clId="{5A9859EB-22C4-4F89-92F6-EEC47D7579E6}" dt="2026-06-17T15:34:52.289" v="2539" actId="1076"/>
          <ac:picMkLst>
            <pc:docMk/>
            <pc:sldMk cId="3879528890" sldId="316"/>
            <ac:picMk id="38" creationId="{0F3EF897-436D-CF16-B8E0-ACF92F85F88B}"/>
          </ac:picMkLst>
        </pc:picChg>
        <pc:picChg chg="add mod">
          <ac:chgData name="Luis Ernesto Suarez Rivera" userId="d7617527-afb9-461a-be23-276d45e711ce" providerId="ADAL" clId="{5A9859EB-22C4-4F89-92F6-EEC47D7579E6}" dt="2026-06-17T15:35:16.158" v="2569" actId="1036"/>
          <ac:picMkLst>
            <pc:docMk/>
            <pc:sldMk cId="3879528890" sldId="316"/>
            <ac:picMk id="45" creationId="{72C2CBF2-0D84-FF22-C938-D654FBF5FC2D}"/>
          </ac:picMkLst>
        </pc:picChg>
        <pc:picChg chg="add mod">
          <ac:chgData name="Luis Ernesto Suarez Rivera" userId="d7617527-afb9-461a-be23-276d45e711ce" providerId="ADAL" clId="{5A9859EB-22C4-4F89-92F6-EEC47D7579E6}" dt="2026-06-17T15:31:52.958" v="2529" actId="1076"/>
          <ac:picMkLst>
            <pc:docMk/>
            <pc:sldMk cId="3879528890" sldId="316"/>
            <ac:picMk id="46" creationId="{8CFA0FC1-6575-4051-2AFC-21C4F446A48C}"/>
          </ac:picMkLst>
        </pc:picChg>
        <pc:picChg chg="add mod">
          <ac:chgData name="Luis Ernesto Suarez Rivera" userId="d7617527-afb9-461a-be23-276d45e711ce" providerId="ADAL" clId="{5A9859EB-22C4-4F89-92F6-EEC47D7579E6}" dt="2026-06-17T15:35:00.716" v="2544" actId="1076"/>
          <ac:picMkLst>
            <pc:docMk/>
            <pc:sldMk cId="3879528890" sldId="316"/>
            <ac:picMk id="47" creationId="{E4E96911-7F60-528A-95F7-3F51DED0215B}"/>
          </ac:picMkLst>
        </pc:picChg>
        <pc:picChg chg="add mod">
          <ac:chgData name="Luis Ernesto Suarez Rivera" userId="d7617527-afb9-461a-be23-276d45e711ce" providerId="ADAL" clId="{5A9859EB-22C4-4F89-92F6-EEC47D7579E6}" dt="2026-06-17T15:35:07.306" v="2546" actId="1076"/>
          <ac:picMkLst>
            <pc:docMk/>
            <pc:sldMk cId="3879528890" sldId="316"/>
            <ac:picMk id="48" creationId="{8027990A-93EF-36F7-FA6E-6A240518BD1D}"/>
          </ac:picMkLst>
        </pc:picChg>
        <pc:picChg chg="add mod">
          <ac:chgData name="Luis Ernesto Suarez Rivera" userId="d7617527-afb9-461a-be23-276d45e711ce" providerId="ADAL" clId="{5A9859EB-22C4-4F89-92F6-EEC47D7579E6}" dt="2026-06-17T15:35:11.034" v="2548" actId="1076"/>
          <ac:picMkLst>
            <pc:docMk/>
            <pc:sldMk cId="3879528890" sldId="316"/>
            <ac:picMk id="49" creationId="{05999EA0-B87C-923F-EB9A-FEAE4F103B0C}"/>
          </ac:picMkLst>
        </pc:picChg>
      </pc:sldChg>
      <pc:sldChg chg="addSp delSp modSp add mod">
        <pc:chgData name="Luis Ernesto Suarez Rivera" userId="d7617527-afb9-461a-be23-276d45e711ce" providerId="ADAL" clId="{5A9859EB-22C4-4F89-92F6-EEC47D7579E6}" dt="2026-06-18T21:53:14.398" v="5770" actId="207"/>
        <pc:sldMkLst>
          <pc:docMk/>
          <pc:sldMk cId="3598693433" sldId="317"/>
        </pc:sldMkLst>
        <pc:spChg chg="add mod">
          <ac:chgData name="Luis Ernesto Suarez Rivera" userId="d7617527-afb9-461a-be23-276d45e711ce" providerId="ADAL" clId="{5A9859EB-22C4-4F89-92F6-EEC47D7579E6}" dt="2026-06-18T21:53:14.398" v="5770" actId="207"/>
          <ac:spMkLst>
            <pc:docMk/>
            <pc:sldMk cId="3598693433" sldId="317"/>
            <ac:spMk id="2" creationId="{48BA269C-9D49-C7B9-D9D8-99F5CEF1BF83}"/>
          </ac:spMkLst>
        </pc:spChg>
        <pc:spChg chg="mod">
          <ac:chgData name="Luis Ernesto Suarez Rivera" userId="d7617527-afb9-461a-be23-276d45e711ce" providerId="ADAL" clId="{5A9859EB-22C4-4F89-92F6-EEC47D7579E6}" dt="2026-06-18T21:52:07.568" v="5747" actId="1076"/>
          <ac:spMkLst>
            <pc:docMk/>
            <pc:sldMk cId="3598693433" sldId="317"/>
            <ac:spMk id="13" creationId="{8D0448F5-5378-0F59-B806-C99886875A1A}"/>
          </ac:spMkLst>
        </pc:spChg>
        <pc:spChg chg="add mod">
          <ac:chgData name="Luis Ernesto Suarez Rivera" userId="d7617527-afb9-461a-be23-276d45e711ce" providerId="ADAL" clId="{5A9859EB-22C4-4F89-92F6-EEC47D7579E6}" dt="2026-06-18T21:52:44.540" v="5761" actId="14100"/>
          <ac:spMkLst>
            <pc:docMk/>
            <pc:sldMk cId="3598693433" sldId="317"/>
            <ac:spMk id="32" creationId="{83417FC7-1845-EC9B-F5A3-AB01C86A0993}"/>
          </ac:spMkLst>
        </pc:spChg>
        <pc:spChg chg="mod">
          <ac:chgData name="Luis Ernesto Suarez Rivera" userId="d7617527-afb9-461a-be23-276d45e711ce" providerId="ADAL" clId="{5A9859EB-22C4-4F89-92F6-EEC47D7579E6}" dt="2026-06-18T21:51:25.504" v="5737" actId="1076"/>
          <ac:spMkLst>
            <pc:docMk/>
            <pc:sldMk cId="3598693433" sldId="317"/>
            <ac:spMk id="37" creationId="{CF877324-F161-B2AD-9E13-6EBBBD2F25CB}"/>
          </ac:spMkLst>
        </pc:spChg>
        <pc:spChg chg="mod">
          <ac:chgData name="Luis Ernesto Suarez Rivera" userId="d7617527-afb9-461a-be23-276d45e711ce" providerId="ADAL" clId="{5A9859EB-22C4-4F89-92F6-EEC47D7579E6}" dt="2026-06-18T21:51:34.376" v="5738" actId="1076"/>
          <ac:spMkLst>
            <pc:docMk/>
            <pc:sldMk cId="3598693433" sldId="317"/>
            <ac:spMk id="39" creationId="{F01C039E-2544-16E8-DDB0-308105884AD3}"/>
          </ac:spMkLst>
        </pc:spChg>
        <pc:spChg chg="add mod">
          <ac:chgData name="Luis Ernesto Suarez Rivera" userId="d7617527-afb9-461a-be23-276d45e711ce" providerId="ADAL" clId="{5A9859EB-22C4-4F89-92F6-EEC47D7579E6}" dt="2026-06-18T21:51:18.585" v="5736" actId="1076"/>
          <ac:spMkLst>
            <pc:docMk/>
            <pc:sldMk cId="3598693433" sldId="317"/>
            <ac:spMk id="61" creationId="{1FE2F4CF-88DD-F0C9-7253-512049183D04}"/>
          </ac:spMkLst>
        </pc:spChg>
        <pc:spChg chg="add mod">
          <ac:chgData name="Luis Ernesto Suarez Rivera" userId="d7617527-afb9-461a-be23-276d45e711ce" providerId="ADAL" clId="{5A9859EB-22C4-4F89-92F6-EEC47D7579E6}" dt="2026-06-18T21:51:16.404" v="5735" actId="14100"/>
          <ac:spMkLst>
            <pc:docMk/>
            <pc:sldMk cId="3598693433" sldId="317"/>
            <ac:spMk id="65" creationId="{1E22744A-7AD7-4C03-0408-7BD4C33448F3}"/>
          </ac:spMkLst>
        </pc:spChg>
        <pc:spChg chg="mod">
          <ac:chgData name="Luis Ernesto Suarez Rivera" userId="d7617527-afb9-461a-be23-276d45e711ce" providerId="ADAL" clId="{5A9859EB-22C4-4F89-92F6-EEC47D7579E6}" dt="2026-06-18T21:51:57.447" v="5746" actId="1076"/>
          <ac:spMkLst>
            <pc:docMk/>
            <pc:sldMk cId="3598693433" sldId="317"/>
            <ac:spMk id="77" creationId="{94039E28-A9A2-DF0E-EA1C-74BBC86E7251}"/>
          </ac:spMkLst>
        </pc:spChg>
        <pc:spChg chg="mod">
          <ac:chgData name="Luis Ernesto Suarez Rivera" userId="d7617527-afb9-461a-be23-276d45e711ce" providerId="ADAL" clId="{5A9859EB-22C4-4F89-92F6-EEC47D7579E6}" dt="2026-06-18T21:53:03.679" v="5768" actId="14100"/>
          <ac:spMkLst>
            <pc:docMk/>
            <pc:sldMk cId="3598693433" sldId="317"/>
            <ac:spMk id="82" creationId="{127F0289-B84B-4BFC-F03E-CD761C228F3A}"/>
          </ac:spMkLst>
        </pc:spChg>
      </pc:sldChg>
      <pc:sldMasterChg chg="delSldLayout">
        <pc:chgData name="Luis Ernesto Suarez Rivera" userId="d7617527-afb9-461a-be23-276d45e711ce" providerId="ADAL" clId="{5A9859EB-22C4-4F89-92F6-EEC47D7579E6}" dt="2026-06-17T19:01:04.512" v="3937" actId="47"/>
        <pc:sldMasterMkLst>
          <pc:docMk/>
          <pc:sldMasterMk cId="0" sldId="2147483665"/>
        </pc:sldMasterMkLst>
      </pc:sldMasterChg>
      <pc:sldMasterChg chg="delSldLayout">
        <pc:chgData name="Luis Ernesto Suarez Rivera" userId="d7617527-afb9-461a-be23-276d45e711ce" providerId="ADAL" clId="{5A9859EB-22C4-4F89-92F6-EEC47D7579E6}" dt="2026-06-16T14:30:10.579" v="380" actId="47"/>
        <pc:sldMasterMkLst>
          <pc:docMk/>
          <pc:sldMasterMk cId="0" sldId="2147483666"/>
        </pc:sldMasterMkLst>
      </pc:sldMasterChg>
    </pc:docChg>
  </pc:docChgLst>
  <pc:docChgLst>
    <pc:chgData name="Helizain Pabon Lizcano" userId="a0846393-3e65-4d04-92d4-9d391b324c35" providerId="ADAL" clId="{28200B38-AB83-49F5-B3D3-94BCBCAAE2E2}"/>
    <pc:docChg chg="undo custSel addSld delSld modSld sldOrd">
      <pc:chgData name="Helizain Pabon Lizcano" userId="a0846393-3e65-4d04-92d4-9d391b324c35" providerId="ADAL" clId="{28200B38-AB83-49F5-B3D3-94BCBCAAE2E2}" dt="2026-06-16T16:14:50.441" v="75" actId="47"/>
      <pc:docMkLst>
        <pc:docMk/>
      </pc:docMkLst>
    </pc:docChg>
  </pc:docChgLst>
  <pc:docChgLst>
    <pc:chgData name="Luis Ernesto Suarez Rivera" userId="d7617527-afb9-461a-be23-276d45e711ce" providerId="ADAL" clId="{5CC9890D-FCA8-4FC0-99D3-7E3CD99DE9F2}"/>
    <pc:docChg chg="undo redo custSel addSld delSld modSld sldOrd">
      <pc:chgData name="Luis Ernesto Suarez Rivera" userId="d7617527-afb9-461a-be23-276d45e711ce" providerId="ADAL" clId="{5CC9890D-FCA8-4FC0-99D3-7E3CD99DE9F2}" dt="2026-06-12T22:02:27.228" v="2453" actId="20577"/>
      <pc:docMkLst>
        <pc:docMk/>
      </pc:docMkLst>
      <pc:sldChg chg="addSp delSp modSp mod">
        <pc:chgData name="Luis Ernesto Suarez Rivera" userId="d7617527-afb9-461a-be23-276d45e711ce" providerId="ADAL" clId="{5CC9890D-FCA8-4FC0-99D3-7E3CD99DE9F2}" dt="2026-06-10T14:39:19.514" v="32"/>
        <pc:sldMkLst>
          <pc:docMk/>
          <pc:sldMk cId="0" sldId="256"/>
        </pc:sldMkLst>
        <pc:spChg chg="add mod">
          <ac:chgData name="Luis Ernesto Suarez Rivera" userId="d7617527-afb9-461a-be23-276d45e711ce" providerId="ADAL" clId="{5CC9890D-FCA8-4FC0-99D3-7E3CD99DE9F2}" dt="2026-06-10T14:39:19.514" v="32"/>
          <ac:spMkLst>
            <pc:docMk/>
            <pc:sldMk cId="0" sldId="256"/>
            <ac:spMk id="24" creationId="{8C00760A-863F-732F-824D-183969B546B2}"/>
          </ac:spMkLst>
        </pc:spChg>
        <pc:spChg chg="mod">
          <ac:chgData name="Luis Ernesto Suarez Rivera" userId="d7617527-afb9-461a-be23-276d45e711ce" providerId="ADAL" clId="{5CC9890D-FCA8-4FC0-99D3-7E3CD99DE9F2}" dt="2026-06-10T14:39:19.514" v="32"/>
          <ac:spMkLst>
            <pc:docMk/>
            <pc:sldMk cId="0" sldId="256"/>
            <ac:spMk id="28" creationId="{929CE003-C4A7-94BD-2626-CF8B00F3EAF7}"/>
          </ac:spMkLst>
        </pc:spChg>
        <pc:spChg chg="mod">
          <ac:chgData name="Luis Ernesto Suarez Rivera" userId="d7617527-afb9-461a-be23-276d45e711ce" providerId="ADAL" clId="{5CC9890D-FCA8-4FC0-99D3-7E3CD99DE9F2}" dt="2026-06-10T14:39:19.514" v="32"/>
          <ac:spMkLst>
            <pc:docMk/>
            <pc:sldMk cId="0" sldId="256"/>
            <ac:spMk id="29" creationId="{CC4AF56D-6745-7B9F-C51A-68DB335CD907}"/>
          </ac:spMkLst>
        </pc:spChg>
        <pc:spChg chg="mod">
          <ac:chgData name="Luis Ernesto Suarez Rivera" userId="d7617527-afb9-461a-be23-276d45e711ce" providerId="ADAL" clId="{5CC9890D-FCA8-4FC0-99D3-7E3CD99DE9F2}" dt="2026-06-10T14:39:19.514" v="32"/>
          <ac:spMkLst>
            <pc:docMk/>
            <pc:sldMk cId="0" sldId="256"/>
            <ac:spMk id="31" creationId="{EC4F9A82-3B23-97D5-FA33-65382726E8F9}"/>
          </ac:spMkLst>
        </pc:spChg>
        <pc:spChg chg="mod">
          <ac:chgData name="Luis Ernesto Suarez Rivera" userId="d7617527-afb9-461a-be23-276d45e711ce" providerId="ADAL" clId="{5CC9890D-FCA8-4FC0-99D3-7E3CD99DE9F2}" dt="2026-06-10T14:39:19.514" v="32"/>
          <ac:spMkLst>
            <pc:docMk/>
            <pc:sldMk cId="0" sldId="256"/>
            <ac:spMk id="32" creationId="{6B56DC5C-7863-DFE1-C52E-A85507E682CB}"/>
          </ac:spMkLst>
        </pc:spChg>
        <pc:spChg chg="mod">
          <ac:chgData name="Luis Ernesto Suarez Rivera" userId="d7617527-afb9-461a-be23-276d45e711ce" providerId="ADAL" clId="{5CC9890D-FCA8-4FC0-99D3-7E3CD99DE9F2}" dt="2026-06-10T14:39:19.514" v="32"/>
          <ac:spMkLst>
            <pc:docMk/>
            <pc:sldMk cId="0" sldId="256"/>
            <ac:spMk id="33" creationId="{BF569611-CD73-8784-2F48-D731F96A312E}"/>
          </ac:spMkLst>
        </pc:spChg>
        <pc:spChg chg="mod">
          <ac:chgData name="Luis Ernesto Suarez Rivera" userId="d7617527-afb9-461a-be23-276d45e711ce" providerId="ADAL" clId="{5CC9890D-FCA8-4FC0-99D3-7E3CD99DE9F2}" dt="2026-06-10T14:39:19.514" v="32"/>
          <ac:spMkLst>
            <pc:docMk/>
            <pc:sldMk cId="0" sldId="256"/>
            <ac:spMk id="35" creationId="{DC95B96C-F64E-9931-1A61-5437E0AF2217}"/>
          </ac:spMkLst>
        </pc:spChg>
        <pc:spChg chg="mod">
          <ac:chgData name="Luis Ernesto Suarez Rivera" userId="d7617527-afb9-461a-be23-276d45e711ce" providerId="ADAL" clId="{5CC9890D-FCA8-4FC0-99D3-7E3CD99DE9F2}" dt="2026-06-10T14:39:19.514" v="32"/>
          <ac:spMkLst>
            <pc:docMk/>
            <pc:sldMk cId="0" sldId="256"/>
            <ac:spMk id="36" creationId="{08FF76AC-9320-97D5-C117-25138D7C92EA}"/>
          </ac:spMkLst>
        </pc:spChg>
        <pc:spChg chg="mod">
          <ac:chgData name="Luis Ernesto Suarez Rivera" userId="d7617527-afb9-461a-be23-276d45e711ce" providerId="ADAL" clId="{5CC9890D-FCA8-4FC0-99D3-7E3CD99DE9F2}" dt="2026-06-10T14:39:19.514" v="32"/>
          <ac:spMkLst>
            <pc:docMk/>
            <pc:sldMk cId="0" sldId="256"/>
            <ac:spMk id="37" creationId="{7DA857EA-9153-472A-BF2B-C77805C35B72}"/>
          </ac:spMkLst>
        </pc:spChg>
        <pc:grpChg chg="add mod">
          <ac:chgData name="Luis Ernesto Suarez Rivera" userId="d7617527-afb9-461a-be23-276d45e711ce" providerId="ADAL" clId="{5CC9890D-FCA8-4FC0-99D3-7E3CD99DE9F2}" dt="2026-06-10T14:39:19.514" v="32"/>
          <ac:grpSpMkLst>
            <pc:docMk/>
            <pc:sldMk cId="0" sldId="256"/>
            <ac:grpSpMk id="26" creationId="{6DF259CA-53E3-2B42-70B4-8314AA0A43B9}"/>
          </ac:grpSpMkLst>
        </pc:grpChg>
        <pc:grpChg chg="mod">
          <ac:chgData name="Luis Ernesto Suarez Rivera" userId="d7617527-afb9-461a-be23-276d45e711ce" providerId="ADAL" clId="{5CC9890D-FCA8-4FC0-99D3-7E3CD99DE9F2}" dt="2026-06-10T14:39:19.514" v="32"/>
          <ac:grpSpMkLst>
            <pc:docMk/>
            <pc:sldMk cId="0" sldId="256"/>
            <ac:grpSpMk id="30" creationId="{D600F761-8C4D-BDC9-D235-3D7A6FA64B5C}"/>
          </ac:grpSpMkLst>
        </pc:grpChg>
        <pc:picChg chg="add mod">
          <ac:chgData name="Luis Ernesto Suarez Rivera" userId="d7617527-afb9-461a-be23-276d45e711ce" providerId="ADAL" clId="{5CC9890D-FCA8-4FC0-99D3-7E3CD99DE9F2}" dt="2026-06-10T14:39:19.514" v="32"/>
          <ac:picMkLst>
            <pc:docMk/>
            <pc:sldMk cId="0" sldId="256"/>
            <ac:picMk id="25" creationId="{4384E4C7-680A-9837-0502-12A5ABA0D525}"/>
          </ac:picMkLst>
        </pc:picChg>
        <pc:picChg chg="mod">
          <ac:chgData name="Luis Ernesto Suarez Rivera" userId="d7617527-afb9-461a-be23-276d45e711ce" providerId="ADAL" clId="{5CC9890D-FCA8-4FC0-99D3-7E3CD99DE9F2}" dt="2026-06-10T14:39:19.514" v="32"/>
          <ac:picMkLst>
            <pc:docMk/>
            <pc:sldMk cId="0" sldId="256"/>
            <ac:picMk id="34" creationId="{77CC7AB5-4EE9-9934-0C8A-8783F0CCFFAE}"/>
          </ac:picMkLst>
        </pc:picChg>
        <pc:picChg chg="mod">
          <ac:chgData name="Luis Ernesto Suarez Rivera" userId="d7617527-afb9-461a-be23-276d45e711ce" providerId="ADAL" clId="{5CC9890D-FCA8-4FC0-99D3-7E3CD99DE9F2}" dt="2026-06-10T14:39:19.514" v="32"/>
          <ac:picMkLst>
            <pc:docMk/>
            <pc:sldMk cId="0" sldId="256"/>
            <ac:picMk id="38" creationId="{15ED3435-E550-1B05-87B6-3ED422370E68}"/>
          </ac:picMkLst>
        </pc:picChg>
        <pc:cxnChg chg="mod">
          <ac:chgData name="Luis Ernesto Suarez Rivera" userId="d7617527-afb9-461a-be23-276d45e711ce" providerId="ADAL" clId="{5CC9890D-FCA8-4FC0-99D3-7E3CD99DE9F2}" dt="2026-06-10T14:39:19.514" v="32"/>
          <ac:cxnSpMkLst>
            <pc:docMk/>
            <pc:sldMk cId="0" sldId="256"/>
            <ac:cxnSpMk id="27" creationId="{E157780E-0E02-5619-5295-40E84692B647}"/>
          </ac:cxnSpMkLst>
        </pc:cxnChg>
      </pc:sldChg>
      <pc:sldChg chg="addSp delSp modSp mod">
        <pc:chgData name="Luis Ernesto Suarez Rivera" userId="d7617527-afb9-461a-be23-276d45e711ce" providerId="ADAL" clId="{5CC9890D-FCA8-4FC0-99D3-7E3CD99DE9F2}" dt="2026-06-10T14:48:20.357" v="255" actId="1076"/>
        <pc:sldMkLst>
          <pc:docMk/>
          <pc:sldMk cId="0" sldId="257"/>
        </pc:sldMkLst>
        <pc:spChg chg="add mod">
          <ac:chgData name="Luis Ernesto Suarez Rivera" userId="d7617527-afb9-461a-be23-276d45e711ce" providerId="ADAL" clId="{5CC9890D-FCA8-4FC0-99D3-7E3CD99DE9F2}" dt="2026-06-10T14:47:17.987" v="236" actId="1038"/>
          <ac:spMkLst>
            <pc:docMk/>
            <pc:sldMk cId="0" sldId="257"/>
            <ac:spMk id="32" creationId="{3F294EF0-54FB-81CB-835D-3A7A6A35E1EE}"/>
          </ac:spMkLst>
        </pc:spChg>
        <pc:spChg chg="add mod">
          <ac:chgData name="Luis Ernesto Suarez Rivera" userId="d7617527-afb9-461a-be23-276d45e711ce" providerId="ADAL" clId="{5CC9890D-FCA8-4FC0-99D3-7E3CD99DE9F2}" dt="2026-06-10T14:47:17.987" v="236" actId="1038"/>
          <ac:spMkLst>
            <pc:docMk/>
            <pc:sldMk cId="0" sldId="257"/>
            <ac:spMk id="33" creationId="{3507385F-3D89-2FE8-EBB9-4BEFC01C322B}"/>
          </ac:spMkLst>
        </pc:spChg>
        <pc:spChg chg="add mod">
          <ac:chgData name="Luis Ernesto Suarez Rivera" userId="d7617527-afb9-461a-be23-276d45e711ce" providerId="ADAL" clId="{5CC9890D-FCA8-4FC0-99D3-7E3CD99DE9F2}" dt="2026-06-10T14:47:17.987" v="236" actId="1038"/>
          <ac:spMkLst>
            <pc:docMk/>
            <pc:sldMk cId="0" sldId="257"/>
            <ac:spMk id="34" creationId="{8932F50E-3999-8C42-89BE-76CC468C0C44}"/>
          </ac:spMkLst>
        </pc:spChg>
        <pc:spChg chg="add mod">
          <ac:chgData name="Luis Ernesto Suarez Rivera" userId="d7617527-afb9-461a-be23-276d45e711ce" providerId="ADAL" clId="{5CC9890D-FCA8-4FC0-99D3-7E3CD99DE9F2}" dt="2026-06-10T14:47:17.987" v="236" actId="1038"/>
          <ac:spMkLst>
            <pc:docMk/>
            <pc:sldMk cId="0" sldId="257"/>
            <ac:spMk id="35" creationId="{B454F11B-2498-1E82-FF4B-E1ABBFFFC0FE}"/>
          </ac:spMkLst>
        </pc:spChg>
        <pc:spChg chg="add mod">
          <ac:chgData name="Luis Ernesto Suarez Rivera" userId="d7617527-afb9-461a-be23-276d45e711ce" providerId="ADAL" clId="{5CC9890D-FCA8-4FC0-99D3-7E3CD99DE9F2}" dt="2026-06-10T14:47:17.987" v="236" actId="1038"/>
          <ac:spMkLst>
            <pc:docMk/>
            <pc:sldMk cId="0" sldId="257"/>
            <ac:spMk id="36" creationId="{A59961FA-F190-88C0-1B9A-26A032B44331}"/>
          </ac:spMkLst>
        </pc:spChg>
        <pc:spChg chg="add mod">
          <ac:chgData name="Luis Ernesto Suarez Rivera" userId="d7617527-afb9-461a-be23-276d45e711ce" providerId="ADAL" clId="{5CC9890D-FCA8-4FC0-99D3-7E3CD99DE9F2}" dt="2026-06-10T14:47:17.987" v="236" actId="1038"/>
          <ac:spMkLst>
            <pc:docMk/>
            <pc:sldMk cId="0" sldId="257"/>
            <ac:spMk id="37" creationId="{6853C467-8409-4BCA-AA7E-8BC19BA263D4}"/>
          </ac:spMkLst>
        </pc:spChg>
        <pc:spChg chg="add mod">
          <ac:chgData name="Luis Ernesto Suarez Rivera" userId="d7617527-afb9-461a-be23-276d45e711ce" providerId="ADAL" clId="{5CC9890D-FCA8-4FC0-99D3-7E3CD99DE9F2}" dt="2026-06-10T14:47:17.987" v="236" actId="1038"/>
          <ac:spMkLst>
            <pc:docMk/>
            <pc:sldMk cId="0" sldId="257"/>
            <ac:spMk id="38" creationId="{02DD8A86-06FA-6606-3964-11C7D619F0E1}"/>
          </ac:spMkLst>
        </pc:spChg>
        <pc:spChg chg="add mod">
          <ac:chgData name="Luis Ernesto Suarez Rivera" userId="d7617527-afb9-461a-be23-276d45e711ce" providerId="ADAL" clId="{5CC9890D-FCA8-4FC0-99D3-7E3CD99DE9F2}" dt="2026-06-10T14:47:17.987" v="236" actId="1038"/>
          <ac:spMkLst>
            <pc:docMk/>
            <pc:sldMk cId="0" sldId="257"/>
            <ac:spMk id="39" creationId="{FB9D9A93-398E-D04F-DCBD-5378527CAF73}"/>
          </ac:spMkLst>
        </pc:spChg>
        <pc:spChg chg="add mod">
          <ac:chgData name="Luis Ernesto Suarez Rivera" userId="d7617527-afb9-461a-be23-276d45e711ce" providerId="ADAL" clId="{5CC9890D-FCA8-4FC0-99D3-7E3CD99DE9F2}" dt="2026-06-10T14:47:17.987" v="236" actId="1038"/>
          <ac:spMkLst>
            <pc:docMk/>
            <pc:sldMk cId="0" sldId="257"/>
            <ac:spMk id="40" creationId="{7FBD9C5C-9130-6337-C1F6-6CD23BBA70E8}"/>
          </ac:spMkLst>
        </pc:spChg>
        <pc:spChg chg="add mod">
          <ac:chgData name="Luis Ernesto Suarez Rivera" userId="d7617527-afb9-461a-be23-276d45e711ce" providerId="ADAL" clId="{5CC9890D-FCA8-4FC0-99D3-7E3CD99DE9F2}" dt="2026-06-10T14:47:17.987" v="236" actId="1038"/>
          <ac:spMkLst>
            <pc:docMk/>
            <pc:sldMk cId="0" sldId="257"/>
            <ac:spMk id="41" creationId="{330E20F5-B572-C8DD-79AA-8A5818D78B9D}"/>
          </ac:spMkLst>
        </pc:spChg>
        <pc:spChg chg="add mod">
          <ac:chgData name="Luis Ernesto Suarez Rivera" userId="d7617527-afb9-461a-be23-276d45e711ce" providerId="ADAL" clId="{5CC9890D-FCA8-4FC0-99D3-7E3CD99DE9F2}" dt="2026-06-10T14:47:17.987" v="236" actId="1038"/>
          <ac:spMkLst>
            <pc:docMk/>
            <pc:sldMk cId="0" sldId="257"/>
            <ac:spMk id="42" creationId="{3BA73813-6272-7F54-BAC1-6AAF0B2120C0}"/>
          </ac:spMkLst>
        </pc:spChg>
        <pc:spChg chg="add mod">
          <ac:chgData name="Luis Ernesto Suarez Rivera" userId="d7617527-afb9-461a-be23-276d45e711ce" providerId="ADAL" clId="{5CC9890D-FCA8-4FC0-99D3-7E3CD99DE9F2}" dt="2026-06-10T14:47:17.987" v="236" actId="1038"/>
          <ac:spMkLst>
            <pc:docMk/>
            <pc:sldMk cId="0" sldId="257"/>
            <ac:spMk id="43" creationId="{26DD1427-965E-C176-783F-D752D21A1B4D}"/>
          </ac:spMkLst>
        </pc:spChg>
        <pc:spChg chg="add mod">
          <ac:chgData name="Luis Ernesto Suarez Rivera" userId="d7617527-afb9-461a-be23-276d45e711ce" providerId="ADAL" clId="{5CC9890D-FCA8-4FC0-99D3-7E3CD99DE9F2}" dt="2026-06-10T14:47:17.987" v="236" actId="1038"/>
          <ac:spMkLst>
            <pc:docMk/>
            <pc:sldMk cId="0" sldId="257"/>
            <ac:spMk id="44" creationId="{5AC754F3-6797-1348-3AE2-037D9AE8B37C}"/>
          </ac:spMkLst>
        </pc:spChg>
        <pc:spChg chg="add mod">
          <ac:chgData name="Luis Ernesto Suarez Rivera" userId="d7617527-afb9-461a-be23-276d45e711ce" providerId="ADAL" clId="{5CC9890D-FCA8-4FC0-99D3-7E3CD99DE9F2}" dt="2026-06-10T14:47:17.987" v="236" actId="1038"/>
          <ac:spMkLst>
            <pc:docMk/>
            <pc:sldMk cId="0" sldId="257"/>
            <ac:spMk id="45" creationId="{44C98DB5-962E-0BC4-6210-21DC9153584C}"/>
          </ac:spMkLst>
        </pc:spChg>
        <pc:spChg chg="add mod">
          <ac:chgData name="Luis Ernesto Suarez Rivera" userId="d7617527-afb9-461a-be23-276d45e711ce" providerId="ADAL" clId="{5CC9890D-FCA8-4FC0-99D3-7E3CD99DE9F2}" dt="2026-06-10T14:47:17.987" v="236" actId="1038"/>
          <ac:spMkLst>
            <pc:docMk/>
            <pc:sldMk cId="0" sldId="257"/>
            <ac:spMk id="46" creationId="{8D7E37D0-E252-EFD9-3E5A-23F206F8FB7A}"/>
          </ac:spMkLst>
        </pc:spChg>
        <pc:spChg chg="add mod">
          <ac:chgData name="Luis Ernesto Suarez Rivera" userId="d7617527-afb9-461a-be23-276d45e711ce" providerId="ADAL" clId="{5CC9890D-FCA8-4FC0-99D3-7E3CD99DE9F2}" dt="2026-06-10T14:47:17.987" v="236" actId="1038"/>
          <ac:spMkLst>
            <pc:docMk/>
            <pc:sldMk cId="0" sldId="257"/>
            <ac:spMk id="47" creationId="{C25A46AA-4E76-AFA6-123E-B5AD486B6883}"/>
          </ac:spMkLst>
        </pc:spChg>
        <pc:spChg chg="add mod">
          <ac:chgData name="Luis Ernesto Suarez Rivera" userId="d7617527-afb9-461a-be23-276d45e711ce" providerId="ADAL" clId="{5CC9890D-FCA8-4FC0-99D3-7E3CD99DE9F2}" dt="2026-06-10T14:47:17.987" v="236" actId="1038"/>
          <ac:spMkLst>
            <pc:docMk/>
            <pc:sldMk cId="0" sldId="257"/>
            <ac:spMk id="48" creationId="{AF4EB171-646C-01F2-98D2-834607C5B851}"/>
          </ac:spMkLst>
        </pc:spChg>
        <pc:spChg chg="add mod">
          <ac:chgData name="Luis Ernesto Suarez Rivera" userId="d7617527-afb9-461a-be23-276d45e711ce" providerId="ADAL" clId="{5CC9890D-FCA8-4FC0-99D3-7E3CD99DE9F2}" dt="2026-06-10T14:47:17.987" v="236" actId="1038"/>
          <ac:spMkLst>
            <pc:docMk/>
            <pc:sldMk cId="0" sldId="257"/>
            <ac:spMk id="49" creationId="{7AA0D6D9-BC46-781C-8E0F-56523D638253}"/>
          </ac:spMkLst>
        </pc:spChg>
        <pc:spChg chg="add mod">
          <ac:chgData name="Luis Ernesto Suarez Rivera" userId="d7617527-afb9-461a-be23-276d45e711ce" providerId="ADAL" clId="{5CC9890D-FCA8-4FC0-99D3-7E3CD99DE9F2}" dt="2026-06-10T14:47:17.987" v="236" actId="1038"/>
          <ac:spMkLst>
            <pc:docMk/>
            <pc:sldMk cId="0" sldId="257"/>
            <ac:spMk id="50" creationId="{5A6337CF-97F5-50E4-D44F-011A476B277C}"/>
          </ac:spMkLst>
        </pc:spChg>
        <pc:spChg chg="add mod">
          <ac:chgData name="Luis Ernesto Suarez Rivera" userId="d7617527-afb9-461a-be23-276d45e711ce" providerId="ADAL" clId="{5CC9890D-FCA8-4FC0-99D3-7E3CD99DE9F2}" dt="2026-06-10T14:47:17.987" v="236" actId="1038"/>
          <ac:spMkLst>
            <pc:docMk/>
            <pc:sldMk cId="0" sldId="257"/>
            <ac:spMk id="53" creationId="{41AAE647-6E34-F27D-4BEC-4D9C315E9671}"/>
          </ac:spMkLst>
        </pc:spChg>
        <pc:spChg chg="add mod">
          <ac:chgData name="Luis Ernesto Suarez Rivera" userId="d7617527-afb9-461a-be23-276d45e711ce" providerId="ADAL" clId="{5CC9890D-FCA8-4FC0-99D3-7E3CD99DE9F2}" dt="2026-06-10T14:47:17.987" v="236" actId="1038"/>
          <ac:spMkLst>
            <pc:docMk/>
            <pc:sldMk cId="0" sldId="257"/>
            <ac:spMk id="56" creationId="{3B7E7945-B2E5-61A3-28F0-74BD379A1E81}"/>
          </ac:spMkLst>
        </pc:spChg>
        <pc:spChg chg="add mod">
          <ac:chgData name="Luis Ernesto Suarez Rivera" userId="d7617527-afb9-461a-be23-276d45e711ce" providerId="ADAL" clId="{5CC9890D-FCA8-4FC0-99D3-7E3CD99DE9F2}" dt="2026-06-10T14:47:17.987" v="236" actId="1038"/>
          <ac:spMkLst>
            <pc:docMk/>
            <pc:sldMk cId="0" sldId="257"/>
            <ac:spMk id="59" creationId="{3A95D161-A195-818C-DEEE-B817F61008D1}"/>
          </ac:spMkLst>
        </pc:spChg>
        <pc:spChg chg="add mod">
          <ac:chgData name="Luis Ernesto Suarez Rivera" userId="d7617527-afb9-461a-be23-276d45e711ce" providerId="ADAL" clId="{5CC9890D-FCA8-4FC0-99D3-7E3CD99DE9F2}" dt="2026-06-10T14:47:17.987" v="236" actId="1038"/>
          <ac:spMkLst>
            <pc:docMk/>
            <pc:sldMk cId="0" sldId="257"/>
            <ac:spMk id="62" creationId="{7590BB33-21B2-F8A2-D705-7F7964A1EBF9}"/>
          </ac:spMkLst>
        </pc:spChg>
        <pc:spChg chg="add mod">
          <ac:chgData name="Luis Ernesto Suarez Rivera" userId="d7617527-afb9-461a-be23-276d45e711ce" providerId="ADAL" clId="{5CC9890D-FCA8-4FC0-99D3-7E3CD99DE9F2}" dt="2026-06-10T14:47:17.987" v="236" actId="1038"/>
          <ac:spMkLst>
            <pc:docMk/>
            <pc:sldMk cId="0" sldId="257"/>
            <ac:spMk id="65" creationId="{DDFD4662-6C58-7DEC-C34F-DDAE2ACE542A}"/>
          </ac:spMkLst>
        </pc:spChg>
        <pc:spChg chg="add mod">
          <ac:chgData name="Luis Ernesto Suarez Rivera" userId="d7617527-afb9-461a-be23-276d45e711ce" providerId="ADAL" clId="{5CC9890D-FCA8-4FC0-99D3-7E3CD99DE9F2}" dt="2026-06-10T14:47:17.987" v="236" actId="1038"/>
          <ac:spMkLst>
            <pc:docMk/>
            <pc:sldMk cId="0" sldId="257"/>
            <ac:spMk id="68" creationId="{7D4934E5-F203-6796-5685-60049AF9BC29}"/>
          </ac:spMkLst>
        </pc:spChg>
        <pc:spChg chg="add mod">
          <ac:chgData name="Luis Ernesto Suarez Rivera" userId="d7617527-afb9-461a-be23-276d45e711ce" providerId="ADAL" clId="{5CC9890D-FCA8-4FC0-99D3-7E3CD99DE9F2}" dt="2026-06-10T14:47:17.987" v="236" actId="1038"/>
          <ac:spMkLst>
            <pc:docMk/>
            <pc:sldMk cId="0" sldId="257"/>
            <ac:spMk id="69" creationId="{FABC78BC-375B-9733-93CF-B0BBB421441D}"/>
          </ac:spMkLst>
        </pc:spChg>
        <pc:spChg chg="mod">
          <ac:chgData name="Luis Ernesto Suarez Rivera" userId="d7617527-afb9-461a-be23-276d45e711ce" providerId="ADAL" clId="{5CC9890D-FCA8-4FC0-99D3-7E3CD99DE9F2}" dt="2026-06-10T14:42:20.633" v="52"/>
          <ac:spMkLst>
            <pc:docMk/>
            <pc:sldMk cId="0" sldId="257"/>
            <ac:spMk id="71" creationId="{D7482BBE-5E3C-59BB-358E-A14B381B55DB}"/>
          </ac:spMkLst>
        </pc:spChg>
        <pc:spChg chg="mod">
          <ac:chgData name="Luis Ernesto Suarez Rivera" userId="d7617527-afb9-461a-be23-276d45e711ce" providerId="ADAL" clId="{5CC9890D-FCA8-4FC0-99D3-7E3CD99DE9F2}" dt="2026-06-10T14:42:20.633" v="52"/>
          <ac:spMkLst>
            <pc:docMk/>
            <pc:sldMk cId="0" sldId="257"/>
            <ac:spMk id="72" creationId="{8EA391F9-05BB-6600-8701-EE84DC89590E}"/>
          </ac:spMkLst>
        </pc:spChg>
        <pc:spChg chg="mod">
          <ac:chgData name="Luis Ernesto Suarez Rivera" userId="d7617527-afb9-461a-be23-276d45e711ce" providerId="ADAL" clId="{5CC9890D-FCA8-4FC0-99D3-7E3CD99DE9F2}" dt="2026-06-10T14:42:20.633" v="52"/>
          <ac:spMkLst>
            <pc:docMk/>
            <pc:sldMk cId="0" sldId="257"/>
            <ac:spMk id="73" creationId="{CB8477B5-B1C9-8E3D-1C2F-D7C7494C2937}"/>
          </ac:spMkLst>
        </pc:spChg>
        <pc:spChg chg="mod">
          <ac:chgData name="Luis Ernesto Suarez Rivera" userId="d7617527-afb9-461a-be23-276d45e711ce" providerId="ADAL" clId="{5CC9890D-FCA8-4FC0-99D3-7E3CD99DE9F2}" dt="2026-06-10T14:42:20.633" v="52"/>
          <ac:spMkLst>
            <pc:docMk/>
            <pc:sldMk cId="0" sldId="257"/>
            <ac:spMk id="74" creationId="{5B00EB01-4ACC-650E-B505-CDDDE18B241F}"/>
          </ac:spMkLst>
        </pc:spChg>
        <pc:spChg chg="mod">
          <ac:chgData name="Luis Ernesto Suarez Rivera" userId="d7617527-afb9-461a-be23-276d45e711ce" providerId="ADAL" clId="{5CC9890D-FCA8-4FC0-99D3-7E3CD99DE9F2}" dt="2026-06-10T14:42:20.633" v="52"/>
          <ac:spMkLst>
            <pc:docMk/>
            <pc:sldMk cId="0" sldId="257"/>
            <ac:spMk id="75" creationId="{B1E7E898-C69E-1BB7-16E8-342434BD9E50}"/>
          </ac:spMkLst>
        </pc:spChg>
        <pc:spChg chg="mod">
          <ac:chgData name="Luis Ernesto Suarez Rivera" userId="d7617527-afb9-461a-be23-276d45e711ce" providerId="ADAL" clId="{5CC9890D-FCA8-4FC0-99D3-7E3CD99DE9F2}" dt="2026-06-10T14:42:20.633" v="52"/>
          <ac:spMkLst>
            <pc:docMk/>
            <pc:sldMk cId="0" sldId="257"/>
            <ac:spMk id="77" creationId="{B49B2C30-0FD0-D780-9F2F-FD1FA9BFAC02}"/>
          </ac:spMkLst>
        </pc:spChg>
        <pc:spChg chg="mod">
          <ac:chgData name="Luis Ernesto Suarez Rivera" userId="d7617527-afb9-461a-be23-276d45e711ce" providerId="ADAL" clId="{5CC9890D-FCA8-4FC0-99D3-7E3CD99DE9F2}" dt="2026-06-10T14:42:20.633" v="52"/>
          <ac:spMkLst>
            <pc:docMk/>
            <pc:sldMk cId="0" sldId="257"/>
            <ac:spMk id="78" creationId="{F00E4A63-A3E3-9955-F6C2-162EB10C68F5}"/>
          </ac:spMkLst>
        </pc:spChg>
        <pc:spChg chg="mod">
          <ac:chgData name="Luis Ernesto Suarez Rivera" userId="d7617527-afb9-461a-be23-276d45e711ce" providerId="ADAL" clId="{5CC9890D-FCA8-4FC0-99D3-7E3CD99DE9F2}" dt="2026-06-10T14:42:20.633" v="52"/>
          <ac:spMkLst>
            <pc:docMk/>
            <pc:sldMk cId="0" sldId="257"/>
            <ac:spMk id="79" creationId="{02DEE76B-2D79-CAF2-3C91-137DED8351CA}"/>
          </ac:spMkLst>
        </pc:spChg>
        <pc:spChg chg="mod">
          <ac:chgData name="Luis Ernesto Suarez Rivera" userId="d7617527-afb9-461a-be23-276d45e711ce" providerId="ADAL" clId="{5CC9890D-FCA8-4FC0-99D3-7E3CD99DE9F2}" dt="2026-06-10T14:42:20.633" v="52"/>
          <ac:spMkLst>
            <pc:docMk/>
            <pc:sldMk cId="0" sldId="257"/>
            <ac:spMk id="80" creationId="{0B8118D1-267C-29CF-2A3E-E52500E28974}"/>
          </ac:spMkLst>
        </pc:spChg>
        <pc:spChg chg="mod">
          <ac:chgData name="Luis Ernesto Suarez Rivera" userId="d7617527-afb9-461a-be23-276d45e711ce" providerId="ADAL" clId="{5CC9890D-FCA8-4FC0-99D3-7E3CD99DE9F2}" dt="2026-06-10T14:42:20.633" v="52"/>
          <ac:spMkLst>
            <pc:docMk/>
            <pc:sldMk cId="0" sldId="257"/>
            <ac:spMk id="81" creationId="{B8C315CC-E9D5-8CEF-93C8-7336ADF2D133}"/>
          </ac:spMkLst>
        </pc:spChg>
        <pc:spChg chg="mod">
          <ac:chgData name="Luis Ernesto Suarez Rivera" userId="d7617527-afb9-461a-be23-276d45e711ce" providerId="ADAL" clId="{5CC9890D-FCA8-4FC0-99D3-7E3CD99DE9F2}" dt="2026-06-10T14:42:20.633" v="52"/>
          <ac:spMkLst>
            <pc:docMk/>
            <pc:sldMk cId="0" sldId="257"/>
            <ac:spMk id="82" creationId="{0BC7CD3D-BA06-C01A-C940-222F99797F8C}"/>
          </ac:spMkLst>
        </pc:spChg>
        <pc:spChg chg="mod">
          <ac:chgData name="Luis Ernesto Suarez Rivera" userId="d7617527-afb9-461a-be23-276d45e711ce" providerId="ADAL" clId="{5CC9890D-FCA8-4FC0-99D3-7E3CD99DE9F2}" dt="2026-06-10T14:42:20.633" v="52"/>
          <ac:spMkLst>
            <pc:docMk/>
            <pc:sldMk cId="0" sldId="257"/>
            <ac:spMk id="83" creationId="{18D78347-ADE6-1F8D-9644-A2FD8A97DE95}"/>
          </ac:spMkLst>
        </pc:spChg>
        <pc:spChg chg="mod">
          <ac:chgData name="Luis Ernesto Suarez Rivera" userId="d7617527-afb9-461a-be23-276d45e711ce" providerId="ADAL" clId="{5CC9890D-FCA8-4FC0-99D3-7E3CD99DE9F2}" dt="2026-06-10T14:42:20.633" v="52"/>
          <ac:spMkLst>
            <pc:docMk/>
            <pc:sldMk cId="0" sldId="257"/>
            <ac:spMk id="85" creationId="{BB56B770-45BA-B422-9E6A-56A5F7CFF781}"/>
          </ac:spMkLst>
        </pc:spChg>
        <pc:spChg chg="mod">
          <ac:chgData name="Luis Ernesto Suarez Rivera" userId="d7617527-afb9-461a-be23-276d45e711ce" providerId="ADAL" clId="{5CC9890D-FCA8-4FC0-99D3-7E3CD99DE9F2}" dt="2026-06-10T14:42:20.633" v="52"/>
          <ac:spMkLst>
            <pc:docMk/>
            <pc:sldMk cId="0" sldId="257"/>
            <ac:spMk id="86" creationId="{1D24DE67-70DC-D880-5D42-13CBCC3257C9}"/>
          </ac:spMkLst>
        </pc:spChg>
        <pc:spChg chg="mod">
          <ac:chgData name="Luis Ernesto Suarez Rivera" userId="d7617527-afb9-461a-be23-276d45e711ce" providerId="ADAL" clId="{5CC9890D-FCA8-4FC0-99D3-7E3CD99DE9F2}" dt="2026-06-10T14:42:20.633" v="52"/>
          <ac:spMkLst>
            <pc:docMk/>
            <pc:sldMk cId="0" sldId="257"/>
            <ac:spMk id="87" creationId="{468749F8-B1FC-9492-E3A2-F07324E4DFDC}"/>
          </ac:spMkLst>
        </pc:spChg>
        <pc:spChg chg="mod">
          <ac:chgData name="Luis Ernesto Suarez Rivera" userId="d7617527-afb9-461a-be23-276d45e711ce" providerId="ADAL" clId="{5CC9890D-FCA8-4FC0-99D3-7E3CD99DE9F2}" dt="2026-06-10T14:42:20.633" v="52"/>
          <ac:spMkLst>
            <pc:docMk/>
            <pc:sldMk cId="0" sldId="257"/>
            <ac:spMk id="89" creationId="{DA7E38B9-3800-AFFC-3F76-6599B2DF38EB}"/>
          </ac:spMkLst>
        </pc:spChg>
        <pc:spChg chg="mod">
          <ac:chgData name="Luis Ernesto Suarez Rivera" userId="d7617527-afb9-461a-be23-276d45e711ce" providerId="ADAL" clId="{5CC9890D-FCA8-4FC0-99D3-7E3CD99DE9F2}" dt="2026-06-10T14:42:20.633" v="52"/>
          <ac:spMkLst>
            <pc:docMk/>
            <pc:sldMk cId="0" sldId="257"/>
            <ac:spMk id="90" creationId="{F936FC0E-2AEA-4555-B9F4-4A02671FAA56}"/>
          </ac:spMkLst>
        </pc:spChg>
        <pc:spChg chg="mod">
          <ac:chgData name="Luis Ernesto Suarez Rivera" userId="d7617527-afb9-461a-be23-276d45e711ce" providerId="ADAL" clId="{5CC9890D-FCA8-4FC0-99D3-7E3CD99DE9F2}" dt="2026-06-10T14:42:20.633" v="52"/>
          <ac:spMkLst>
            <pc:docMk/>
            <pc:sldMk cId="0" sldId="257"/>
            <ac:spMk id="91" creationId="{074D3412-663F-2B59-95A9-296102C01618}"/>
          </ac:spMkLst>
        </pc:spChg>
        <pc:spChg chg="mod">
          <ac:chgData name="Luis Ernesto Suarez Rivera" userId="d7617527-afb9-461a-be23-276d45e711ce" providerId="ADAL" clId="{5CC9890D-FCA8-4FC0-99D3-7E3CD99DE9F2}" dt="2026-06-10T14:42:20.633" v="52"/>
          <ac:spMkLst>
            <pc:docMk/>
            <pc:sldMk cId="0" sldId="257"/>
            <ac:spMk id="92" creationId="{2AEC749B-79A4-96CE-C07F-5EDCE4E64DCD}"/>
          </ac:spMkLst>
        </pc:spChg>
        <pc:spChg chg="mod">
          <ac:chgData name="Luis Ernesto Suarez Rivera" userId="d7617527-afb9-461a-be23-276d45e711ce" providerId="ADAL" clId="{5CC9890D-FCA8-4FC0-99D3-7E3CD99DE9F2}" dt="2026-06-10T14:42:20.633" v="52"/>
          <ac:spMkLst>
            <pc:docMk/>
            <pc:sldMk cId="0" sldId="257"/>
            <ac:spMk id="93" creationId="{6277635B-2129-68D2-08B9-3ACBA347EDD2}"/>
          </ac:spMkLst>
        </pc:spChg>
        <pc:spChg chg="mod">
          <ac:chgData name="Luis Ernesto Suarez Rivera" userId="d7617527-afb9-461a-be23-276d45e711ce" providerId="ADAL" clId="{5CC9890D-FCA8-4FC0-99D3-7E3CD99DE9F2}" dt="2026-06-10T14:42:20.633" v="52"/>
          <ac:spMkLst>
            <pc:docMk/>
            <pc:sldMk cId="0" sldId="257"/>
            <ac:spMk id="95" creationId="{9C57B37C-061F-DC78-9A35-6437FA646D22}"/>
          </ac:spMkLst>
        </pc:spChg>
        <pc:spChg chg="mod">
          <ac:chgData name="Luis Ernesto Suarez Rivera" userId="d7617527-afb9-461a-be23-276d45e711ce" providerId="ADAL" clId="{5CC9890D-FCA8-4FC0-99D3-7E3CD99DE9F2}" dt="2026-06-10T14:42:20.633" v="52"/>
          <ac:spMkLst>
            <pc:docMk/>
            <pc:sldMk cId="0" sldId="257"/>
            <ac:spMk id="96" creationId="{4906EE82-9F25-0FE3-2AC7-90673611C430}"/>
          </ac:spMkLst>
        </pc:spChg>
        <pc:spChg chg="mod">
          <ac:chgData name="Luis Ernesto Suarez Rivera" userId="d7617527-afb9-461a-be23-276d45e711ce" providerId="ADAL" clId="{5CC9890D-FCA8-4FC0-99D3-7E3CD99DE9F2}" dt="2026-06-10T14:42:20.633" v="52"/>
          <ac:spMkLst>
            <pc:docMk/>
            <pc:sldMk cId="0" sldId="257"/>
            <ac:spMk id="97" creationId="{CB5183B7-A46A-7675-E230-19CB98566757}"/>
          </ac:spMkLst>
        </pc:spChg>
        <pc:spChg chg="mod">
          <ac:chgData name="Luis Ernesto Suarez Rivera" userId="d7617527-afb9-461a-be23-276d45e711ce" providerId="ADAL" clId="{5CC9890D-FCA8-4FC0-99D3-7E3CD99DE9F2}" dt="2026-06-10T14:42:20.633" v="52"/>
          <ac:spMkLst>
            <pc:docMk/>
            <pc:sldMk cId="0" sldId="257"/>
            <ac:spMk id="98" creationId="{ACE090FF-E85F-2566-077B-1C1C85424F7B}"/>
          </ac:spMkLst>
        </pc:spChg>
        <pc:spChg chg="mod">
          <ac:chgData name="Luis Ernesto Suarez Rivera" userId="d7617527-afb9-461a-be23-276d45e711ce" providerId="ADAL" clId="{5CC9890D-FCA8-4FC0-99D3-7E3CD99DE9F2}" dt="2026-06-10T14:42:20.633" v="52"/>
          <ac:spMkLst>
            <pc:docMk/>
            <pc:sldMk cId="0" sldId="257"/>
            <ac:spMk id="99" creationId="{8ED7C84C-AD0F-4A47-AC15-893080EF1A16}"/>
          </ac:spMkLst>
        </pc:spChg>
        <pc:spChg chg="mod">
          <ac:chgData name="Luis Ernesto Suarez Rivera" userId="d7617527-afb9-461a-be23-276d45e711ce" providerId="ADAL" clId="{5CC9890D-FCA8-4FC0-99D3-7E3CD99DE9F2}" dt="2026-06-10T14:42:20.633" v="52"/>
          <ac:spMkLst>
            <pc:docMk/>
            <pc:sldMk cId="0" sldId="257"/>
            <ac:spMk id="100" creationId="{3D0C6ED7-1AED-8FE2-31E3-13D6DF3C2308}"/>
          </ac:spMkLst>
        </pc:spChg>
        <pc:spChg chg="mod">
          <ac:chgData name="Luis Ernesto Suarez Rivera" userId="d7617527-afb9-461a-be23-276d45e711ce" providerId="ADAL" clId="{5CC9890D-FCA8-4FC0-99D3-7E3CD99DE9F2}" dt="2026-06-10T14:42:20.633" v="52"/>
          <ac:spMkLst>
            <pc:docMk/>
            <pc:sldMk cId="0" sldId="257"/>
            <ac:spMk id="101" creationId="{D8123AE1-361B-837D-0604-A2CE5CC87190}"/>
          </ac:spMkLst>
        </pc:spChg>
        <pc:spChg chg="mod">
          <ac:chgData name="Luis Ernesto Suarez Rivera" userId="d7617527-afb9-461a-be23-276d45e711ce" providerId="ADAL" clId="{5CC9890D-FCA8-4FC0-99D3-7E3CD99DE9F2}" dt="2026-06-10T14:42:20.633" v="52"/>
          <ac:spMkLst>
            <pc:docMk/>
            <pc:sldMk cId="0" sldId="257"/>
            <ac:spMk id="102" creationId="{3AF33CE6-AA60-4014-D7F7-F42EEBA7B80E}"/>
          </ac:spMkLst>
        </pc:spChg>
        <pc:spChg chg="mod">
          <ac:chgData name="Luis Ernesto Suarez Rivera" userId="d7617527-afb9-461a-be23-276d45e711ce" providerId="ADAL" clId="{5CC9890D-FCA8-4FC0-99D3-7E3CD99DE9F2}" dt="2026-06-10T14:42:20.633" v="52"/>
          <ac:spMkLst>
            <pc:docMk/>
            <pc:sldMk cId="0" sldId="257"/>
            <ac:spMk id="103" creationId="{9C5C8721-9670-DEEF-537C-E1CFB6CCA8A6}"/>
          </ac:spMkLst>
        </pc:spChg>
        <pc:spChg chg="mod">
          <ac:chgData name="Luis Ernesto Suarez Rivera" userId="d7617527-afb9-461a-be23-276d45e711ce" providerId="ADAL" clId="{5CC9890D-FCA8-4FC0-99D3-7E3CD99DE9F2}" dt="2026-06-10T14:42:20.633" v="52"/>
          <ac:spMkLst>
            <pc:docMk/>
            <pc:sldMk cId="0" sldId="257"/>
            <ac:spMk id="104" creationId="{8128D70C-73F0-5CB5-0C94-55582FB2F7F0}"/>
          </ac:spMkLst>
        </pc:spChg>
        <pc:spChg chg="mod">
          <ac:chgData name="Luis Ernesto Suarez Rivera" userId="d7617527-afb9-461a-be23-276d45e711ce" providerId="ADAL" clId="{5CC9890D-FCA8-4FC0-99D3-7E3CD99DE9F2}" dt="2026-06-10T14:42:20.633" v="52"/>
          <ac:spMkLst>
            <pc:docMk/>
            <pc:sldMk cId="0" sldId="257"/>
            <ac:spMk id="105" creationId="{99A08AE3-29A0-18AB-C705-0BEA5C3912AB}"/>
          </ac:spMkLst>
        </pc:spChg>
        <pc:spChg chg="mod">
          <ac:chgData name="Luis Ernesto Suarez Rivera" userId="d7617527-afb9-461a-be23-276d45e711ce" providerId="ADAL" clId="{5CC9890D-FCA8-4FC0-99D3-7E3CD99DE9F2}" dt="2026-06-10T14:42:20.633" v="52"/>
          <ac:spMkLst>
            <pc:docMk/>
            <pc:sldMk cId="0" sldId="257"/>
            <ac:spMk id="106" creationId="{3216C0A4-B603-7AF0-A242-B1C17ABFDB2F}"/>
          </ac:spMkLst>
        </pc:spChg>
        <pc:spChg chg="mod">
          <ac:chgData name="Luis Ernesto Suarez Rivera" userId="d7617527-afb9-461a-be23-276d45e711ce" providerId="ADAL" clId="{5CC9890D-FCA8-4FC0-99D3-7E3CD99DE9F2}" dt="2026-06-10T14:42:20.633" v="52"/>
          <ac:spMkLst>
            <pc:docMk/>
            <pc:sldMk cId="0" sldId="257"/>
            <ac:spMk id="107" creationId="{FE2ACCC4-66F6-C6B0-CD07-B6EF5ABF21AF}"/>
          </ac:spMkLst>
        </pc:spChg>
        <pc:spChg chg="mod">
          <ac:chgData name="Luis Ernesto Suarez Rivera" userId="d7617527-afb9-461a-be23-276d45e711ce" providerId="ADAL" clId="{5CC9890D-FCA8-4FC0-99D3-7E3CD99DE9F2}" dt="2026-06-10T14:42:20.633" v="52"/>
          <ac:spMkLst>
            <pc:docMk/>
            <pc:sldMk cId="0" sldId="257"/>
            <ac:spMk id="108" creationId="{A4F95624-E303-98AC-83D3-378B3B912CF7}"/>
          </ac:spMkLst>
        </pc:spChg>
        <pc:spChg chg="mod">
          <ac:chgData name="Luis Ernesto Suarez Rivera" userId="d7617527-afb9-461a-be23-276d45e711ce" providerId="ADAL" clId="{5CC9890D-FCA8-4FC0-99D3-7E3CD99DE9F2}" dt="2026-06-10T14:42:20.633" v="52"/>
          <ac:spMkLst>
            <pc:docMk/>
            <pc:sldMk cId="0" sldId="257"/>
            <ac:spMk id="109" creationId="{BE468D4A-E773-C748-C76E-C5CD2BF2A582}"/>
          </ac:spMkLst>
        </pc:spChg>
        <pc:spChg chg="mod">
          <ac:chgData name="Luis Ernesto Suarez Rivera" userId="d7617527-afb9-461a-be23-276d45e711ce" providerId="ADAL" clId="{5CC9890D-FCA8-4FC0-99D3-7E3CD99DE9F2}" dt="2026-06-10T14:42:20.633" v="52"/>
          <ac:spMkLst>
            <pc:docMk/>
            <pc:sldMk cId="0" sldId="257"/>
            <ac:spMk id="110" creationId="{1E7C7CBC-72E4-30CF-E803-62322E7CE637}"/>
          </ac:spMkLst>
        </pc:spChg>
        <pc:spChg chg="mod">
          <ac:chgData name="Luis Ernesto Suarez Rivera" userId="d7617527-afb9-461a-be23-276d45e711ce" providerId="ADAL" clId="{5CC9890D-FCA8-4FC0-99D3-7E3CD99DE9F2}" dt="2026-06-10T14:42:20.633" v="52"/>
          <ac:spMkLst>
            <pc:docMk/>
            <pc:sldMk cId="0" sldId="257"/>
            <ac:spMk id="111" creationId="{603656E5-0E1B-6EB9-D396-F27F5261A095}"/>
          </ac:spMkLst>
        </pc:spChg>
        <pc:grpChg chg="add mod">
          <ac:chgData name="Luis Ernesto Suarez Rivera" userId="d7617527-afb9-461a-be23-276d45e711ce" providerId="ADAL" clId="{5CC9890D-FCA8-4FC0-99D3-7E3CD99DE9F2}" dt="2026-06-10T14:47:17.987" v="236" actId="1038"/>
          <ac:grpSpMkLst>
            <pc:docMk/>
            <pc:sldMk cId="0" sldId="257"/>
            <ac:grpSpMk id="70" creationId="{392AB3D9-CFCB-1A38-3E58-B99ED5B5A84B}"/>
          </ac:grpSpMkLst>
        </pc:grpChg>
        <pc:grpChg chg="add mod">
          <ac:chgData name="Luis Ernesto Suarez Rivera" userId="d7617527-afb9-461a-be23-276d45e711ce" providerId="ADAL" clId="{5CC9890D-FCA8-4FC0-99D3-7E3CD99DE9F2}" dt="2026-06-10T14:47:17.987" v="236" actId="1038"/>
          <ac:grpSpMkLst>
            <pc:docMk/>
            <pc:sldMk cId="0" sldId="257"/>
            <ac:grpSpMk id="76" creationId="{E79C6EE8-6DF2-5906-AB7F-BA017AB9793C}"/>
          </ac:grpSpMkLst>
        </pc:grpChg>
        <pc:grpChg chg="add mod">
          <ac:chgData name="Luis Ernesto Suarez Rivera" userId="d7617527-afb9-461a-be23-276d45e711ce" providerId="ADAL" clId="{5CC9890D-FCA8-4FC0-99D3-7E3CD99DE9F2}" dt="2026-06-10T14:47:17.987" v="236" actId="1038"/>
          <ac:grpSpMkLst>
            <pc:docMk/>
            <pc:sldMk cId="0" sldId="257"/>
            <ac:grpSpMk id="84" creationId="{0B5358B7-9026-424A-FD0A-35C717B400D4}"/>
          </ac:grpSpMkLst>
        </pc:grpChg>
        <pc:grpChg chg="add mod">
          <ac:chgData name="Luis Ernesto Suarez Rivera" userId="d7617527-afb9-461a-be23-276d45e711ce" providerId="ADAL" clId="{5CC9890D-FCA8-4FC0-99D3-7E3CD99DE9F2}" dt="2026-06-10T14:47:17.987" v="236" actId="1038"/>
          <ac:grpSpMkLst>
            <pc:docMk/>
            <pc:sldMk cId="0" sldId="257"/>
            <ac:grpSpMk id="88" creationId="{EB12803D-44F4-21C5-8DD6-4E4BCCA23547}"/>
          </ac:grpSpMkLst>
        </pc:grpChg>
        <pc:grpChg chg="add mod">
          <ac:chgData name="Luis Ernesto Suarez Rivera" userId="d7617527-afb9-461a-be23-276d45e711ce" providerId="ADAL" clId="{5CC9890D-FCA8-4FC0-99D3-7E3CD99DE9F2}" dt="2026-06-10T14:47:17.987" v="236" actId="1038"/>
          <ac:grpSpMkLst>
            <pc:docMk/>
            <pc:sldMk cId="0" sldId="257"/>
            <ac:grpSpMk id="94" creationId="{0178CF6C-39FA-FC57-6ABF-1B83612C46A7}"/>
          </ac:grpSpMkLst>
        </pc:grpChg>
        <pc:picChg chg="add mod">
          <ac:chgData name="Luis Ernesto Suarez Rivera" userId="d7617527-afb9-461a-be23-276d45e711ce" providerId="ADAL" clId="{5CC9890D-FCA8-4FC0-99D3-7E3CD99DE9F2}" dt="2026-06-10T14:48:20.357" v="255" actId="1076"/>
          <ac:picMkLst>
            <pc:docMk/>
            <pc:sldMk cId="0" sldId="257"/>
            <ac:picMk id="112" creationId="{CBC19866-0AE4-8485-FA5D-C48E57565BC1}"/>
          </ac:picMkLst>
        </pc:picChg>
        <pc:picChg chg="add mod">
          <ac:chgData name="Luis Ernesto Suarez Rivera" userId="d7617527-afb9-461a-be23-276d45e711ce" providerId="ADAL" clId="{5CC9890D-FCA8-4FC0-99D3-7E3CD99DE9F2}" dt="2026-06-10T14:48:06.150" v="250" actId="1076"/>
          <ac:picMkLst>
            <pc:docMk/>
            <pc:sldMk cId="0" sldId="257"/>
            <ac:picMk id="113" creationId="{7DD14DDB-E4D4-7922-C966-CA2F895C6064}"/>
          </ac:picMkLst>
        </pc:picChg>
        <pc:cxnChg chg="add mod">
          <ac:chgData name="Luis Ernesto Suarez Rivera" userId="d7617527-afb9-461a-be23-276d45e711ce" providerId="ADAL" clId="{5CC9890D-FCA8-4FC0-99D3-7E3CD99DE9F2}" dt="2026-06-10T14:47:17.987" v="236" actId="1038"/>
          <ac:cxnSpMkLst>
            <pc:docMk/>
            <pc:sldMk cId="0" sldId="257"/>
            <ac:cxnSpMk id="52" creationId="{D7713A85-F46B-247F-B3AA-0ED9985776DD}"/>
          </ac:cxnSpMkLst>
        </pc:cxnChg>
        <pc:cxnChg chg="add mod">
          <ac:chgData name="Luis Ernesto Suarez Rivera" userId="d7617527-afb9-461a-be23-276d45e711ce" providerId="ADAL" clId="{5CC9890D-FCA8-4FC0-99D3-7E3CD99DE9F2}" dt="2026-06-10T14:47:17.987" v="236" actId="1038"/>
          <ac:cxnSpMkLst>
            <pc:docMk/>
            <pc:sldMk cId="0" sldId="257"/>
            <ac:cxnSpMk id="55" creationId="{977F4F4D-6805-6CA1-085E-1940B32A138D}"/>
          </ac:cxnSpMkLst>
        </pc:cxnChg>
        <pc:cxnChg chg="add mod">
          <ac:chgData name="Luis Ernesto Suarez Rivera" userId="d7617527-afb9-461a-be23-276d45e711ce" providerId="ADAL" clId="{5CC9890D-FCA8-4FC0-99D3-7E3CD99DE9F2}" dt="2026-06-10T14:47:17.987" v="236" actId="1038"/>
          <ac:cxnSpMkLst>
            <pc:docMk/>
            <pc:sldMk cId="0" sldId="257"/>
            <ac:cxnSpMk id="58" creationId="{78CE2021-1486-80C2-1438-4B9D93390455}"/>
          </ac:cxnSpMkLst>
        </pc:cxnChg>
        <pc:cxnChg chg="add mod">
          <ac:chgData name="Luis Ernesto Suarez Rivera" userId="d7617527-afb9-461a-be23-276d45e711ce" providerId="ADAL" clId="{5CC9890D-FCA8-4FC0-99D3-7E3CD99DE9F2}" dt="2026-06-10T14:47:17.987" v="236" actId="1038"/>
          <ac:cxnSpMkLst>
            <pc:docMk/>
            <pc:sldMk cId="0" sldId="257"/>
            <ac:cxnSpMk id="61" creationId="{E291B7A8-AE6D-7FA6-D9F9-C251B702F47F}"/>
          </ac:cxnSpMkLst>
        </pc:cxnChg>
        <pc:cxnChg chg="add mod">
          <ac:chgData name="Luis Ernesto Suarez Rivera" userId="d7617527-afb9-461a-be23-276d45e711ce" providerId="ADAL" clId="{5CC9890D-FCA8-4FC0-99D3-7E3CD99DE9F2}" dt="2026-06-10T14:47:17.987" v="236" actId="1038"/>
          <ac:cxnSpMkLst>
            <pc:docMk/>
            <pc:sldMk cId="0" sldId="257"/>
            <ac:cxnSpMk id="64" creationId="{45F8329C-2738-D21E-D1DF-E679B3C8D551}"/>
          </ac:cxnSpMkLst>
        </pc:cxnChg>
        <pc:cxnChg chg="add mod">
          <ac:chgData name="Luis Ernesto Suarez Rivera" userId="d7617527-afb9-461a-be23-276d45e711ce" providerId="ADAL" clId="{5CC9890D-FCA8-4FC0-99D3-7E3CD99DE9F2}" dt="2026-06-10T14:47:17.987" v="236" actId="1038"/>
          <ac:cxnSpMkLst>
            <pc:docMk/>
            <pc:sldMk cId="0" sldId="257"/>
            <ac:cxnSpMk id="67" creationId="{949D5E96-9A6E-7CB4-D01B-7B4DE47B105A}"/>
          </ac:cxnSpMkLst>
        </pc:cxnChg>
        <pc:cxnChg chg="add mod">
          <ac:chgData name="Luis Ernesto Suarez Rivera" userId="d7617527-afb9-461a-be23-276d45e711ce" providerId="ADAL" clId="{5CC9890D-FCA8-4FC0-99D3-7E3CD99DE9F2}" dt="2026-06-10T14:47:46.934" v="241" actId="14100"/>
          <ac:cxnSpMkLst>
            <pc:docMk/>
            <pc:sldMk cId="0" sldId="257"/>
            <ac:cxnSpMk id="114" creationId="{FA5DA4C2-137D-AB3B-EF6C-1C3E1DCE8D97}"/>
          </ac:cxnSpMkLst>
        </pc:cxnChg>
        <pc:cxnChg chg="add mod">
          <ac:chgData name="Luis Ernesto Suarez Rivera" userId="d7617527-afb9-461a-be23-276d45e711ce" providerId="ADAL" clId="{5CC9890D-FCA8-4FC0-99D3-7E3CD99DE9F2}" dt="2026-06-10T14:47:33.045" v="238" actId="1076"/>
          <ac:cxnSpMkLst>
            <pc:docMk/>
            <pc:sldMk cId="0" sldId="257"/>
            <ac:cxnSpMk id="134" creationId="{4F46610D-4A62-D513-C311-7DAB6625F8B7}"/>
          </ac:cxnSpMkLst>
        </pc:cxnChg>
        <pc:cxnChg chg="add mod">
          <ac:chgData name="Luis Ernesto Suarez Rivera" userId="d7617527-afb9-461a-be23-276d45e711ce" providerId="ADAL" clId="{5CC9890D-FCA8-4FC0-99D3-7E3CD99DE9F2}" dt="2026-06-10T14:48:10.061" v="251" actId="1076"/>
          <ac:cxnSpMkLst>
            <pc:docMk/>
            <pc:sldMk cId="0" sldId="257"/>
            <ac:cxnSpMk id="135" creationId="{547C3CF7-4CD9-CA23-501C-32C807147CDE}"/>
          </ac:cxnSpMkLst>
        </pc:cxnChg>
      </pc:sldChg>
      <pc:sldChg chg="modSp mod">
        <pc:chgData name="Luis Ernesto Suarez Rivera" userId="d7617527-afb9-461a-be23-276d45e711ce" providerId="ADAL" clId="{5CC9890D-FCA8-4FC0-99D3-7E3CD99DE9F2}" dt="2026-06-10T14:38:31.391" v="23" actId="20577"/>
        <pc:sldMkLst>
          <pc:docMk/>
          <pc:sldMk cId="3670939249" sldId="297"/>
        </pc:sldMkLst>
        <pc:spChg chg="mod">
          <ac:chgData name="Luis Ernesto Suarez Rivera" userId="d7617527-afb9-461a-be23-276d45e711ce" providerId="ADAL" clId="{5CC9890D-FCA8-4FC0-99D3-7E3CD99DE9F2}" dt="2026-06-10T14:38:31.391" v="23" actId="20577"/>
          <ac:spMkLst>
            <pc:docMk/>
            <pc:sldMk cId="3670939249" sldId="297"/>
            <ac:spMk id="5" creationId="{FCA97D09-46CB-E1D9-48AC-84EB3D3CF003}"/>
          </ac:spMkLst>
        </pc:spChg>
        <pc:spChg chg="mod">
          <ac:chgData name="Luis Ernesto Suarez Rivera" userId="d7617527-afb9-461a-be23-276d45e711ce" providerId="ADAL" clId="{5CC9890D-FCA8-4FC0-99D3-7E3CD99DE9F2}" dt="2026-06-10T14:38:06.294" v="8" actId="1076"/>
          <ac:spMkLst>
            <pc:docMk/>
            <pc:sldMk cId="3670939249" sldId="297"/>
            <ac:spMk id="9" creationId="{982A8080-563A-A51E-BD72-63CBB7695670}"/>
          </ac:spMkLst>
        </pc:spChg>
      </pc:sldChg>
      <pc:sldChg chg="addSp delSp modSp add mod ord">
        <pc:chgData name="Luis Ernesto Suarez Rivera" userId="d7617527-afb9-461a-be23-276d45e711ce" providerId="ADAL" clId="{5CC9890D-FCA8-4FC0-99D3-7E3CD99DE9F2}" dt="2026-06-11T19:41:42.060" v="1602"/>
        <pc:sldMkLst>
          <pc:docMk/>
          <pc:sldMk cId="4073163206" sldId="298"/>
        </pc:sldMkLst>
        <pc:spChg chg="add mod">
          <ac:chgData name="Luis Ernesto Suarez Rivera" userId="d7617527-afb9-461a-be23-276d45e711ce" providerId="ADAL" clId="{5CC9890D-FCA8-4FC0-99D3-7E3CD99DE9F2}" dt="2026-06-10T14:51:01.466" v="291" actId="1076"/>
          <ac:spMkLst>
            <pc:docMk/>
            <pc:sldMk cId="4073163206" sldId="298"/>
            <ac:spMk id="39" creationId="{6ECD60F8-7B48-D9C0-E2B4-9FA522F2AA65}"/>
          </ac:spMkLst>
        </pc:spChg>
        <pc:spChg chg="mod">
          <ac:chgData name="Luis Ernesto Suarez Rivera" userId="d7617527-afb9-461a-be23-276d45e711ce" providerId="ADAL" clId="{5CC9890D-FCA8-4FC0-99D3-7E3CD99DE9F2}" dt="2026-06-10T14:49:24.782" v="258"/>
          <ac:spMkLst>
            <pc:docMk/>
            <pc:sldMk cId="4073163206" sldId="298"/>
            <ac:spMk id="55" creationId="{A0414667-0662-97A7-3563-8025CA03FB38}"/>
          </ac:spMkLst>
        </pc:spChg>
        <pc:spChg chg="mod">
          <ac:chgData name="Luis Ernesto Suarez Rivera" userId="d7617527-afb9-461a-be23-276d45e711ce" providerId="ADAL" clId="{5CC9890D-FCA8-4FC0-99D3-7E3CD99DE9F2}" dt="2026-06-10T14:49:24.782" v="258"/>
          <ac:spMkLst>
            <pc:docMk/>
            <pc:sldMk cId="4073163206" sldId="298"/>
            <ac:spMk id="58" creationId="{E46C47CC-5B5E-1138-A98A-8BFD1656CFE9}"/>
          </ac:spMkLst>
        </pc:spChg>
        <pc:spChg chg="mod">
          <ac:chgData name="Luis Ernesto Suarez Rivera" userId="d7617527-afb9-461a-be23-276d45e711ce" providerId="ADAL" clId="{5CC9890D-FCA8-4FC0-99D3-7E3CD99DE9F2}" dt="2026-06-10T14:49:24.782" v="258"/>
          <ac:spMkLst>
            <pc:docMk/>
            <pc:sldMk cId="4073163206" sldId="298"/>
            <ac:spMk id="60" creationId="{F341484A-A8CA-48AF-BF3E-FB2C7E418C01}"/>
          </ac:spMkLst>
        </pc:spChg>
        <pc:spChg chg="mod">
          <ac:chgData name="Luis Ernesto Suarez Rivera" userId="d7617527-afb9-461a-be23-276d45e711ce" providerId="ADAL" clId="{5CC9890D-FCA8-4FC0-99D3-7E3CD99DE9F2}" dt="2026-06-10T14:49:24.782" v="258"/>
          <ac:spMkLst>
            <pc:docMk/>
            <pc:sldMk cId="4073163206" sldId="298"/>
            <ac:spMk id="62" creationId="{E384B31A-65DC-C25D-742C-578FB72DFACA}"/>
          </ac:spMkLst>
        </pc:spChg>
        <pc:spChg chg="mod">
          <ac:chgData name="Luis Ernesto Suarez Rivera" userId="d7617527-afb9-461a-be23-276d45e711ce" providerId="ADAL" clId="{5CC9890D-FCA8-4FC0-99D3-7E3CD99DE9F2}" dt="2026-06-10T14:49:24.782" v="258"/>
          <ac:spMkLst>
            <pc:docMk/>
            <pc:sldMk cId="4073163206" sldId="298"/>
            <ac:spMk id="64" creationId="{BE7D9A72-36F0-4D01-78CC-80CF5C7E6493}"/>
          </ac:spMkLst>
        </pc:spChg>
        <pc:spChg chg="mod">
          <ac:chgData name="Luis Ernesto Suarez Rivera" userId="d7617527-afb9-461a-be23-276d45e711ce" providerId="ADAL" clId="{5CC9890D-FCA8-4FC0-99D3-7E3CD99DE9F2}" dt="2026-06-10T14:49:24.782" v="258"/>
          <ac:spMkLst>
            <pc:docMk/>
            <pc:sldMk cId="4073163206" sldId="298"/>
            <ac:spMk id="66" creationId="{4324DC13-3F49-7F3E-1281-147754BB63A7}"/>
          </ac:spMkLst>
        </pc:spChg>
        <pc:grpChg chg="add mod">
          <ac:chgData name="Luis Ernesto Suarez Rivera" userId="d7617527-afb9-461a-be23-276d45e711ce" providerId="ADAL" clId="{5CC9890D-FCA8-4FC0-99D3-7E3CD99DE9F2}" dt="2026-06-10T14:50:40.080" v="288" actId="1035"/>
          <ac:grpSpMkLst>
            <pc:docMk/>
            <pc:sldMk cId="4073163206" sldId="298"/>
            <ac:grpSpMk id="40" creationId="{FAD30F1A-C023-2B31-C5B7-DE008BDE7B62}"/>
          </ac:grpSpMkLst>
        </pc:grpChg>
        <pc:grpChg chg="mod">
          <ac:chgData name="Luis Ernesto Suarez Rivera" userId="d7617527-afb9-461a-be23-276d45e711ce" providerId="ADAL" clId="{5CC9890D-FCA8-4FC0-99D3-7E3CD99DE9F2}" dt="2026-06-10T14:49:24.782" v="258"/>
          <ac:grpSpMkLst>
            <pc:docMk/>
            <pc:sldMk cId="4073163206" sldId="298"/>
            <ac:grpSpMk id="41" creationId="{F9FCD354-DD88-BE0B-7380-E2C1B540DF1D}"/>
          </ac:grpSpMkLst>
        </pc:grpChg>
        <pc:picChg chg="add mod">
          <ac:chgData name="Luis Ernesto Suarez Rivera" userId="d7617527-afb9-461a-be23-276d45e711ce" providerId="ADAL" clId="{5CC9890D-FCA8-4FC0-99D3-7E3CD99DE9F2}" dt="2026-06-10T14:50:40.080" v="288" actId="1035"/>
          <ac:picMkLst>
            <pc:docMk/>
            <pc:sldMk cId="4073163206" sldId="298"/>
            <ac:picMk id="37" creationId="{F873BA95-8E33-9614-9512-819FA266B858}"/>
          </ac:picMkLst>
        </pc:picChg>
        <pc:picChg chg="mod">
          <ac:chgData name="Luis Ernesto Suarez Rivera" userId="d7617527-afb9-461a-be23-276d45e711ce" providerId="ADAL" clId="{5CC9890D-FCA8-4FC0-99D3-7E3CD99DE9F2}" dt="2026-06-10T14:49:24.782" v="258"/>
          <ac:picMkLst>
            <pc:docMk/>
            <pc:sldMk cId="4073163206" sldId="298"/>
            <ac:picMk id="42" creationId="{F23B2A2D-5EF8-88B7-F498-EA2DFA0E1720}"/>
          </ac:picMkLst>
        </pc:picChg>
        <pc:picChg chg="mod">
          <ac:chgData name="Luis Ernesto Suarez Rivera" userId="d7617527-afb9-461a-be23-276d45e711ce" providerId="ADAL" clId="{5CC9890D-FCA8-4FC0-99D3-7E3CD99DE9F2}" dt="2026-06-10T14:49:24.782" v="258"/>
          <ac:picMkLst>
            <pc:docMk/>
            <pc:sldMk cId="4073163206" sldId="298"/>
            <ac:picMk id="43" creationId="{DEBA9649-1B11-2FFE-5ECD-C5C248DC1E6D}"/>
          </ac:picMkLst>
        </pc:picChg>
        <pc:picChg chg="mod">
          <ac:chgData name="Luis Ernesto Suarez Rivera" userId="d7617527-afb9-461a-be23-276d45e711ce" providerId="ADAL" clId="{5CC9890D-FCA8-4FC0-99D3-7E3CD99DE9F2}" dt="2026-06-10T14:49:24.782" v="258"/>
          <ac:picMkLst>
            <pc:docMk/>
            <pc:sldMk cId="4073163206" sldId="298"/>
            <ac:picMk id="44" creationId="{73B634B4-79E0-1D65-C397-24BA52C49443}"/>
          </ac:picMkLst>
        </pc:picChg>
        <pc:picChg chg="mod">
          <ac:chgData name="Luis Ernesto Suarez Rivera" userId="d7617527-afb9-461a-be23-276d45e711ce" providerId="ADAL" clId="{5CC9890D-FCA8-4FC0-99D3-7E3CD99DE9F2}" dt="2026-06-10T14:49:24.782" v="258"/>
          <ac:picMkLst>
            <pc:docMk/>
            <pc:sldMk cId="4073163206" sldId="298"/>
            <ac:picMk id="45" creationId="{04C9E40C-1E90-00B5-3420-E19C0790E769}"/>
          </ac:picMkLst>
        </pc:picChg>
        <pc:picChg chg="mod">
          <ac:chgData name="Luis Ernesto Suarez Rivera" userId="d7617527-afb9-461a-be23-276d45e711ce" providerId="ADAL" clId="{5CC9890D-FCA8-4FC0-99D3-7E3CD99DE9F2}" dt="2026-06-10T14:49:24.782" v="258"/>
          <ac:picMkLst>
            <pc:docMk/>
            <pc:sldMk cId="4073163206" sldId="298"/>
            <ac:picMk id="46" creationId="{D24EF36B-F473-338C-61CC-39C7458B5E41}"/>
          </ac:picMkLst>
        </pc:picChg>
        <pc:picChg chg="mod">
          <ac:chgData name="Luis Ernesto Suarez Rivera" userId="d7617527-afb9-461a-be23-276d45e711ce" providerId="ADAL" clId="{5CC9890D-FCA8-4FC0-99D3-7E3CD99DE9F2}" dt="2026-06-10T14:49:24.782" v="258"/>
          <ac:picMkLst>
            <pc:docMk/>
            <pc:sldMk cId="4073163206" sldId="298"/>
            <ac:picMk id="47" creationId="{9539DE57-AA77-8D8C-E53B-033A5AF3D029}"/>
          </ac:picMkLst>
        </pc:picChg>
        <pc:picChg chg="mod">
          <ac:chgData name="Luis Ernesto Suarez Rivera" userId="d7617527-afb9-461a-be23-276d45e711ce" providerId="ADAL" clId="{5CC9890D-FCA8-4FC0-99D3-7E3CD99DE9F2}" dt="2026-06-10T14:49:24.782" v="258"/>
          <ac:picMkLst>
            <pc:docMk/>
            <pc:sldMk cId="4073163206" sldId="298"/>
            <ac:picMk id="53" creationId="{9CA56B61-F817-DC27-9D07-50A69EF51BBA}"/>
          </ac:picMkLst>
        </pc:picChg>
        <pc:picChg chg="mod">
          <ac:chgData name="Luis Ernesto Suarez Rivera" userId="d7617527-afb9-461a-be23-276d45e711ce" providerId="ADAL" clId="{5CC9890D-FCA8-4FC0-99D3-7E3CD99DE9F2}" dt="2026-06-10T14:49:24.782" v="258"/>
          <ac:picMkLst>
            <pc:docMk/>
            <pc:sldMk cId="4073163206" sldId="298"/>
            <ac:picMk id="54" creationId="{F992C7AD-1D35-817B-BB87-DDFC29E64271}"/>
          </ac:picMkLst>
        </pc:picChg>
        <pc:cxnChg chg="mod">
          <ac:chgData name="Luis Ernesto Suarez Rivera" userId="d7617527-afb9-461a-be23-276d45e711ce" providerId="ADAL" clId="{5CC9890D-FCA8-4FC0-99D3-7E3CD99DE9F2}" dt="2026-06-10T14:49:24.782" v="258"/>
          <ac:cxnSpMkLst>
            <pc:docMk/>
            <pc:sldMk cId="4073163206" sldId="298"/>
            <ac:cxnSpMk id="48" creationId="{0A9DF19D-842E-F31C-7CE7-0EB91C8854CD}"/>
          </ac:cxnSpMkLst>
        </pc:cxnChg>
        <pc:cxnChg chg="mod">
          <ac:chgData name="Luis Ernesto Suarez Rivera" userId="d7617527-afb9-461a-be23-276d45e711ce" providerId="ADAL" clId="{5CC9890D-FCA8-4FC0-99D3-7E3CD99DE9F2}" dt="2026-06-10T14:49:24.782" v="258"/>
          <ac:cxnSpMkLst>
            <pc:docMk/>
            <pc:sldMk cId="4073163206" sldId="298"/>
            <ac:cxnSpMk id="49" creationId="{5100E23E-0A8F-119A-A310-3C4A8D866288}"/>
          </ac:cxnSpMkLst>
        </pc:cxnChg>
        <pc:cxnChg chg="mod">
          <ac:chgData name="Luis Ernesto Suarez Rivera" userId="d7617527-afb9-461a-be23-276d45e711ce" providerId="ADAL" clId="{5CC9890D-FCA8-4FC0-99D3-7E3CD99DE9F2}" dt="2026-06-10T14:49:24.782" v="258"/>
          <ac:cxnSpMkLst>
            <pc:docMk/>
            <pc:sldMk cId="4073163206" sldId="298"/>
            <ac:cxnSpMk id="50" creationId="{CF3202B7-23FB-8422-8308-0418FE130491}"/>
          </ac:cxnSpMkLst>
        </pc:cxnChg>
        <pc:cxnChg chg="mod">
          <ac:chgData name="Luis Ernesto Suarez Rivera" userId="d7617527-afb9-461a-be23-276d45e711ce" providerId="ADAL" clId="{5CC9890D-FCA8-4FC0-99D3-7E3CD99DE9F2}" dt="2026-06-10T14:49:24.782" v="258"/>
          <ac:cxnSpMkLst>
            <pc:docMk/>
            <pc:sldMk cId="4073163206" sldId="298"/>
            <ac:cxnSpMk id="51" creationId="{60B2EC27-534D-CB42-CFA4-C45E5A1566C6}"/>
          </ac:cxnSpMkLst>
        </pc:cxnChg>
        <pc:cxnChg chg="mod">
          <ac:chgData name="Luis Ernesto Suarez Rivera" userId="d7617527-afb9-461a-be23-276d45e711ce" providerId="ADAL" clId="{5CC9890D-FCA8-4FC0-99D3-7E3CD99DE9F2}" dt="2026-06-10T14:49:24.782" v="258"/>
          <ac:cxnSpMkLst>
            <pc:docMk/>
            <pc:sldMk cId="4073163206" sldId="298"/>
            <ac:cxnSpMk id="52" creationId="{DB4B343C-7F85-8138-FC85-4A613299EB8F}"/>
          </ac:cxnSpMkLst>
        </pc:cxnChg>
        <pc:cxnChg chg="mod">
          <ac:chgData name="Luis Ernesto Suarez Rivera" userId="d7617527-afb9-461a-be23-276d45e711ce" providerId="ADAL" clId="{5CC9890D-FCA8-4FC0-99D3-7E3CD99DE9F2}" dt="2026-06-10T14:49:24.782" v="258"/>
          <ac:cxnSpMkLst>
            <pc:docMk/>
            <pc:sldMk cId="4073163206" sldId="298"/>
            <ac:cxnSpMk id="56" creationId="{2A0206AF-CAAF-6BDD-A725-0AA46C67D33E}"/>
          </ac:cxnSpMkLst>
        </pc:cxnChg>
        <pc:cxnChg chg="mod">
          <ac:chgData name="Luis Ernesto Suarez Rivera" userId="d7617527-afb9-461a-be23-276d45e711ce" providerId="ADAL" clId="{5CC9890D-FCA8-4FC0-99D3-7E3CD99DE9F2}" dt="2026-06-10T14:49:24.782" v="258"/>
          <ac:cxnSpMkLst>
            <pc:docMk/>
            <pc:sldMk cId="4073163206" sldId="298"/>
            <ac:cxnSpMk id="57" creationId="{271D0720-3220-07EA-A34E-4CBA63375E08}"/>
          </ac:cxnSpMkLst>
        </pc:cxnChg>
        <pc:cxnChg chg="mod">
          <ac:chgData name="Luis Ernesto Suarez Rivera" userId="d7617527-afb9-461a-be23-276d45e711ce" providerId="ADAL" clId="{5CC9890D-FCA8-4FC0-99D3-7E3CD99DE9F2}" dt="2026-06-10T14:49:24.782" v="258"/>
          <ac:cxnSpMkLst>
            <pc:docMk/>
            <pc:sldMk cId="4073163206" sldId="298"/>
            <ac:cxnSpMk id="59" creationId="{39B8E936-D66D-128B-95C2-4EE856075714}"/>
          </ac:cxnSpMkLst>
        </pc:cxnChg>
        <pc:cxnChg chg="mod">
          <ac:chgData name="Luis Ernesto Suarez Rivera" userId="d7617527-afb9-461a-be23-276d45e711ce" providerId="ADAL" clId="{5CC9890D-FCA8-4FC0-99D3-7E3CD99DE9F2}" dt="2026-06-10T14:49:24.782" v="258"/>
          <ac:cxnSpMkLst>
            <pc:docMk/>
            <pc:sldMk cId="4073163206" sldId="298"/>
            <ac:cxnSpMk id="61" creationId="{38251A4E-3440-7BA2-2282-A342C8D545F6}"/>
          </ac:cxnSpMkLst>
        </pc:cxnChg>
        <pc:cxnChg chg="mod">
          <ac:chgData name="Luis Ernesto Suarez Rivera" userId="d7617527-afb9-461a-be23-276d45e711ce" providerId="ADAL" clId="{5CC9890D-FCA8-4FC0-99D3-7E3CD99DE9F2}" dt="2026-06-10T14:49:24.782" v="258"/>
          <ac:cxnSpMkLst>
            <pc:docMk/>
            <pc:sldMk cId="4073163206" sldId="298"/>
            <ac:cxnSpMk id="63" creationId="{38AA32BB-7A2A-EB20-66E8-CAD8CB51DCC3}"/>
          </ac:cxnSpMkLst>
        </pc:cxnChg>
        <pc:cxnChg chg="mod">
          <ac:chgData name="Luis Ernesto Suarez Rivera" userId="d7617527-afb9-461a-be23-276d45e711ce" providerId="ADAL" clId="{5CC9890D-FCA8-4FC0-99D3-7E3CD99DE9F2}" dt="2026-06-10T14:49:24.782" v="258"/>
          <ac:cxnSpMkLst>
            <pc:docMk/>
            <pc:sldMk cId="4073163206" sldId="298"/>
            <ac:cxnSpMk id="65" creationId="{56D6B960-1058-7362-B977-3AD36225A1FC}"/>
          </ac:cxnSpMkLst>
        </pc:cxnChg>
        <pc:cxnChg chg="mod">
          <ac:chgData name="Luis Ernesto Suarez Rivera" userId="d7617527-afb9-461a-be23-276d45e711ce" providerId="ADAL" clId="{5CC9890D-FCA8-4FC0-99D3-7E3CD99DE9F2}" dt="2026-06-10T14:49:24.782" v="258"/>
          <ac:cxnSpMkLst>
            <pc:docMk/>
            <pc:sldMk cId="4073163206" sldId="298"/>
            <ac:cxnSpMk id="67" creationId="{48E54C31-2983-2977-7AF0-68CA8F3E142F}"/>
          </ac:cxnSpMkLst>
        </pc:cxnChg>
      </pc:sldChg>
      <pc:sldChg chg="addSp modSp add mod">
        <pc:chgData name="Luis Ernesto Suarez Rivera" userId="d7617527-afb9-461a-be23-276d45e711ce" providerId="ADAL" clId="{5CC9890D-FCA8-4FC0-99D3-7E3CD99DE9F2}" dt="2026-06-10T16:53:21.581" v="302" actId="1076"/>
        <pc:sldMkLst>
          <pc:docMk/>
          <pc:sldMk cId="1265571037" sldId="299"/>
        </pc:sldMkLst>
        <pc:spChg chg="add mod">
          <ac:chgData name="Luis Ernesto Suarez Rivera" userId="d7617527-afb9-461a-be23-276d45e711ce" providerId="ADAL" clId="{5CC9890D-FCA8-4FC0-99D3-7E3CD99DE9F2}" dt="2026-06-10T16:53:15.562" v="301" actId="1076"/>
          <ac:spMkLst>
            <pc:docMk/>
            <pc:sldMk cId="1265571037" sldId="299"/>
            <ac:spMk id="8" creationId="{587AEDC7-EC7D-29E1-3801-B0F3D289EAE2}"/>
          </ac:spMkLst>
        </pc:spChg>
      </pc:sldChg>
      <pc:sldChg chg="addSp delSp modSp add mod">
        <pc:chgData name="Luis Ernesto Suarez Rivera" userId="d7617527-afb9-461a-be23-276d45e711ce" providerId="ADAL" clId="{5CC9890D-FCA8-4FC0-99D3-7E3CD99DE9F2}" dt="2026-06-11T16:04:37.769" v="1600" actId="6549"/>
        <pc:sldMkLst>
          <pc:docMk/>
          <pc:sldMk cId="4175896611" sldId="300"/>
        </pc:sldMkLst>
        <pc:spChg chg="add mod">
          <ac:chgData name="Luis Ernesto Suarez Rivera" userId="d7617527-afb9-461a-be23-276d45e711ce" providerId="ADAL" clId="{5CC9890D-FCA8-4FC0-99D3-7E3CD99DE9F2}" dt="2026-06-10T21:10:09.336" v="854" actId="1076"/>
          <ac:spMkLst>
            <pc:docMk/>
            <pc:sldMk cId="4175896611" sldId="300"/>
            <ac:spMk id="48" creationId="{80E88B1D-6452-653A-64A5-9B97014EE7DA}"/>
          </ac:spMkLst>
        </pc:spChg>
        <pc:spChg chg="add mod">
          <ac:chgData name="Luis Ernesto Suarez Rivera" userId="d7617527-afb9-461a-be23-276d45e711ce" providerId="ADAL" clId="{5CC9890D-FCA8-4FC0-99D3-7E3CD99DE9F2}" dt="2026-06-10T20:26:06.678" v="303"/>
          <ac:spMkLst>
            <pc:docMk/>
            <pc:sldMk cId="4175896611" sldId="300"/>
            <ac:spMk id="49" creationId="{6EB12BB7-2622-5CD5-1C88-7C3FD0EEC586}"/>
          </ac:spMkLst>
        </pc:spChg>
        <pc:spChg chg="add mod">
          <ac:chgData name="Luis Ernesto Suarez Rivera" userId="d7617527-afb9-461a-be23-276d45e711ce" providerId="ADAL" clId="{5CC9890D-FCA8-4FC0-99D3-7E3CD99DE9F2}" dt="2026-06-10T21:10:02.090" v="853" actId="1076"/>
          <ac:spMkLst>
            <pc:docMk/>
            <pc:sldMk cId="4175896611" sldId="300"/>
            <ac:spMk id="51" creationId="{1368F422-AAC8-A67C-8434-1661B21AF48B}"/>
          </ac:spMkLst>
        </pc:spChg>
        <pc:spChg chg="add mod">
          <ac:chgData name="Luis Ernesto Suarez Rivera" userId="d7617527-afb9-461a-be23-276d45e711ce" providerId="ADAL" clId="{5CC9890D-FCA8-4FC0-99D3-7E3CD99DE9F2}" dt="2026-06-10T21:10:02.090" v="853" actId="1076"/>
          <ac:spMkLst>
            <pc:docMk/>
            <pc:sldMk cId="4175896611" sldId="300"/>
            <ac:spMk id="52" creationId="{51201559-EDC5-A49A-41D4-E70DF1B51BED}"/>
          </ac:spMkLst>
        </pc:spChg>
        <pc:spChg chg="add mod">
          <ac:chgData name="Luis Ernesto Suarez Rivera" userId="d7617527-afb9-461a-be23-276d45e711ce" providerId="ADAL" clId="{5CC9890D-FCA8-4FC0-99D3-7E3CD99DE9F2}" dt="2026-06-10T21:10:02.090" v="853" actId="1076"/>
          <ac:spMkLst>
            <pc:docMk/>
            <pc:sldMk cId="4175896611" sldId="300"/>
            <ac:spMk id="53" creationId="{EA025F6D-9E4A-0989-36D0-D7FD6F1FE55B}"/>
          </ac:spMkLst>
        </pc:spChg>
        <pc:spChg chg="add mod">
          <ac:chgData name="Luis Ernesto Suarez Rivera" userId="d7617527-afb9-461a-be23-276d45e711ce" providerId="ADAL" clId="{5CC9890D-FCA8-4FC0-99D3-7E3CD99DE9F2}" dt="2026-06-11T15:21:52.674" v="1472" actId="20577"/>
          <ac:spMkLst>
            <pc:docMk/>
            <pc:sldMk cId="4175896611" sldId="300"/>
            <ac:spMk id="54" creationId="{079F375C-4BC7-2CF3-82CF-C99CF7846C2E}"/>
          </ac:spMkLst>
        </pc:spChg>
        <pc:spChg chg="add mod">
          <ac:chgData name="Luis Ernesto Suarez Rivera" userId="d7617527-afb9-461a-be23-276d45e711ce" providerId="ADAL" clId="{5CC9890D-FCA8-4FC0-99D3-7E3CD99DE9F2}" dt="2026-06-11T15:22:25.111" v="1495" actId="20577"/>
          <ac:spMkLst>
            <pc:docMk/>
            <pc:sldMk cId="4175896611" sldId="300"/>
            <ac:spMk id="55" creationId="{FB21B925-D67A-1A73-CF25-AA15A79902B1}"/>
          </ac:spMkLst>
        </pc:spChg>
        <pc:spChg chg="add mod">
          <ac:chgData name="Luis Ernesto Suarez Rivera" userId="d7617527-afb9-461a-be23-276d45e711ce" providerId="ADAL" clId="{5CC9890D-FCA8-4FC0-99D3-7E3CD99DE9F2}" dt="2026-06-11T15:22:01.385" v="1477" actId="20577"/>
          <ac:spMkLst>
            <pc:docMk/>
            <pc:sldMk cId="4175896611" sldId="300"/>
            <ac:spMk id="56" creationId="{68454FDF-4D94-99C5-D896-6A4A4736F53F}"/>
          </ac:spMkLst>
        </pc:spChg>
        <pc:spChg chg="add mod">
          <ac:chgData name="Luis Ernesto Suarez Rivera" userId="d7617527-afb9-461a-be23-276d45e711ce" providerId="ADAL" clId="{5CC9890D-FCA8-4FC0-99D3-7E3CD99DE9F2}" dt="2026-06-11T15:22:29.662" v="1499" actId="20577"/>
          <ac:spMkLst>
            <pc:docMk/>
            <pc:sldMk cId="4175896611" sldId="300"/>
            <ac:spMk id="57" creationId="{1867D4CA-35E7-A486-ED63-D765AA58638F}"/>
          </ac:spMkLst>
        </pc:spChg>
        <pc:spChg chg="add mod">
          <ac:chgData name="Luis Ernesto Suarez Rivera" userId="d7617527-afb9-461a-be23-276d45e711ce" providerId="ADAL" clId="{5CC9890D-FCA8-4FC0-99D3-7E3CD99DE9F2}" dt="2026-06-10T21:10:02.090" v="853" actId="1076"/>
          <ac:spMkLst>
            <pc:docMk/>
            <pc:sldMk cId="4175896611" sldId="300"/>
            <ac:spMk id="58" creationId="{775ACADB-26CC-A242-1A70-6C0E04E7D1EC}"/>
          </ac:spMkLst>
        </pc:spChg>
        <pc:spChg chg="add mod">
          <ac:chgData name="Luis Ernesto Suarez Rivera" userId="d7617527-afb9-461a-be23-276d45e711ce" providerId="ADAL" clId="{5CC9890D-FCA8-4FC0-99D3-7E3CD99DE9F2}" dt="2026-06-10T21:10:02.090" v="853" actId="1076"/>
          <ac:spMkLst>
            <pc:docMk/>
            <pc:sldMk cId="4175896611" sldId="300"/>
            <ac:spMk id="59" creationId="{B82F3F51-EFAE-AEA0-6F8D-EA1C45FFE94D}"/>
          </ac:spMkLst>
        </pc:spChg>
        <pc:spChg chg="add mod">
          <ac:chgData name="Luis Ernesto Suarez Rivera" userId="d7617527-afb9-461a-be23-276d45e711ce" providerId="ADAL" clId="{5CC9890D-FCA8-4FC0-99D3-7E3CD99DE9F2}" dt="2026-06-10T21:10:02.090" v="853" actId="1076"/>
          <ac:spMkLst>
            <pc:docMk/>
            <pc:sldMk cId="4175896611" sldId="300"/>
            <ac:spMk id="60" creationId="{7C42C7D4-85BF-3D6D-7576-B890311D85E1}"/>
          </ac:spMkLst>
        </pc:spChg>
        <pc:spChg chg="add mod">
          <ac:chgData name="Luis Ernesto Suarez Rivera" userId="d7617527-afb9-461a-be23-276d45e711ce" providerId="ADAL" clId="{5CC9890D-FCA8-4FC0-99D3-7E3CD99DE9F2}" dt="2026-06-11T15:22:06.696" v="1482" actId="20577"/>
          <ac:spMkLst>
            <pc:docMk/>
            <pc:sldMk cId="4175896611" sldId="300"/>
            <ac:spMk id="61" creationId="{C9540737-6EB1-4AA5-D8E2-9369D3293341}"/>
          </ac:spMkLst>
        </pc:spChg>
        <pc:spChg chg="add mod">
          <ac:chgData name="Luis Ernesto Suarez Rivera" userId="d7617527-afb9-461a-be23-276d45e711ce" providerId="ADAL" clId="{5CC9890D-FCA8-4FC0-99D3-7E3CD99DE9F2}" dt="2026-06-11T15:22:34.257" v="1503" actId="20577"/>
          <ac:spMkLst>
            <pc:docMk/>
            <pc:sldMk cId="4175896611" sldId="300"/>
            <ac:spMk id="62" creationId="{BBF0C210-CDCD-FC1F-B718-6BDE07F430D1}"/>
          </ac:spMkLst>
        </pc:spChg>
        <pc:spChg chg="add mod">
          <ac:chgData name="Luis Ernesto Suarez Rivera" userId="d7617527-afb9-461a-be23-276d45e711ce" providerId="ADAL" clId="{5CC9890D-FCA8-4FC0-99D3-7E3CD99DE9F2}" dt="2026-06-11T15:22:11.584" v="1485" actId="20577"/>
          <ac:spMkLst>
            <pc:docMk/>
            <pc:sldMk cId="4175896611" sldId="300"/>
            <ac:spMk id="63" creationId="{8B0174A6-6C0C-B6FD-C981-4096748547D3}"/>
          </ac:spMkLst>
        </pc:spChg>
        <pc:spChg chg="add mod">
          <ac:chgData name="Luis Ernesto Suarez Rivera" userId="d7617527-afb9-461a-be23-276d45e711ce" providerId="ADAL" clId="{5CC9890D-FCA8-4FC0-99D3-7E3CD99DE9F2}" dt="2026-06-11T15:22:38.255" v="1506" actId="20577"/>
          <ac:spMkLst>
            <pc:docMk/>
            <pc:sldMk cId="4175896611" sldId="300"/>
            <ac:spMk id="64" creationId="{2EEE03E9-B219-3EFD-B403-151B2F2742A5}"/>
          </ac:spMkLst>
        </pc:spChg>
        <pc:spChg chg="add mod">
          <ac:chgData name="Luis Ernesto Suarez Rivera" userId="d7617527-afb9-461a-be23-276d45e711ce" providerId="ADAL" clId="{5CC9890D-FCA8-4FC0-99D3-7E3CD99DE9F2}" dt="2026-06-10T21:10:02.090" v="853" actId="1076"/>
          <ac:spMkLst>
            <pc:docMk/>
            <pc:sldMk cId="4175896611" sldId="300"/>
            <ac:spMk id="65" creationId="{7D56D732-7579-05D1-A361-3BF115E0F772}"/>
          </ac:spMkLst>
        </pc:spChg>
        <pc:spChg chg="add mod">
          <ac:chgData name="Luis Ernesto Suarez Rivera" userId="d7617527-afb9-461a-be23-276d45e711ce" providerId="ADAL" clId="{5CC9890D-FCA8-4FC0-99D3-7E3CD99DE9F2}" dt="2026-06-10T21:10:02.090" v="853" actId="1076"/>
          <ac:spMkLst>
            <pc:docMk/>
            <pc:sldMk cId="4175896611" sldId="300"/>
            <ac:spMk id="66" creationId="{B9DC1848-F223-722D-0A56-46C6A4AC5DC7}"/>
          </ac:spMkLst>
        </pc:spChg>
        <pc:spChg chg="add mod">
          <ac:chgData name="Luis Ernesto Suarez Rivera" userId="d7617527-afb9-461a-be23-276d45e711ce" providerId="ADAL" clId="{5CC9890D-FCA8-4FC0-99D3-7E3CD99DE9F2}" dt="2026-06-11T15:22:15.656" v="1488" actId="20577"/>
          <ac:spMkLst>
            <pc:docMk/>
            <pc:sldMk cId="4175896611" sldId="300"/>
            <ac:spMk id="67" creationId="{4FCB0361-7D19-B032-2385-39E5058010C3}"/>
          </ac:spMkLst>
        </pc:spChg>
        <pc:spChg chg="add mod">
          <ac:chgData name="Luis Ernesto Suarez Rivera" userId="d7617527-afb9-461a-be23-276d45e711ce" providerId="ADAL" clId="{5CC9890D-FCA8-4FC0-99D3-7E3CD99DE9F2}" dt="2026-06-11T15:22:42.478" v="1509" actId="20577"/>
          <ac:spMkLst>
            <pc:docMk/>
            <pc:sldMk cId="4175896611" sldId="300"/>
            <ac:spMk id="68" creationId="{E7262C5A-0693-2F52-70B8-71A9482D0691}"/>
          </ac:spMkLst>
        </pc:spChg>
        <pc:spChg chg="add mod">
          <ac:chgData name="Luis Ernesto Suarez Rivera" userId="d7617527-afb9-461a-be23-276d45e711ce" providerId="ADAL" clId="{5CC9890D-FCA8-4FC0-99D3-7E3CD99DE9F2}" dt="2026-06-11T15:22:19.617" v="1492" actId="20577"/>
          <ac:spMkLst>
            <pc:docMk/>
            <pc:sldMk cId="4175896611" sldId="300"/>
            <ac:spMk id="69" creationId="{B050155A-D61C-1224-01A8-EBC51DA52FCC}"/>
          </ac:spMkLst>
        </pc:spChg>
        <pc:spChg chg="add mod">
          <ac:chgData name="Luis Ernesto Suarez Rivera" userId="d7617527-afb9-461a-be23-276d45e711ce" providerId="ADAL" clId="{5CC9890D-FCA8-4FC0-99D3-7E3CD99DE9F2}" dt="2026-06-11T15:22:46.693" v="1512" actId="20577"/>
          <ac:spMkLst>
            <pc:docMk/>
            <pc:sldMk cId="4175896611" sldId="300"/>
            <ac:spMk id="70" creationId="{74667B64-1046-41C0-D303-B2EA5B877732}"/>
          </ac:spMkLst>
        </pc:spChg>
        <pc:spChg chg="add mod">
          <ac:chgData name="Luis Ernesto Suarez Rivera" userId="d7617527-afb9-461a-be23-276d45e711ce" providerId="ADAL" clId="{5CC9890D-FCA8-4FC0-99D3-7E3CD99DE9F2}" dt="2026-06-10T21:10:02.090" v="853" actId="1076"/>
          <ac:spMkLst>
            <pc:docMk/>
            <pc:sldMk cId="4175896611" sldId="300"/>
            <ac:spMk id="71" creationId="{38EB540F-736F-D178-318E-33271B827DEB}"/>
          </ac:spMkLst>
        </pc:spChg>
        <pc:spChg chg="add mod">
          <ac:chgData name="Luis Ernesto Suarez Rivera" userId="d7617527-afb9-461a-be23-276d45e711ce" providerId="ADAL" clId="{5CC9890D-FCA8-4FC0-99D3-7E3CD99DE9F2}" dt="2026-06-10T21:10:02.090" v="853" actId="1076"/>
          <ac:spMkLst>
            <pc:docMk/>
            <pc:sldMk cId="4175896611" sldId="300"/>
            <ac:spMk id="72" creationId="{E0044A1F-9E20-1208-9820-8FAC860322B0}"/>
          </ac:spMkLst>
        </pc:spChg>
        <pc:spChg chg="add mod">
          <ac:chgData name="Luis Ernesto Suarez Rivera" userId="d7617527-afb9-461a-be23-276d45e711ce" providerId="ADAL" clId="{5CC9890D-FCA8-4FC0-99D3-7E3CD99DE9F2}" dt="2026-06-10T21:09:46.966" v="852" actId="1076"/>
          <ac:spMkLst>
            <pc:docMk/>
            <pc:sldMk cId="4175896611" sldId="300"/>
            <ac:spMk id="112" creationId="{245B9DCA-A354-91AD-EBB2-ACE12395B75D}"/>
          </ac:spMkLst>
        </pc:spChg>
        <pc:cxnChg chg="add mod">
          <ac:chgData name="Luis Ernesto Suarez Rivera" userId="d7617527-afb9-461a-be23-276d45e711ce" providerId="ADAL" clId="{5CC9890D-FCA8-4FC0-99D3-7E3CD99DE9F2}" dt="2026-06-10T21:08:54.449" v="838" actId="14100"/>
          <ac:cxnSpMkLst>
            <pc:docMk/>
            <pc:sldMk cId="4175896611" sldId="300"/>
            <ac:cxnSpMk id="109" creationId="{4ED98C75-71E5-E977-BB9B-170B56B8F4B8}"/>
          </ac:cxnSpMkLst>
        </pc:cxnChg>
      </pc:sldChg>
      <pc:sldChg chg="addSp delSp modSp add mod">
        <pc:chgData name="Luis Ernesto Suarez Rivera" userId="d7617527-afb9-461a-be23-276d45e711ce" providerId="ADAL" clId="{5CC9890D-FCA8-4FC0-99D3-7E3CD99DE9F2}" dt="2026-06-10T22:08:25.258" v="1329" actId="20577"/>
        <pc:sldMkLst>
          <pc:docMk/>
          <pc:sldMk cId="1142132344" sldId="301"/>
        </pc:sldMkLst>
        <pc:spChg chg="add mod">
          <ac:chgData name="Luis Ernesto Suarez Rivera" userId="d7617527-afb9-461a-be23-276d45e711ce" providerId="ADAL" clId="{5CC9890D-FCA8-4FC0-99D3-7E3CD99DE9F2}" dt="2026-06-10T21:12:36.576" v="856"/>
          <ac:spMkLst>
            <pc:docMk/>
            <pc:sldMk cId="1142132344" sldId="301"/>
            <ac:spMk id="98" creationId="{2F82699E-B7B2-204B-B841-7A23E1782ABF}"/>
          </ac:spMkLst>
        </pc:spChg>
        <pc:spChg chg="add mod">
          <ac:chgData name="Luis Ernesto Suarez Rivera" userId="d7617527-afb9-461a-be23-276d45e711ce" providerId="ADAL" clId="{5CC9890D-FCA8-4FC0-99D3-7E3CD99DE9F2}" dt="2026-06-10T21:49:11.280" v="1129" actId="1076"/>
          <ac:spMkLst>
            <pc:docMk/>
            <pc:sldMk cId="1142132344" sldId="301"/>
            <ac:spMk id="106" creationId="{94E9E26E-6334-3B11-E122-F45CFAA11A35}"/>
          </ac:spMkLst>
        </pc:spChg>
        <pc:spChg chg="add mod">
          <ac:chgData name="Luis Ernesto Suarez Rivera" userId="d7617527-afb9-461a-be23-276d45e711ce" providerId="ADAL" clId="{5CC9890D-FCA8-4FC0-99D3-7E3CD99DE9F2}" dt="2026-06-10T21:49:11.280" v="1129" actId="1076"/>
          <ac:spMkLst>
            <pc:docMk/>
            <pc:sldMk cId="1142132344" sldId="301"/>
            <ac:spMk id="107" creationId="{412FEDAC-F9C6-1A02-BED8-109037880537}"/>
          </ac:spMkLst>
        </pc:spChg>
        <pc:spChg chg="add mod">
          <ac:chgData name="Luis Ernesto Suarez Rivera" userId="d7617527-afb9-461a-be23-276d45e711ce" providerId="ADAL" clId="{5CC9890D-FCA8-4FC0-99D3-7E3CD99DE9F2}" dt="2026-06-10T21:49:11.280" v="1129" actId="1076"/>
          <ac:spMkLst>
            <pc:docMk/>
            <pc:sldMk cId="1142132344" sldId="301"/>
            <ac:spMk id="112" creationId="{B0970697-1FAE-33A2-A2EE-1E10094B5B30}"/>
          </ac:spMkLst>
        </pc:spChg>
        <pc:spChg chg="add mod">
          <ac:chgData name="Luis Ernesto Suarez Rivera" userId="d7617527-afb9-461a-be23-276d45e711ce" providerId="ADAL" clId="{5CC9890D-FCA8-4FC0-99D3-7E3CD99DE9F2}" dt="2026-06-10T21:49:11.280" v="1129" actId="1076"/>
          <ac:spMkLst>
            <pc:docMk/>
            <pc:sldMk cId="1142132344" sldId="301"/>
            <ac:spMk id="113" creationId="{598ABCD2-DCB3-FD60-A0F8-DF06FD97F095}"/>
          </ac:spMkLst>
        </pc:spChg>
        <pc:spChg chg="add mod">
          <ac:chgData name="Luis Ernesto Suarez Rivera" userId="d7617527-afb9-461a-be23-276d45e711ce" providerId="ADAL" clId="{5CC9890D-FCA8-4FC0-99D3-7E3CD99DE9F2}" dt="2026-06-10T21:49:11.280" v="1129" actId="1076"/>
          <ac:spMkLst>
            <pc:docMk/>
            <pc:sldMk cId="1142132344" sldId="301"/>
            <ac:spMk id="118" creationId="{E8DA6AFE-09A1-4CAC-D730-AB994463DF46}"/>
          </ac:spMkLst>
        </pc:spChg>
        <pc:spChg chg="add mod">
          <ac:chgData name="Luis Ernesto Suarez Rivera" userId="d7617527-afb9-461a-be23-276d45e711ce" providerId="ADAL" clId="{5CC9890D-FCA8-4FC0-99D3-7E3CD99DE9F2}" dt="2026-06-10T21:49:11.280" v="1129" actId="1076"/>
          <ac:spMkLst>
            <pc:docMk/>
            <pc:sldMk cId="1142132344" sldId="301"/>
            <ac:spMk id="120" creationId="{4367FFF6-6FB8-8283-0B2F-1FAE894CEE55}"/>
          </ac:spMkLst>
        </pc:spChg>
        <pc:spChg chg="add mod">
          <ac:chgData name="Luis Ernesto Suarez Rivera" userId="d7617527-afb9-461a-be23-276d45e711ce" providerId="ADAL" clId="{5CC9890D-FCA8-4FC0-99D3-7E3CD99DE9F2}" dt="2026-06-10T21:49:11.280" v="1129" actId="1076"/>
          <ac:spMkLst>
            <pc:docMk/>
            <pc:sldMk cId="1142132344" sldId="301"/>
            <ac:spMk id="136" creationId="{BAF00907-B7ED-644F-93B8-09803AA35D10}"/>
          </ac:spMkLst>
        </pc:spChg>
        <pc:spChg chg="add mod">
          <ac:chgData name="Luis Ernesto Suarez Rivera" userId="d7617527-afb9-461a-be23-276d45e711ce" providerId="ADAL" clId="{5CC9890D-FCA8-4FC0-99D3-7E3CD99DE9F2}" dt="2026-06-10T21:49:11.280" v="1129" actId="1076"/>
          <ac:spMkLst>
            <pc:docMk/>
            <pc:sldMk cId="1142132344" sldId="301"/>
            <ac:spMk id="137" creationId="{58F10ED0-768C-A9E7-0896-CDC80630F0FA}"/>
          </ac:spMkLst>
        </pc:spChg>
        <pc:spChg chg="add mod">
          <ac:chgData name="Luis Ernesto Suarez Rivera" userId="d7617527-afb9-461a-be23-276d45e711ce" providerId="ADAL" clId="{5CC9890D-FCA8-4FC0-99D3-7E3CD99DE9F2}" dt="2026-06-10T21:49:11.280" v="1129" actId="1076"/>
          <ac:spMkLst>
            <pc:docMk/>
            <pc:sldMk cId="1142132344" sldId="301"/>
            <ac:spMk id="138" creationId="{0DA78843-2B6B-7A01-22A0-3F54B1744826}"/>
          </ac:spMkLst>
        </pc:spChg>
        <pc:spChg chg="add mod">
          <ac:chgData name="Luis Ernesto Suarez Rivera" userId="d7617527-afb9-461a-be23-276d45e711ce" providerId="ADAL" clId="{5CC9890D-FCA8-4FC0-99D3-7E3CD99DE9F2}" dt="2026-06-10T21:49:11.280" v="1129" actId="1076"/>
          <ac:spMkLst>
            <pc:docMk/>
            <pc:sldMk cId="1142132344" sldId="301"/>
            <ac:spMk id="139" creationId="{DE356E60-673E-AB99-BB2F-D8A701F83CC3}"/>
          </ac:spMkLst>
        </pc:spChg>
        <pc:spChg chg="add mod">
          <ac:chgData name="Luis Ernesto Suarez Rivera" userId="d7617527-afb9-461a-be23-276d45e711ce" providerId="ADAL" clId="{5CC9890D-FCA8-4FC0-99D3-7E3CD99DE9F2}" dt="2026-06-10T21:49:11.280" v="1129" actId="1076"/>
          <ac:spMkLst>
            <pc:docMk/>
            <pc:sldMk cId="1142132344" sldId="301"/>
            <ac:spMk id="140" creationId="{1B131B21-C48F-745B-E6A7-19D808221595}"/>
          </ac:spMkLst>
        </pc:spChg>
        <pc:spChg chg="add mod">
          <ac:chgData name="Luis Ernesto Suarez Rivera" userId="d7617527-afb9-461a-be23-276d45e711ce" providerId="ADAL" clId="{5CC9890D-FCA8-4FC0-99D3-7E3CD99DE9F2}" dt="2026-06-10T21:49:11.280" v="1129" actId="1076"/>
          <ac:spMkLst>
            <pc:docMk/>
            <pc:sldMk cId="1142132344" sldId="301"/>
            <ac:spMk id="141" creationId="{3D2F2B88-2E78-DCFC-FA14-7E62717189D3}"/>
          </ac:spMkLst>
        </pc:spChg>
        <pc:spChg chg="add mod">
          <ac:chgData name="Luis Ernesto Suarez Rivera" userId="d7617527-afb9-461a-be23-276d45e711ce" providerId="ADAL" clId="{5CC9890D-FCA8-4FC0-99D3-7E3CD99DE9F2}" dt="2026-06-10T21:49:11.280" v="1129" actId="1076"/>
          <ac:spMkLst>
            <pc:docMk/>
            <pc:sldMk cId="1142132344" sldId="301"/>
            <ac:spMk id="142" creationId="{18747C02-4A08-33EF-3091-4F0C60D1F36B}"/>
          </ac:spMkLst>
        </pc:spChg>
        <pc:spChg chg="add mod">
          <ac:chgData name="Luis Ernesto Suarez Rivera" userId="d7617527-afb9-461a-be23-276d45e711ce" providerId="ADAL" clId="{5CC9890D-FCA8-4FC0-99D3-7E3CD99DE9F2}" dt="2026-06-10T21:49:11.280" v="1129" actId="1076"/>
          <ac:spMkLst>
            <pc:docMk/>
            <pc:sldMk cId="1142132344" sldId="301"/>
            <ac:spMk id="143" creationId="{7704BF6B-B67F-1D9A-DFAD-42E3F7A53550}"/>
          </ac:spMkLst>
        </pc:spChg>
        <pc:spChg chg="add mod">
          <ac:chgData name="Luis Ernesto Suarez Rivera" userId="d7617527-afb9-461a-be23-276d45e711ce" providerId="ADAL" clId="{5CC9890D-FCA8-4FC0-99D3-7E3CD99DE9F2}" dt="2026-06-10T22:08:25.258" v="1329" actId="20577"/>
          <ac:spMkLst>
            <pc:docMk/>
            <pc:sldMk cId="1142132344" sldId="301"/>
            <ac:spMk id="144" creationId="{E3D63787-E74E-A012-7B7B-0631BF93E98B}"/>
          </ac:spMkLst>
        </pc:spChg>
        <pc:spChg chg="add mod">
          <ac:chgData name="Luis Ernesto Suarez Rivera" userId="d7617527-afb9-461a-be23-276d45e711ce" providerId="ADAL" clId="{5CC9890D-FCA8-4FC0-99D3-7E3CD99DE9F2}" dt="2026-06-10T21:49:11.280" v="1129" actId="1076"/>
          <ac:spMkLst>
            <pc:docMk/>
            <pc:sldMk cId="1142132344" sldId="301"/>
            <ac:spMk id="145" creationId="{619C6213-41F3-0503-E031-49EE93F71BF5}"/>
          </ac:spMkLst>
        </pc:spChg>
        <pc:spChg chg="add mod">
          <ac:chgData name="Luis Ernesto Suarez Rivera" userId="d7617527-afb9-461a-be23-276d45e711ce" providerId="ADAL" clId="{5CC9890D-FCA8-4FC0-99D3-7E3CD99DE9F2}" dt="2026-06-10T21:49:11.280" v="1129" actId="1076"/>
          <ac:spMkLst>
            <pc:docMk/>
            <pc:sldMk cId="1142132344" sldId="301"/>
            <ac:spMk id="146" creationId="{4FC2E7EC-0474-DA0C-9EA9-D50D4D7A12C4}"/>
          </ac:spMkLst>
        </pc:spChg>
        <pc:spChg chg="add mod">
          <ac:chgData name="Luis Ernesto Suarez Rivera" userId="d7617527-afb9-461a-be23-276d45e711ce" providerId="ADAL" clId="{5CC9890D-FCA8-4FC0-99D3-7E3CD99DE9F2}" dt="2026-06-10T21:49:11.280" v="1129" actId="1076"/>
          <ac:spMkLst>
            <pc:docMk/>
            <pc:sldMk cId="1142132344" sldId="301"/>
            <ac:spMk id="147" creationId="{551FB4C5-7125-CFF6-DAB6-9B055F3CA721}"/>
          </ac:spMkLst>
        </pc:spChg>
      </pc:sldChg>
      <pc:sldChg chg="addSp delSp modSp add mod">
        <pc:chgData name="Luis Ernesto Suarez Rivera" userId="d7617527-afb9-461a-be23-276d45e711ce" providerId="ADAL" clId="{5CC9890D-FCA8-4FC0-99D3-7E3CD99DE9F2}" dt="2026-06-11T14:08:04.614" v="1459" actId="1076"/>
        <pc:sldMkLst>
          <pc:docMk/>
          <pc:sldMk cId="2246283919" sldId="303"/>
        </pc:sldMkLst>
        <pc:spChg chg="add mod">
          <ac:chgData name="Luis Ernesto Suarez Rivera" userId="d7617527-afb9-461a-be23-276d45e711ce" providerId="ADAL" clId="{5CC9890D-FCA8-4FC0-99D3-7E3CD99DE9F2}" dt="2026-06-10T21:56:32.205" v="1179"/>
          <ac:spMkLst>
            <pc:docMk/>
            <pc:sldMk cId="2246283919" sldId="303"/>
            <ac:spMk id="49" creationId="{A1DEFC56-043C-2559-DB01-EDA8F9610AE7}"/>
          </ac:spMkLst>
        </pc:spChg>
        <pc:spChg chg="add mod">
          <ac:chgData name="Luis Ernesto Suarez Rivera" userId="d7617527-afb9-461a-be23-276d45e711ce" providerId="ADAL" clId="{5CC9890D-FCA8-4FC0-99D3-7E3CD99DE9F2}" dt="2026-06-10T21:56:32.205" v="1179"/>
          <ac:spMkLst>
            <pc:docMk/>
            <pc:sldMk cId="2246283919" sldId="303"/>
            <ac:spMk id="50" creationId="{1D3F4B5C-38F3-F8B6-E663-8AEC12316053}"/>
          </ac:spMkLst>
        </pc:spChg>
        <pc:spChg chg="mod">
          <ac:chgData name="Luis Ernesto Suarez Rivera" userId="d7617527-afb9-461a-be23-276d45e711ce" providerId="ADAL" clId="{5CC9890D-FCA8-4FC0-99D3-7E3CD99DE9F2}" dt="2026-06-11T14:07:49.437" v="1457" actId="790"/>
          <ac:spMkLst>
            <pc:docMk/>
            <pc:sldMk cId="2246283919" sldId="303"/>
            <ac:spMk id="58" creationId="{F87C7DCA-9385-938C-03A9-CDDA3BBF8B50}"/>
          </ac:spMkLst>
        </pc:spChg>
        <pc:spChg chg="mod">
          <ac:chgData name="Luis Ernesto Suarez Rivera" userId="d7617527-afb9-461a-be23-276d45e711ce" providerId="ADAL" clId="{5CC9890D-FCA8-4FC0-99D3-7E3CD99DE9F2}" dt="2026-06-10T21:56:32.205" v="1179"/>
          <ac:spMkLst>
            <pc:docMk/>
            <pc:sldMk cId="2246283919" sldId="303"/>
            <ac:spMk id="59" creationId="{6062478A-1E75-4599-DB0A-EFD4F2214CFF}"/>
          </ac:spMkLst>
        </pc:spChg>
        <pc:spChg chg="mod">
          <ac:chgData name="Luis Ernesto Suarez Rivera" userId="d7617527-afb9-461a-be23-276d45e711ce" providerId="ADAL" clId="{5CC9890D-FCA8-4FC0-99D3-7E3CD99DE9F2}" dt="2026-06-10T21:56:32.205" v="1179"/>
          <ac:spMkLst>
            <pc:docMk/>
            <pc:sldMk cId="2246283919" sldId="303"/>
            <ac:spMk id="62" creationId="{E4919ECB-9E86-9610-15CC-5C128D66AA54}"/>
          </ac:spMkLst>
        </pc:spChg>
        <pc:spChg chg="add mod">
          <ac:chgData name="Luis Ernesto Suarez Rivera" userId="d7617527-afb9-461a-be23-276d45e711ce" providerId="ADAL" clId="{5CC9890D-FCA8-4FC0-99D3-7E3CD99DE9F2}" dt="2026-06-10T21:56:38.072" v="1180" actId="108"/>
          <ac:spMkLst>
            <pc:docMk/>
            <pc:sldMk cId="2246283919" sldId="303"/>
            <ac:spMk id="65" creationId="{D3A4961A-7B8E-6EF7-56F4-D5FE5F9A765B}"/>
          </ac:spMkLst>
        </pc:spChg>
        <pc:spChg chg="mod">
          <ac:chgData name="Luis Ernesto Suarez Rivera" userId="d7617527-afb9-461a-be23-276d45e711ce" providerId="ADAL" clId="{5CC9890D-FCA8-4FC0-99D3-7E3CD99DE9F2}" dt="2026-06-10T21:56:32.205" v="1179"/>
          <ac:spMkLst>
            <pc:docMk/>
            <pc:sldMk cId="2246283919" sldId="303"/>
            <ac:spMk id="69" creationId="{9812F1DC-F4C4-DF82-1176-F4293E683779}"/>
          </ac:spMkLst>
        </pc:spChg>
        <pc:spChg chg="mod">
          <ac:chgData name="Luis Ernesto Suarez Rivera" userId="d7617527-afb9-461a-be23-276d45e711ce" providerId="ADAL" clId="{5CC9890D-FCA8-4FC0-99D3-7E3CD99DE9F2}" dt="2026-06-10T21:56:32.205" v="1179"/>
          <ac:spMkLst>
            <pc:docMk/>
            <pc:sldMk cId="2246283919" sldId="303"/>
            <ac:spMk id="71" creationId="{F9625554-F81D-FA50-14E2-3D35BA438D5F}"/>
          </ac:spMkLst>
        </pc:spChg>
        <pc:spChg chg="mod">
          <ac:chgData name="Luis Ernesto Suarez Rivera" userId="d7617527-afb9-461a-be23-276d45e711ce" providerId="ADAL" clId="{5CC9890D-FCA8-4FC0-99D3-7E3CD99DE9F2}" dt="2026-06-10T21:56:32.205" v="1179"/>
          <ac:spMkLst>
            <pc:docMk/>
            <pc:sldMk cId="2246283919" sldId="303"/>
            <ac:spMk id="72" creationId="{5B3A2959-6536-4ABB-2DCE-0A8FFCAE9EB1}"/>
          </ac:spMkLst>
        </pc:spChg>
        <pc:spChg chg="mod">
          <ac:chgData name="Luis Ernesto Suarez Rivera" userId="d7617527-afb9-461a-be23-276d45e711ce" providerId="ADAL" clId="{5CC9890D-FCA8-4FC0-99D3-7E3CD99DE9F2}" dt="2026-06-11T14:07:57.693" v="1458" actId="1076"/>
          <ac:spMkLst>
            <pc:docMk/>
            <pc:sldMk cId="2246283919" sldId="303"/>
            <ac:spMk id="73" creationId="{E89E4127-A6BC-31DD-5279-1ECA7C506DC2}"/>
          </ac:spMkLst>
        </pc:spChg>
        <pc:spChg chg="mod">
          <ac:chgData name="Luis Ernesto Suarez Rivera" userId="d7617527-afb9-461a-be23-276d45e711ce" providerId="ADAL" clId="{5CC9890D-FCA8-4FC0-99D3-7E3CD99DE9F2}" dt="2026-06-10T21:56:32.205" v="1179"/>
          <ac:spMkLst>
            <pc:docMk/>
            <pc:sldMk cId="2246283919" sldId="303"/>
            <ac:spMk id="82" creationId="{8BD11C4E-48BA-168F-3441-76ECA513B94E}"/>
          </ac:spMkLst>
        </pc:spChg>
        <pc:spChg chg="mod">
          <ac:chgData name="Luis Ernesto Suarez Rivera" userId="d7617527-afb9-461a-be23-276d45e711ce" providerId="ADAL" clId="{5CC9890D-FCA8-4FC0-99D3-7E3CD99DE9F2}" dt="2026-06-10T21:56:32.205" v="1179"/>
          <ac:spMkLst>
            <pc:docMk/>
            <pc:sldMk cId="2246283919" sldId="303"/>
            <ac:spMk id="87" creationId="{653A3B07-3523-A1F0-84C9-B434A7C8F549}"/>
          </ac:spMkLst>
        </pc:spChg>
        <pc:spChg chg="mod">
          <ac:chgData name="Luis Ernesto Suarez Rivera" userId="d7617527-afb9-461a-be23-276d45e711ce" providerId="ADAL" clId="{5CC9890D-FCA8-4FC0-99D3-7E3CD99DE9F2}" dt="2026-06-10T21:56:32.205" v="1179"/>
          <ac:spMkLst>
            <pc:docMk/>
            <pc:sldMk cId="2246283919" sldId="303"/>
            <ac:spMk id="88" creationId="{1A971F15-3BB0-FF59-4803-D48DC5FF8979}"/>
          </ac:spMkLst>
        </pc:spChg>
        <pc:spChg chg="mod">
          <ac:chgData name="Luis Ernesto Suarez Rivera" userId="d7617527-afb9-461a-be23-276d45e711ce" providerId="ADAL" clId="{5CC9890D-FCA8-4FC0-99D3-7E3CD99DE9F2}" dt="2026-06-11T14:08:04.614" v="1459" actId="1076"/>
          <ac:spMkLst>
            <pc:docMk/>
            <pc:sldMk cId="2246283919" sldId="303"/>
            <ac:spMk id="89" creationId="{A55D456D-1FC8-F585-B062-85441906771B}"/>
          </ac:spMkLst>
        </pc:spChg>
        <pc:grpChg chg="add mod">
          <ac:chgData name="Luis Ernesto Suarez Rivera" userId="d7617527-afb9-461a-be23-276d45e711ce" providerId="ADAL" clId="{5CC9890D-FCA8-4FC0-99D3-7E3CD99DE9F2}" dt="2026-06-10T21:56:32.205" v="1179"/>
          <ac:grpSpMkLst>
            <pc:docMk/>
            <pc:sldMk cId="2246283919" sldId="303"/>
            <ac:grpSpMk id="56" creationId="{6BE04ED9-B32B-F944-FD31-1B6CEE964980}"/>
          </ac:grpSpMkLst>
        </pc:grpChg>
        <pc:grpChg chg="mod">
          <ac:chgData name="Luis Ernesto Suarez Rivera" userId="d7617527-afb9-461a-be23-276d45e711ce" providerId="ADAL" clId="{5CC9890D-FCA8-4FC0-99D3-7E3CD99DE9F2}" dt="2026-06-10T21:56:32.205" v="1179"/>
          <ac:grpSpMkLst>
            <pc:docMk/>
            <pc:sldMk cId="2246283919" sldId="303"/>
            <ac:grpSpMk id="67" creationId="{D35D39EF-B972-36DC-18C6-34ECB92B93A9}"/>
          </ac:grpSpMkLst>
        </pc:grpChg>
        <pc:grpChg chg="add mod">
          <ac:chgData name="Luis Ernesto Suarez Rivera" userId="d7617527-afb9-461a-be23-276d45e711ce" providerId="ADAL" clId="{5CC9890D-FCA8-4FC0-99D3-7E3CD99DE9F2}" dt="2026-06-10T21:56:32.205" v="1179"/>
          <ac:grpSpMkLst>
            <pc:docMk/>
            <pc:sldMk cId="2246283919" sldId="303"/>
            <ac:grpSpMk id="79" creationId="{C601FEEA-7A73-35A0-6275-08A5D8AFABB6}"/>
          </ac:grpSpMkLst>
        </pc:grpChg>
        <pc:grpChg chg="mod">
          <ac:chgData name="Luis Ernesto Suarez Rivera" userId="d7617527-afb9-461a-be23-276d45e711ce" providerId="ADAL" clId="{5CC9890D-FCA8-4FC0-99D3-7E3CD99DE9F2}" dt="2026-06-10T21:56:32.205" v="1179"/>
          <ac:grpSpMkLst>
            <pc:docMk/>
            <pc:sldMk cId="2246283919" sldId="303"/>
            <ac:grpSpMk id="80" creationId="{A457B56E-2210-FAD6-04A2-CE95412AB8DC}"/>
          </ac:grpSpMkLst>
        </pc:grpChg>
        <pc:picChg chg="mod">
          <ac:chgData name="Luis Ernesto Suarez Rivera" userId="d7617527-afb9-461a-be23-276d45e711ce" providerId="ADAL" clId="{5CC9890D-FCA8-4FC0-99D3-7E3CD99DE9F2}" dt="2026-06-10T21:56:32.205" v="1179"/>
          <ac:picMkLst>
            <pc:docMk/>
            <pc:sldMk cId="2246283919" sldId="303"/>
            <ac:picMk id="52" creationId="{6F27E58C-5681-1B84-67A5-9A7C7A2AD18D}"/>
          </ac:picMkLst>
        </pc:picChg>
        <pc:picChg chg="mod">
          <ac:chgData name="Luis Ernesto Suarez Rivera" userId="d7617527-afb9-461a-be23-276d45e711ce" providerId="ADAL" clId="{5CC9890D-FCA8-4FC0-99D3-7E3CD99DE9F2}" dt="2026-06-10T21:56:32.205" v="1179"/>
          <ac:picMkLst>
            <pc:docMk/>
            <pc:sldMk cId="2246283919" sldId="303"/>
            <ac:picMk id="53" creationId="{3542C90E-0901-6176-25B9-6EF77C4CF8BA}"/>
          </ac:picMkLst>
        </pc:picChg>
        <pc:picChg chg="mod">
          <ac:chgData name="Luis Ernesto Suarez Rivera" userId="d7617527-afb9-461a-be23-276d45e711ce" providerId="ADAL" clId="{5CC9890D-FCA8-4FC0-99D3-7E3CD99DE9F2}" dt="2026-06-10T21:56:32.205" v="1179"/>
          <ac:picMkLst>
            <pc:docMk/>
            <pc:sldMk cId="2246283919" sldId="303"/>
            <ac:picMk id="54" creationId="{B3A09A78-23A7-37D5-0AAF-8B3A3DEEADBD}"/>
          </ac:picMkLst>
        </pc:picChg>
        <pc:picChg chg="mod">
          <ac:chgData name="Luis Ernesto Suarez Rivera" userId="d7617527-afb9-461a-be23-276d45e711ce" providerId="ADAL" clId="{5CC9890D-FCA8-4FC0-99D3-7E3CD99DE9F2}" dt="2026-06-10T21:56:32.205" v="1179"/>
          <ac:picMkLst>
            <pc:docMk/>
            <pc:sldMk cId="2246283919" sldId="303"/>
            <ac:picMk id="57" creationId="{B25EEA29-7979-1CB4-56B5-E572F8BE2F50}"/>
          </ac:picMkLst>
        </pc:picChg>
        <pc:picChg chg="mod">
          <ac:chgData name="Luis Ernesto Suarez Rivera" userId="d7617527-afb9-461a-be23-276d45e711ce" providerId="ADAL" clId="{5CC9890D-FCA8-4FC0-99D3-7E3CD99DE9F2}" dt="2026-06-10T21:56:32.205" v="1179"/>
          <ac:picMkLst>
            <pc:docMk/>
            <pc:sldMk cId="2246283919" sldId="303"/>
            <ac:picMk id="61" creationId="{7982C79D-98DB-39BB-6127-2A8762AC0442}"/>
          </ac:picMkLst>
        </pc:picChg>
        <pc:picChg chg="mod">
          <ac:chgData name="Luis Ernesto Suarez Rivera" userId="d7617527-afb9-461a-be23-276d45e711ce" providerId="ADAL" clId="{5CC9890D-FCA8-4FC0-99D3-7E3CD99DE9F2}" dt="2026-06-10T21:56:32.205" v="1179"/>
          <ac:picMkLst>
            <pc:docMk/>
            <pc:sldMk cId="2246283919" sldId="303"/>
            <ac:picMk id="63" creationId="{6F92C68B-5BB5-E842-B9C0-401AAFE84D09}"/>
          </ac:picMkLst>
        </pc:picChg>
        <pc:picChg chg="mod">
          <ac:chgData name="Luis Ernesto Suarez Rivera" userId="d7617527-afb9-461a-be23-276d45e711ce" providerId="ADAL" clId="{5CC9890D-FCA8-4FC0-99D3-7E3CD99DE9F2}" dt="2026-06-10T21:56:32.205" v="1179"/>
          <ac:picMkLst>
            <pc:docMk/>
            <pc:sldMk cId="2246283919" sldId="303"/>
            <ac:picMk id="70" creationId="{C8EC4330-5373-98DC-B8EA-2BD5D99BF6A1}"/>
          </ac:picMkLst>
        </pc:picChg>
        <pc:picChg chg="mod">
          <ac:chgData name="Luis Ernesto Suarez Rivera" userId="d7617527-afb9-461a-be23-276d45e711ce" providerId="ADAL" clId="{5CC9890D-FCA8-4FC0-99D3-7E3CD99DE9F2}" dt="2026-06-10T21:56:32.205" v="1179"/>
          <ac:picMkLst>
            <pc:docMk/>
            <pc:sldMk cId="2246283919" sldId="303"/>
            <ac:picMk id="75" creationId="{471570F0-3F37-9E87-B86F-AAE9148C50EB}"/>
          </ac:picMkLst>
        </pc:picChg>
        <pc:picChg chg="mod">
          <ac:chgData name="Luis Ernesto Suarez Rivera" userId="d7617527-afb9-461a-be23-276d45e711ce" providerId="ADAL" clId="{5CC9890D-FCA8-4FC0-99D3-7E3CD99DE9F2}" dt="2026-06-10T21:56:32.205" v="1179"/>
          <ac:picMkLst>
            <pc:docMk/>
            <pc:sldMk cId="2246283919" sldId="303"/>
            <ac:picMk id="76" creationId="{706A44E4-D364-7D14-35D7-EE6ABB202506}"/>
          </ac:picMkLst>
        </pc:picChg>
        <pc:picChg chg="mod">
          <ac:chgData name="Luis Ernesto Suarez Rivera" userId="d7617527-afb9-461a-be23-276d45e711ce" providerId="ADAL" clId="{5CC9890D-FCA8-4FC0-99D3-7E3CD99DE9F2}" dt="2026-06-10T21:56:32.205" v="1179"/>
          <ac:picMkLst>
            <pc:docMk/>
            <pc:sldMk cId="2246283919" sldId="303"/>
            <ac:picMk id="77" creationId="{0A0CD8E2-06B2-E7E7-A21F-4CE8ACDB7F30}"/>
          </ac:picMkLst>
        </pc:picChg>
        <pc:picChg chg="mod">
          <ac:chgData name="Luis Ernesto Suarez Rivera" userId="d7617527-afb9-461a-be23-276d45e711ce" providerId="ADAL" clId="{5CC9890D-FCA8-4FC0-99D3-7E3CD99DE9F2}" dt="2026-06-10T21:56:32.205" v="1179"/>
          <ac:picMkLst>
            <pc:docMk/>
            <pc:sldMk cId="2246283919" sldId="303"/>
            <ac:picMk id="83" creationId="{A18136E5-68A1-F6DF-40B5-B2FE54ADE03A}"/>
          </ac:picMkLst>
        </pc:picChg>
        <pc:picChg chg="mod">
          <ac:chgData name="Luis Ernesto Suarez Rivera" userId="d7617527-afb9-461a-be23-276d45e711ce" providerId="ADAL" clId="{5CC9890D-FCA8-4FC0-99D3-7E3CD99DE9F2}" dt="2026-06-10T21:56:32.205" v="1179"/>
          <ac:picMkLst>
            <pc:docMk/>
            <pc:sldMk cId="2246283919" sldId="303"/>
            <ac:picMk id="84" creationId="{ED390601-9F4C-0BA5-BA4D-5C3D2E7FB4EB}"/>
          </ac:picMkLst>
        </pc:picChg>
        <pc:picChg chg="mod">
          <ac:chgData name="Luis Ernesto Suarez Rivera" userId="d7617527-afb9-461a-be23-276d45e711ce" providerId="ADAL" clId="{5CC9890D-FCA8-4FC0-99D3-7E3CD99DE9F2}" dt="2026-06-10T21:56:32.205" v="1179"/>
          <ac:picMkLst>
            <pc:docMk/>
            <pc:sldMk cId="2246283919" sldId="303"/>
            <ac:picMk id="85" creationId="{594DCC54-FDE0-9941-BC6D-3D196D9D465F}"/>
          </ac:picMkLst>
        </pc:picChg>
        <pc:picChg chg="mod">
          <ac:chgData name="Luis Ernesto Suarez Rivera" userId="d7617527-afb9-461a-be23-276d45e711ce" providerId="ADAL" clId="{5CC9890D-FCA8-4FC0-99D3-7E3CD99DE9F2}" dt="2026-06-10T21:56:32.205" v="1179"/>
          <ac:picMkLst>
            <pc:docMk/>
            <pc:sldMk cId="2246283919" sldId="303"/>
            <ac:picMk id="86" creationId="{E6A43C82-08BE-18B6-0B50-2AF43E7AAAF0}"/>
          </ac:picMkLst>
        </pc:picChg>
        <pc:cxnChg chg="mod">
          <ac:chgData name="Luis Ernesto Suarez Rivera" userId="d7617527-afb9-461a-be23-276d45e711ce" providerId="ADAL" clId="{5CC9890D-FCA8-4FC0-99D3-7E3CD99DE9F2}" dt="2026-06-10T21:56:32.205" v="1179"/>
          <ac:cxnSpMkLst>
            <pc:docMk/>
            <pc:sldMk cId="2246283919" sldId="303"/>
            <ac:cxnSpMk id="60" creationId="{8815F1BE-A8D4-4A10-F74B-A370D55D1171}"/>
          </ac:cxnSpMkLst>
        </pc:cxnChg>
        <pc:cxnChg chg="mod">
          <ac:chgData name="Luis Ernesto Suarez Rivera" userId="d7617527-afb9-461a-be23-276d45e711ce" providerId="ADAL" clId="{5CC9890D-FCA8-4FC0-99D3-7E3CD99DE9F2}" dt="2026-06-10T21:56:32.205" v="1179"/>
          <ac:cxnSpMkLst>
            <pc:docMk/>
            <pc:sldMk cId="2246283919" sldId="303"/>
            <ac:cxnSpMk id="64" creationId="{2288C28C-D7EB-6EC6-0D07-471A6CD332B8}"/>
          </ac:cxnSpMkLst>
        </pc:cxnChg>
        <pc:cxnChg chg="mod">
          <ac:chgData name="Luis Ernesto Suarez Rivera" userId="d7617527-afb9-461a-be23-276d45e711ce" providerId="ADAL" clId="{5CC9890D-FCA8-4FC0-99D3-7E3CD99DE9F2}" dt="2026-06-10T21:56:32.205" v="1179"/>
          <ac:cxnSpMkLst>
            <pc:docMk/>
            <pc:sldMk cId="2246283919" sldId="303"/>
            <ac:cxnSpMk id="68" creationId="{514956DD-0382-D6BB-E049-CDA463CC6689}"/>
          </ac:cxnSpMkLst>
        </pc:cxnChg>
        <pc:cxnChg chg="mod">
          <ac:chgData name="Luis Ernesto Suarez Rivera" userId="d7617527-afb9-461a-be23-276d45e711ce" providerId="ADAL" clId="{5CC9890D-FCA8-4FC0-99D3-7E3CD99DE9F2}" dt="2026-06-10T21:56:32.205" v="1179"/>
          <ac:cxnSpMkLst>
            <pc:docMk/>
            <pc:sldMk cId="2246283919" sldId="303"/>
            <ac:cxnSpMk id="74" creationId="{7F2397FB-9F5B-ADD4-A69F-1F557D03BE11}"/>
          </ac:cxnSpMkLst>
        </pc:cxnChg>
        <pc:cxnChg chg="mod">
          <ac:chgData name="Luis Ernesto Suarez Rivera" userId="d7617527-afb9-461a-be23-276d45e711ce" providerId="ADAL" clId="{5CC9890D-FCA8-4FC0-99D3-7E3CD99DE9F2}" dt="2026-06-10T21:56:32.205" v="1179"/>
          <ac:cxnSpMkLst>
            <pc:docMk/>
            <pc:sldMk cId="2246283919" sldId="303"/>
            <ac:cxnSpMk id="78" creationId="{A3244D66-D5CB-576C-01AF-72D1B0E935A8}"/>
          </ac:cxnSpMkLst>
        </pc:cxnChg>
        <pc:cxnChg chg="mod">
          <ac:chgData name="Luis Ernesto Suarez Rivera" userId="d7617527-afb9-461a-be23-276d45e711ce" providerId="ADAL" clId="{5CC9890D-FCA8-4FC0-99D3-7E3CD99DE9F2}" dt="2026-06-10T21:56:32.205" v="1179"/>
          <ac:cxnSpMkLst>
            <pc:docMk/>
            <pc:sldMk cId="2246283919" sldId="303"/>
            <ac:cxnSpMk id="81" creationId="{A43436DB-5BBE-1769-9968-305E12E4561C}"/>
          </ac:cxnSpMkLst>
        </pc:cxnChg>
        <pc:cxnChg chg="mod">
          <ac:chgData name="Luis Ernesto Suarez Rivera" userId="d7617527-afb9-461a-be23-276d45e711ce" providerId="ADAL" clId="{5CC9890D-FCA8-4FC0-99D3-7E3CD99DE9F2}" dt="2026-06-10T21:56:32.205" v="1179"/>
          <ac:cxnSpMkLst>
            <pc:docMk/>
            <pc:sldMk cId="2246283919" sldId="303"/>
            <ac:cxnSpMk id="90" creationId="{157FFB20-113D-E7A4-8660-B77126686282}"/>
          </ac:cxnSpMkLst>
        </pc:cxnChg>
        <pc:cxnChg chg="mod">
          <ac:chgData name="Luis Ernesto Suarez Rivera" userId="d7617527-afb9-461a-be23-276d45e711ce" providerId="ADAL" clId="{5CC9890D-FCA8-4FC0-99D3-7E3CD99DE9F2}" dt="2026-06-10T21:56:32.205" v="1179"/>
          <ac:cxnSpMkLst>
            <pc:docMk/>
            <pc:sldMk cId="2246283919" sldId="303"/>
            <ac:cxnSpMk id="91" creationId="{D4020345-A295-05A6-1EE7-2FA6775097E4}"/>
          </ac:cxnSpMkLst>
        </pc:cxnChg>
      </pc:sldChg>
      <pc:sldChg chg="addSp delSp modSp add mod">
        <pc:chgData name="Luis Ernesto Suarez Rivera" userId="d7617527-afb9-461a-be23-276d45e711ce" providerId="ADAL" clId="{5CC9890D-FCA8-4FC0-99D3-7E3CD99DE9F2}" dt="2026-06-12T19:34:26.990" v="1628" actId="20577"/>
        <pc:sldMkLst>
          <pc:docMk/>
          <pc:sldMk cId="3467322566" sldId="304"/>
        </pc:sldMkLst>
        <pc:spChg chg="add mod">
          <ac:chgData name="Luis Ernesto Suarez Rivera" userId="d7617527-afb9-461a-be23-276d45e711ce" providerId="ADAL" clId="{5CC9890D-FCA8-4FC0-99D3-7E3CD99DE9F2}" dt="2026-06-10T21:59:51.365" v="1183"/>
          <ac:spMkLst>
            <pc:docMk/>
            <pc:sldMk cId="3467322566" sldId="304"/>
            <ac:spMk id="47" creationId="{8AA4AE5A-BDF4-1155-DE24-26018EE89B49}"/>
          </ac:spMkLst>
        </pc:spChg>
        <pc:spChg chg="add mod">
          <ac:chgData name="Luis Ernesto Suarez Rivera" userId="d7617527-afb9-461a-be23-276d45e711ce" providerId="ADAL" clId="{5CC9890D-FCA8-4FC0-99D3-7E3CD99DE9F2}" dt="2026-06-10T21:59:51.365" v="1183"/>
          <ac:spMkLst>
            <pc:docMk/>
            <pc:sldMk cId="3467322566" sldId="304"/>
            <ac:spMk id="48" creationId="{A58B0281-3688-5348-9C31-6415ED894B8F}"/>
          </ac:spMkLst>
        </pc:spChg>
        <pc:spChg chg="add mod">
          <ac:chgData name="Luis Ernesto Suarez Rivera" userId="d7617527-afb9-461a-be23-276d45e711ce" providerId="ADAL" clId="{5CC9890D-FCA8-4FC0-99D3-7E3CD99DE9F2}" dt="2026-06-10T22:15:38.534" v="1443" actId="1076"/>
          <ac:spMkLst>
            <pc:docMk/>
            <pc:sldMk cId="3467322566" sldId="304"/>
            <ac:spMk id="84" creationId="{2834F70F-B90B-447B-6598-A7E4A1700598}"/>
          </ac:spMkLst>
        </pc:spChg>
        <pc:spChg chg="add mod">
          <ac:chgData name="Luis Ernesto Suarez Rivera" userId="d7617527-afb9-461a-be23-276d45e711ce" providerId="ADAL" clId="{5CC9890D-FCA8-4FC0-99D3-7E3CD99DE9F2}" dt="2026-06-10T21:59:51.365" v="1183"/>
          <ac:spMkLst>
            <pc:docMk/>
            <pc:sldMk cId="3467322566" sldId="304"/>
            <ac:spMk id="86" creationId="{3FCCD8B0-511D-1339-1ADB-BF1B9B0C088B}"/>
          </ac:spMkLst>
        </pc:spChg>
        <pc:spChg chg="add mod">
          <ac:chgData name="Luis Ernesto Suarez Rivera" userId="d7617527-afb9-461a-be23-276d45e711ce" providerId="ADAL" clId="{5CC9890D-FCA8-4FC0-99D3-7E3CD99DE9F2}" dt="2026-06-10T21:59:51.365" v="1183"/>
          <ac:spMkLst>
            <pc:docMk/>
            <pc:sldMk cId="3467322566" sldId="304"/>
            <ac:spMk id="87" creationId="{0350715B-5D23-1D63-2A05-594423801B02}"/>
          </ac:spMkLst>
        </pc:spChg>
        <pc:spChg chg="add mod">
          <ac:chgData name="Luis Ernesto Suarez Rivera" userId="d7617527-afb9-461a-be23-276d45e711ce" providerId="ADAL" clId="{5CC9890D-FCA8-4FC0-99D3-7E3CD99DE9F2}" dt="2026-06-10T22:15:48.945" v="1446" actId="1076"/>
          <ac:spMkLst>
            <pc:docMk/>
            <pc:sldMk cId="3467322566" sldId="304"/>
            <ac:spMk id="88" creationId="{B8B166C3-9474-C4B0-2DB0-F7E79678EB51}"/>
          </ac:spMkLst>
        </pc:spChg>
        <pc:spChg chg="add mod">
          <ac:chgData name="Luis Ernesto Suarez Rivera" userId="d7617527-afb9-461a-be23-276d45e711ce" providerId="ADAL" clId="{5CC9890D-FCA8-4FC0-99D3-7E3CD99DE9F2}" dt="2026-06-10T22:15:48.945" v="1446" actId="1076"/>
          <ac:spMkLst>
            <pc:docMk/>
            <pc:sldMk cId="3467322566" sldId="304"/>
            <ac:spMk id="89" creationId="{A8759836-1C58-C16B-B3A0-96910485885E}"/>
          </ac:spMkLst>
        </pc:spChg>
        <pc:spChg chg="add mod">
          <ac:chgData name="Luis Ernesto Suarez Rivera" userId="d7617527-afb9-461a-be23-276d45e711ce" providerId="ADAL" clId="{5CC9890D-FCA8-4FC0-99D3-7E3CD99DE9F2}" dt="2026-06-10T22:15:48.945" v="1446" actId="1076"/>
          <ac:spMkLst>
            <pc:docMk/>
            <pc:sldMk cId="3467322566" sldId="304"/>
            <ac:spMk id="90" creationId="{06344CEE-1E86-5B09-9A8B-E2BBF1CFC7E5}"/>
          </ac:spMkLst>
        </pc:spChg>
        <pc:spChg chg="add mod">
          <ac:chgData name="Luis Ernesto Suarez Rivera" userId="d7617527-afb9-461a-be23-276d45e711ce" providerId="ADAL" clId="{5CC9890D-FCA8-4FC0-99D3-7E3CD99DE9F2}" dt="2026-06-10T22:15:48.945" v="1446" actId="1076"/>
          <ac:spMkLst>
            <pc:docMk/>
            <pc:sldMk cId="3467322566" sldId="304"/>
            <ac:spMk id="91" creationId="{D9DE3854-6691-4DDE-938D-520F9E9603E4}"/>
          </ac:spMkLst>
        </pc:spChg>
        <pc:spChg chg="add mod">
          <ac:chgData name="Luis Ernesto Suarez Rivera" userId="d7617527-afb9-461a-be23-276d45e711ce" providerId="ADAL" clId="{5CC9890D-FCA8-4FC0-99D3-7E3CD99DE9F2}" dt="2026-06-10T22:15:48.945" v="1446" actId="1076"/>
          <ac:spMkLst>
            <pc:docMk/>
            <pc:sldMk cId="3467322566" sldId="304"/>
            <ac:spMk id="92" creationId="{088FC5E2-4A52-B125-2E2B-A3E7341D2CB6}"/>
          </ac:spMkLst>
        </pc:spChg>
        <pc:spChg chg="add mod">
          <ac:chgData name="Luis Ernesto Suarez Rivera" userId="d7617527-afb9-461a-be23-276d45e711ce" providerId="ADAL" clId="{5CC9890D-FCA8-4FC0-99D3-7E3CD99DE9F2}" dt="2026-06-10T22:15:48.945" v="1446" actId="1076"/>
          <ac:spMkLst>
            <pc:docMk/>
            <pc:sldMk cId="3467322566" sldId="304"/>
            <ac:spMk id="93" creationId="{53F0DE29-0AF4-F654-21C4-A89F669313B3}"/>
          </ac:spMkLst>
        </pc:spChg>
        <pc:spChg chg="add mod">
          <ac:chgData name="Luis Ernesto Suarez Rivera" userId="d7617527-afb9-461a-be23-276d45e711ce" providerId="ADAL" clId="{5CC9890D-FCA8-4FC0-99D3-7E3CD99DE9F2}" dt="2026-06-10T22:15:48.945" v="1446" actId="1076"/>
          <ac:spMkLst>
            <pc:docMk/>
            <pc:sldMk cId="3467322566" sldId="304"/>
            <ac:spMk id="94" creationId="{E2DFD268-0B08-F041-307A-EFEBA83BB6E8}"/>
          </ac:spMkLst>
        </pc:spChg>
        <pc:spChg chg="add mod">
          <ac:chgData name="Luis Ernesto Suarez Rivera" userId="d7617527-afb9-461a-be23-276d45e711ce" providerId="ADAL" clId="{5CC9890D-FCA8-4FC0-99D3-7E3CD99DE9F2}" dt="2026-06-10T22:15:48.945" v="1446" actId="1076"/>
          <ac:spMkLst>
            <pc:docMk/>
            <pc:sldMk cId="3467322566" sldId="304"/>
            <ac:spMk id="95" creationId="{DCE875F3-92FA-3576-80F8-39AE82147653}"/>
          </ac:spMkLst>
        </pc:spChg>
        <pc:spChg chg="add mod">
          <ac:chgData name="Luis Ernesto Suarez Rivera" userId="d7617527-afb9-461a-be23-276d45e711ce" providerId="ADAL" clId="{5CC9890D-FCA8-4FC0-99D3-7E3CD99DE9F2}" dt="2026-06-10T22:15:48.945" v="1446" actId="1076"/>
          <ac:spMkLst>
            <pc:docMk/>
            <pc:sldMk cId="3467322566" sldId="304"/>
            <ac:spMk id="96" creationId="{0236B684-52DE-F1E6-3DB4-BE2C1CEFE2AA}"/>
          </ac:spMkLst>
        </pc:spChg>
        <pc:spChg chg="add mod">
          <ac:chgData name="Luis Ernesto Suarez Rivera" userId="d7617527-afb9-461a-be23-276d45e711ce" providerId="ADAL" clId="{5CC9890D-FCA8-4FC0-99D3-7E3CD99DE9F2}" dt="2026-06-10T22:15:48.945" v="1446" actId="1076"/>
          <ac:spMkLst>
            <pc:docMk/>
            <pc:sldMk cId="3467322566" sldId="304"/>
            <ac:spMk id="97" creationId="{5053A763-DE98-652B-C7CA-4B0530B06895}"/>
          </ac:spMkLst>
        </pc:spChg>
        <pc:spChg chg="add mod">
          <ac:chgData name="Luis Ernesto Suarez Rivera" userId="d7617527-afb9-461a-be23-276d45e711ce" providerId="ADAL" clId="{5CC9890D-FCA8-4FC0-99D3-7E3CD99DE9F2}" dt="2026-06-10T22:15:48.945" v="1446" actId="1076"/>
          <ac:spMkLst>
            <pc:docMk/>
            <pc:sldMk cId="3467322566" sldId="304"/>
            <ac:spMk id="98" creationId="{4741A25D-0A0D-25C4-3D6B-F60D6474074E}"/>
          </ac:spMkLst>
        </pc:spChg>
        <pc:spChg chg="add mod">
          <ac:chgData name="Luis Ernesto Suarez Rivera" userId="d7617527-afb9-461a-be23-276d45e711ce" providerId="ADAL" clId="{5CC9890D-FCA8-4FC0-99D3-7E3CD99DE9F2}" dt="2026-06-10T22:18:40.302" v="1452" actId="20577"/>
          <ac:spMkLst>
            <pc:docMk/>
            <pc:sldMk cId="3467322566" sldId="304"/>
            <ac:spMk id="99" creationId="{9BBD075E-5AEC-17E6-0EBB-FD2F21818728}"/>
          </ac:spMkLst>
        </pc:spChg>
        <pc:spChg chg="add mod">
          <ac:chgData name="Luis Ernesto Suarez Rivera" userId="d7617527-afb9-461a-be23-276d45e711ce" providerId="ADAL" clId="{5CC9890D-FCA8-4FC0-99D3-7E3CD99DE9F2}" dt="2026-06-10T22:15:48.945" v="1446" actId="1076"/>
          <ac:spMkLst>
            <pc:docMk/>
            <pc:sldMk cId="3467322566" sldId="304"/>
            <ac:spMk id="100" creationId="{B2879F75-1F92-38EB-1B1B-A09DC4D9DFDD}"/>
          </ac:spMkLst>
        </pc:spChg>
        <pc:spChg chg="add mod">
          <ac:chgData name="Luis Ernesto Suarez Rivera" userId="d7617527-afb9-461a-be23-276d45e711ce" providerId="ADAL" clId="{5CC9890D-FCA8-4FC0-99D3-7E3CD99DE9F2}" dt="2026-06-10T22:15:48.945" v="1446" actId="1076"/>
          <ac:spMkLst>
            <pc:docMk/>
            <pc:sldMk cId="3467322566" sldId="304"/>
            <ac:spMk id="101" creationId="{0584002F-3EAC-A61F-EF94-DEBA461B65A3}"/>
          </ac:spMkLst>
        </pc:spChg>
        <pc:spChg chg="add mod">
          <ac:chgData name="Luis Ernesto Suarez Rivera" userId="d7617527-afb9-461a-be23-276d45e711ce" providerId="ADAL" clId="{5CC9890D-FCA8-4FC0-99D3-7E3CD99DE9F2}" dt="2026-06-10T22:15:48.945" v="1446" actId="1076"/>
          <ac:spMkLst>
            <pc:docMk/>
            <pc:sldMk cId="3467322566" sldId="304"/>
            <ac:spMk id="102" creationId="{14B6482B-5E0C-B421-0C8C-7E51A418805C}"/>
          </ac:spMkLst>
        </pc:spChg>
        <pc:spChg chg="add mod">
          <ac:chgData name="Luis Ernesto Suarez Rivera" userId="d7617527-afb9-461a-be23-276d45e711ce" providerId="ADAL" clId="{5CC9890D-FCA8-4FC0-99D3-7E3CD99DE9F2}" dt="2026-06-10T22:15:48.945" v="1446" actId="1076"/>
          <ac:spMkLst>
            <pc:docMk/>
            <pc:sldMk cId="3467322566" sldId="304"/>
            <ac:spMk id="103" creationId="{B2EDF37D-3BBD-A951-DCEC-F7BF6B24FA0D}"/>
          </ac:spMkLst>
        </pc:spChg>
        <pc:spChg chg="add mod">
          <ac:chgData name="Luis Ernesto Suarez Rivera" userId="d7617527-afb9-461a-be23-276d45e711ce" providerId="ADAL" clId="{5CC9890D-FCA8-4FC0-99D3-7E3CD99DE9F2}" dt="2026-06-10T22:18:42.985" v="1456" actId="20577"/>
          <ac:spMkLst>
            <pc:docMk/>
            <pc:sldMk cId="3467322566" sldId="304"/>
            <ac:spMk id="104" creationId="{E8DAC270-02A3-0527-C7E0-B713DCDB8096}"/>
          </ac:spMkLst>
        </pc:spChg>
        <pc:spChg chg="add mod">
          <ac:chgData name="Luis Ernesto Suarez Rivera" userId="d7617527-afb9-461a-be23-276d45e711ce" providerId="ADAL" clId="{5CC9890D-FCA8-4FC0-99D3-7E3CD99DE9F2}" dt="2026-06-12T19:34:05.192" v="1610" actId="20577"/>
          <ac:spMkLst>
            <pc:docMk/>
            <pc:sldMk cId="3467322566" sldId="304"/>
            <ac:spMk id="105" creationId="{96B436F0-942A-EF92-7E40-1C01066297C2}"/>
          </ac:spMkLst>
        </pc:spChg>
        <pc:spChg chg="add mod">
          <ac:chgData name="Luis Ernesto Suarez Rivera" userId="d7617527-afb9-461a-be23-276d45e711ce" providerId="ADAL" clId="{5CC9890D-FCA8-4FC0-99D3-7E3CD99DE9F2}" dt="2026-06-12T19:34:14.605" v="1618" actId="20577"/>
          <ac:spMkLst>
            <pc:docMk/>
            <pc:sldMk cId="3467322566" sldId="304"/>
            <ac:spMk id="106" creationId="{2E2DB466-3FC1-0281-94DE-3A71ABC26204}"/>
          </ac:spMkLst>
        </pc:spChg>
        <pc:spChg chg="add mod">
          <ac:chgData name="Luis Ernesto Suarez Rivera" userId="d7617527-afb9-461a-be23-276d45e711ce" providerId="ADAL" clId="{5CC9890D-FCA8-4FC0-99D3-7E3CD99DE9F2}" dt="2026-06-12T19:34:26.990" v="1628" actId="20577"/>
          <ac:spMkLst>
            <pc:docMk/>
            <pc:sldMk cId="3467322566" sldId="304"/>
            <ac:spMk id="107" creationId="{8D4700A6-E74E-A7AC-5E9E-E1F4CE5B5C48}"/>
          </ac:spMkLst>
        </pc:spChg>
        <pc:picChg chg="add mod">
          <ac:chgData name="Luis Ernesto Suarez Rivera" userId="d7617527-afb9-461a-be23-276d45e711ce" providerId="ADAL" clId="{5CC9890D-FCA8-4FC0-99D3-7E3CD99DE9F2}" dt="2026-06-10T22:15:29.188" v="1440" actId="1076"/>
          <ac:picMkLst>
            <pc:docMk/>
            <pc:sldMk cId="3467322566" sldId="304"/>
            <ac:picMk id="1026" creationId="{C8D6BBB0-74A8-FCAF-D9E7-3DCC1731A778}"/>
          </ac:picMkLst>
        </pc:picChg>
      </pc:sldChg>
      <pc:sldChg chg="addSp delSp modSp add mod">
        <pc:chgData name="Luis Ernesto Suarez Rivera" userId="d7617527-afb9-461a-be23-276d45e711ce" providerId="ADAL" clId="{5CC9890D-FCA8-4FC0-99D3-7E3CD99DE9F2}" dt="2026-06-12T21:17:38.342" v="2144" actId="1076"/>
        <pc:sldMkLst>
          <pc:docMk/>
          <pc:sldMk cId="2701463005" sldId="305"/>
        </pc:sldMkLst>
        <pc:spChg chg="add mod">
          <ac:chgData name="Luis Ernesto Suarez Rivera" userId="d7617527-afb9-461a-be23-276d45e711ce" providerId="ADAL" clId="{5CC9890D-FCA8-4FC0-99D3-7E3CD99DE9F2}" dt="2026-06-12T20:05:50.206" v="1733"/>
          <ac:spMkLst>
            <pc:docMk/>
            <pc:sldMk cId="2701463005" sldId="305"/>
            <ac:spMk id="13" creationId="{C76AAA9B-AD6F-1256-4476-7D6FB4D86D01}"/>
          </ac:spMkLst>
        </pc:spChg>
        <pc:spChg chg="add del mod">
          <ac:chgData name="Luis Ernesto Suarez Rivera" userId="d7617527-afb9-461a-be23-276d45e711ce" providerId="ADAL" clId="{5CC9890D-FCA8-4FC0-99D3-7E3CD99DE9F2}" dt="2026-06-12T21:12:56.469" v="2097" actId="1076"/>
          <ac:spMkLst>
            <pc:docMk/>
            <pc:sldMk cId="2701463005" sldId="305"/>
            <ac:spMk id="16" creationId="{2072F970-4AA7-0E00-7E9E-DE8F4B0DDDEB}"/>
          </ac:spMkLst>
        </pc:spChg>
        <pc:spChg chg="add mod">
          <ac:chgData name="Luis Ernesto Suarez Rivera" userId="d7617527-afb9-461a-be23-276d45e711ce" providerId="ADAL" clId="{5CC9890D-FCA8-4FC0-99D3-7E3CD99DE9F2}" dt="2026-06-12T20:05:50.206" v="1733"/>
          <ac:spMkLst>
            <pc:docMk/>
            <pc:sldMk cId="2701463005" sldId="305"/>
            <ac:spMk id="17" creationId="{046BD5E2-F474-120A-E50C-7966D9FAB371}"/>
          </ac:spMkLst>
        </pc:spChg>
        <pc:spChg chg="add mod">
          <ac:chgData name="Luis Ernesto Suarez Rivera" userId="d7617527-afb9-461a-be23-276d45e711ce" providerId="ADAL" clId="{5CC9890D-FCA8-4FC0-99D3-7E3CD99DE9F2}" dt="2026-06-12T21:12:56.469" v="2097" actId="1076"/>
          <ac:spMkLst>
            <pc:docMk/>
            <pc:sldMk cId="2701463005" sldId="305"/>
            <ac:spMk id="20" creationId="{2EEC7515-212C-4F52-93E6-87149B248408}"/>
          </ac:spMkLst>
        </pc:spChg>
        <pc:spChg chg="add mod">
          <ac:chgData name="Luis Ernesto Suarez Rivera" userId="d7617527-afb9-461a-be23-276d45e711ce" providerId="ADAL" clId="{5CC9890D-FCA8-4FC0-99D3-7E3CD99DE9F2}" dt="2026-06-12T21:12:56.469" v="2097" actId="1076"/>
          <ac:spMkLst>
            <pc:docMk/>
            <pc:sldMk cId="2701463005" sldId="305"/>
            <ac:spMk id="23" creationId="{03380DCA-2250-8D4B-E28F-58A0E4DB5D8D}"/>
          </ac:spMkLst>
        </pc:spChg>
        <pc:spChg chg="add mod">
          <ac:chgData name="Luis Ernesto Suarez Rivera" userId="d7617527-afb9-461a-be23-276d45e711ce" providerId="ADAL" clId="{5CC9890D-FCA8-4FC0-99D3-7E3CD99DE9F2}" dt="2026-06-12T21:12:56.469" v="2097" actId="1076"/>
          <ac:spMkLst>
            <pc:docMk/>
            <pc:sldMk cId="2701463005" sldId="305"/>
            <ac:spMk id="25" creationId="{B77C79D2-80B3-92E9-8B9C-167D36E4D3DF}"/>
          </ac:spMkLst>
        </pc:spChg>
        <pc:spChg chg="add mod">
          <ac:chgData name="Luis Ernesto Suarez Rivera" userId="d7617527-afb9-461a-be23-276d45e711ce" providerId="ADAL" clId="{5CC9890D-FCA8-4FC0-99D3-7E3CD99DE9F2}" dt="2026-06-12T21:12:56.469" v="2097" actId="1076"/>
          <ac:spMkLst>
            <pc:docMk/>
            <pc:sldMk cId="2701463005" sldId="305"/>
            <ac:spMk id="26" creationId="{C682CFAE-0DA0-9A9A-A6EE-E326A00AF971}"/>
          </ac:spMkLst>
        </pc:spChg>
        <pc:spChg chg="add mod">
          <ac:chgData name="Luis Ernesto Suarez Rivera" userId="d7617527-afb9-461a-be23-276d45e711ce" providerId="ADAL" clId="{5CC9890D-FCA8-4FC0-99D3-7E3CD99DE9F2}" dt="2026-06-12T21:12:56.469" v="2097" actId="1076"/>
          <ac:spMkLst>
            <pc:docMk/>
            <pc:sldMk cId="2701463005" sldId="305"/>
            <ac:spMk id="27" creationId="{063760FD-2AB9-B7E9-DD8A-B15402A5A199}"/>
          </ac:spMkLst>
        </pc:spChg>
        <pc:spChg chg="add mod">
          <ac:chgData name="Luis Ernesto Suarez Rivera" userId="d7617527-afb9-461a-be23-276d45e711ce" providerId="ADAL" clId="{5CC9890D-FCA8-4FC0-99D3-7E3CD99DE9F2}" dt="2026-06-12T21:12:56.469" v="2097" actId="1076"/>
          <ac:spMkLst>
            <pc:docMk/>
            <pc:sldMk cId="2701463005" sldId="305"/>
            <ac:spMk id="29" creationId="{5E946D0B-9FF7-ADBE-68C7-9D8DE2002801}"/>
          </ac:spMkLst>
        </pc:spChg>
        <pc:spChg chg="add mod">
          <ac:chgData name="Luis Ernesto Suarez Rivera" userId="d7617527-afb9-461a-be23-276d45e711ce" providerId="ADAL" clId="{5CC9890D-FCA8-4FC0-99D3-7E3CD99DE9F2}" dt="2026-06-12T21:12:56.469" v="2097" actId="1076"/>
          <ac:spMkLst>
            <pc:docMk/>
            <pc:sldMk cId="2701463005" sldId="305"/>
            <ac:spMk id="30" creationId="{04FA4A3F-A7DF-3BFA-703B-7846A6E0971F}"/>
          </ac:spMkLst>
        </pc:spChg>
        <pc:spChg chg="add mod">
          <ac:chgData name="Luis Ernesto Suarez Rivera" userId="d7617527-afb9-461a-be23-276d45e711ce" providerId="ADAL" clId="{5CC9890D-FCA8-4FC0-99D3-7E3CD99DE9F2}" dt="2026-06-12T21:12:56.469" v="2097" actId="1076"/>
          <ac:spMkLst>
            <pc:docMk/>
            <pc:sldMk cId="2701463005" sldId="305"/>
            <ac:spMk id="32" creationId="{CA27366C-0C5F-BCF3-EF62-DA98FB84D00A}"/>
          </ac:spMkLst>
        </pc:spChg>
        <pc:spChg chg="add mod">
          <ac:chgData name="Luis Ernesto Suarez Rivera" userId="d7617527-afb9-461a-be23-276d45e711ce" providerId="ADAL" clId="{5CC9890D-FCA8-4FC0-99D3-7E3CD99DE9F2}" dt="2026-06-12T21:12:56.469" v="2097" actId="1076"/>
          <ac:spMkLst>
            <pc:docMk/>
            <pc:sldMk cId="2701463005" sldId="305"/>
            <ac:spMk id="33" creationId="{6C3D010C-B022-AEFA-031D-B6879AA19BFD}"/>
          </ac:spMkLst>
        </pc:spChg>
        <pc:spChg chg="add mod">
          <ac:chgData name="Luis Ernesto Suarez Rivera" userId="d7617527-afb9-461a-be23-276d45e711ce" providerId="ADAL" clId="{5CC9890D-FCA8-4FC0-99D3-7E3CD99DE9F2}" dt="2026-06-12T21:12:56.469" v="2097" actId="1076"/>
          <ac:spMkLst>
            <pc:docMk/>
            <pc:sldMk cId="2701463005" sldId="305"/>
            <ac:spMk id="34" creationId="{942747C3-32AF-19FA-224C-E09DE1A2C074}"/>
          </ac:spMkLst>
        </pc:spChg>
        <pc:spChg chg="add mod">
          <ac:chgData name="Luis Ernesto Suarez Rivera" userId="d7617527-afb9-461a-be23-276d45e711ce" providerId="ADAL" clId="{5CC9890D-FCA8-4FC0-99D3-7E3CD99DE9F2}" dt="2026-06-12T21:12:56.469" v="2097" actId="1076"/>
          <ac:spMkLst>
            <pc:docMk/>
            <pc:sldMk cId="2701463005" sldId="305"/>
            <ac:spMk id="35" creationId="{3C3E9DEF-58A2-6881-4B24-ACBA2776DEAC}"/>
          </ac:spMkLst>
        </pc:spChg>
        <pc:spChg chg="add mod">
          <ac:chgData name="Luis Ernesto Suarez Rivera" userId="d7617527-afb9-461a-be23-276d45e711ce" providerId="ADAL" clId="{5CC9890D-FCA8-4FC0-99D3-7E3CD99DE9F2}" dt="2026-06-12T21:12:56.469" v="2097" actId="1076"/>
          <ac:spMkLst>
            <pc:docMk/>
            <pc:sldMk cId="2701463005" sldId="305"/>
            <ac:spMk id="36" creationId="{078BE08B-BE79-01E7-C305-82CFE6E9E4A9}"/>
          </ac:spMkLst>
        </pc:spChg>
        <pc:spChg chg="add mod">
          <ac:chgData name="Luis Ernesto Suarez Rivera" userId="d7617527-afb9-461a-be23-276d45e711ce" providerId="ADAL" clId="{5CC9890D-FCA8-4FC0-99D3-7E3CD99DE9F2}" dt="2026-06-12T21:12:56.469" v="2097" actId="1076"/>
          <ac:spMkLst>
            <pc:docMk/>
            <pc:sldMk cId="2701463005" sldId="305"/>
            <ac:spMk id="37" creationId="{07B6A912-8E02-680B-8B6E-C51514016770}"/>
          </ac:spMkLst>
        </pc:spChg>
        <pc:spChg chg="add mod">
          <ac:chgData name="Luis Ernesto Suarez Rivera" userId="d7617527-afb9-461a-be23-276d45e711ce" providerId="ADAL" clId="{5CC9890D-FCA8-4FC0-99D3-7E3CD99DE9F2}" dt="2026-06-12T21:12:56.469" v="2097" actId="1076"/>
          <ac:spMkLst>
            <pc:docMk/>
            <pc:sldMk cId="2701463005" sldId="305"/>
            <ac:spMk id="38" creationId="{AA1235FB-17BA-5908-B5EC-68142AE5C921}"/>
          </ac:spMkLst>
        </pc:spChg>
        <pc:spChg chg="add mod">
          <ac:chgData name="Luis Ernesto Suarez Rivera" userId="d7617527-afb9-461a-be23-276d45e711ce" providerId="ADAL" clId="{5CC9890D-FCA8-4FC0-99D3-7E3CD99DE9F2}" dt="2026-06-12T21:12:56.469" v="2097" actId="1076"/>
          <ac:spMkLst>
            <pc:docMk/>
            <pc:sldMk cId="2701463005" sldId="305"/>
            <ac:spMk id="39" creationId="{82FB51C0-C446-2492-B5A4-5AA9FC7C2C9E}"/>
          </ac:spMkLst>
        </pc:spChg>
        <pc:spChg chg="add mod">
          <ac:chgData name="Luis Ernesto Suarez Rivera" userId="d7617527-afb9-461a-be23-276d45e711ce" providerId="ADAL" clId="{5CC9890D-FCA8-4FC0-99D3-7E3CD99DE9F2}" dt="2026-06-12T21:12:56.469" v="2097" actId="1076"/>
          <ac:spMkLst>
            <pc:docMk/>
            <pc:sldMk cId="2701463005" sldId="305"/>
            <ac:spMk id="41" creationId="{46547250-8CFE-5A65-B8A6-382E9CB7FC07}"/>
          </ac:spMkLst>
        </pc:spChg>
        <pc:spChg chg="add mod">
          <ac:chgData name="Luis Ernesto Suarez Rivera" userId="d7617527-afb9-461a-be23-276d45e711ce" providerId="ADAL" clId="{5CC9890D-FCA8-4FC0-99D3-7E3CD99DE9F2}" dt="2026-06-12T21:12:56.469" v="2097" actId="1076"/>
          <ac:spMkLst>
            <pc:docMk/>
            <pc:sldMk cId="2701463005" sldId="305"/>
            <ac:spMk id="42" creationId="{BDD2DF6B-2CB1-C938-945D-68CD5587B487}"/>
          </ac:spMkLst>
        </pc:spChg>
        <pc:spChg chg="add mod">
          <ac:chgData name="Luis Ernesto Suarez Rivera" userId="d7617527-afb9-461a-be23-276d45e711ce" providerId="ADAL" clId="{5CC9890D-FCA8-4FC0-99D3-7E3CD99DE9F2}" dt="2026-06-12T21:12:56.469" v="2097" actId="1076"/>
          <ac:spMkLst>
            <pc:docMk/>
            <pc:sldMk cId="2701463005" sldId="305"/>
            <ac:spMk id="43" creationId="{C692226A-E5C3-6124-F658-6F7238D3856B}"/>
          </ac:spMkLst>
        </pc:spChg>
        <pc:spChg chg="add mod">
          <ac:chgData name="Luis Ernesto Suarez Rivera" userId="d7617527-afb9-461a-be23-276d45e711ce" providerId="ADAL" clId="{5CC9890D-FCA8-4FC0-99D3-7E3CD99DE9F2}" dt="2026-06-12T21:12:56.469" v="2097" actId="1076"/>
          <ac:spMkLst>
            <pc:docMk/>
            <pc:sldMk cId="2701463005" sldId="305"/>
            <ac:spMk id="44" creationId="{31428A5D-6446-7905-608F-7B03B1551B8B}"/>
          </ac:spMkLst>
        </pc:spChg>
        <pc:spChg chg="add mod">
          <ac:chgData name="Luis Ernesto Suarez Rivera" userId="d7617527-afb9-461a-be23-276d45e711ce" providerId="ADAL" clId="{5CC9890D-FCA8-4FC0-99D3-7E3CD99DE9F2}" dt="2026-06-12T21:12:56.469" v="2097" actId="1076"/>
          <ac:spMkLst>
            <pc:docMk/>
            <pc:sldMk cId="2701463005" sldId="305"/>
            <ac:spMk id="45" creationId="{B0DF0746-0AF8-710C-E8B4-E84E13054C2F}"/>
          </ac:spMkLst>
        </pc:spChg>
        <pc:spChg chg="add mod">
          <ac:chgData name="Luis Ernesto Suarez Rivera" userId="d7617527-afb9-461a-be23-276d45e711ce" providerId="ADAL" clId="{5CC9890D-FCA8-4FC0-99D3-7E3CD99DE9F2}" dt="2026-06-12T21:12:56.469" v="2097" actId="1076"/>
          <ac:spMkLst>
            <pc:docMk/>
            <pc:sldMk cId="2701463005" sldId="305"/>
            <ac:spMk id="46" creationId="{C2E2915C-CD0C-CFB1-7EBF-1E2900E1BF95}"/>
          </ac:spMkLst>
        </pc:spChg>
        <pc:spChg chg="add mod">
          <ac:chgData name="Luis Ernesto Suarez Rivera" userId="d7617527-afb9-461a-be23-276d45e711ce" providerId="ADAL" clId="{5CC9890D-FCA8-4FC0-99D3-7E3CD99DE9F2}" dt="2026-06-12T21:12:56.469" v="2097" actId="1076"/>
          <ac:spMkLst>
            <pc:docMk/>
            <pc:sldMk cId="2701463005" sldId="305"/>
            <ac:spMk id="47" creationId="{DCCC1479-A745-EDBA-4553-44328FB68FCB}"/>
          </ac:spMkLst>
        </pc:spChg>
        <pc:spChg chg="add mod">
          <ac:chgData name="Luis Ernesto Suarez Rivera" userId="d7617527-afb9-461a-be23-276d45e711ce" providerId="ADAL" clId="{5CC9890D-FCA8-4FC0-99D3-7E3CD99DE9F2}" dt="2026-06-12T21:12:56.469" v="2097" actId="1076"/>
          <ac:spMkLst>
            <pc:docMk/>
            <pc:sldMk cId="2701463005" sldId="305"/>
            <ac:spMk id="48" creationId="{0705977F-F3C3-F24E-0E8E-C274313189C5}"/>
          </ac:spMkLst>
        </pc:spChg>
        <pc:spChg chg="add mod">
          <ac:chgData name="Luis Ernesto Suarez Rivera" userId="d7617527-afb9-461a-be23-276d45e711ce" providerId="ADAL" clId="{5CC9890D-FCA8-4FC0-99D3-7E3CD99DE9F2}" dt="2026-06-12T21:17:38.342" v="2144" actId="1076"/>
          <ac:spMkLst>
            <pc:docMk/>
            <pc:sldMk cId="2701463005" sldId="305"/>
            <ac:spMk id="52" creationId="{934931B8-5EEE-D875-4D57-B567FBD86901}"/>
          </ac:spMkLst>
        </pc:spChg>
        <pc:picChg chg="add mod ord">
          <ac:chgData name="Luis Ernesto Suarez Rivera" userId="d7617527-afb9-461a-be23-276d45e711ce" providerId="ADAL" clId="{5CC9890D-FCA8-4FC0-99D3-7E3CD99DE9F2}" dt="2026-06-12T21:12:56.469" v="2097" actId="1076"/>
          <ac:picMkLst>
            <pc:docMk/>
            <pc:sldMk cId="2701463005" sldId="305"/>
            <ac:picMk id="28" creationId="{BF2244FF-3CE5-5B73-F2DD-7DA65DE11C35}"/>
          </ac:picMkLst>
        </pc:picChg>
        <pc:picChg chg="add mod">
          <ac:chgData name="Luis Ernesto Suarez Rivera" userId="d7617527-afb9-461a-be23-276d45e711ce" providerId="ADAL" clId="{5CC9890D-FCA8-4FC0-99D3-7E3CD99DE9F2}" dt="2026-06-12T21:12:56.469" v="2097" actId="1076"/>
          <ac:picMkLst>
            <pc:docMk/>
            <pc:sldMk cId="2701463005" sldId="305"/>
            <ac:picMk id="49" creationId="{5A689DE7-2344-BBF9-53A2-13EAAA30CFD0}"/>
          </ac:picMkLst>
        </pc:picChg>
        <pc:picChg chg="add mod">
          <ac:chgData name="Luis Ernesto Suarez Rivera" userId="d7617527-afb9-461a-be23-276d45e711ce" providerId="ADAL" clId="{5CC9890D-FCA8-4FC0-99D3-7E3CD99DE9F2}" dt="2026-06-12T21:12:56.469" v="2097" actId="1076"/>
          <ac:picMkLst>
            <pc:docMk/>
            <pc:sldMk cId="2701463005" sldId="305"/>
            <ac:picMk id="50" creationId="{9FACA347-6A19-6C56-7107-057097F0F887}"/>
          </ac:picMkLst>
        </pc:picChg>
      </pc:sldChg>
      <pc:sldChg chg="addSp delSp modSp add mod">
        <pc:chgData name="Luis Ernesto Suarez Rivera" userId="d7617527-afb9-461a-be23-276d45e711ce" providerId="ADAL" clId="{5CC9890D-FCA8-4FC0-99D3-7E3CD99DE9F2}" dt="2026-06-12T21:58:00.409" v="2394" actId="20577"/>
        <pc:sldMkLst>
          <pc:docMk/>
          <pc:sldMk cId="1212526246" sldId="306"/>
        </pc:sldMkLst>
        <pc:spChg chg="add mod">
          <ac:chgData name="Luis Ernesto Suarez Rivera" userId="d7617527-afb9-461a-be23-276d45e711ce" providerId="ADAL" clId="{5CC9890D-FCA8-4FC0-99D3-7E3CD99DE9F2}" dt="2026-06-12T21:45:02.172" v="2297" actId="1076"/>
          <ac:spMkLst>
            <pc:docMk/>
            <pc:sldMk cId="1212526246" sldId="306"/>
            <ac:spMk id="132" creationId="{6A5522A6-1E3C-C74F-46A8-CE1250BC6F92}"/>
          </ac:spMkLst>
        </pc:spChg>
        <pc:spChg chg="add mod">
          <ac:chgData name="Luis Ernesto Suarez Rivera" userId="d7617527-afb9-461a-be23-276d45e711ce" providerId="ADAL" clId="{5CC9890D-FCA8-4FC0-99D3-7E3CD99DE9F2}" dt="2026-06-12T21:33:48.309" v="2149" actId="1076"/>
          <ac:spMkLst>
            <pc:docMk/>
            <pc:sldMk cId="1212526246" sldId="306"/>
            <ac:spMk id="133" creationId="{B4BA1473-C17A-18D1-3534-D9F78DD28A1F}"/>
          </ac:spMkLst>
        </pc:spChg>
        <pc:spChg chg="add mod">
          <ac:chgData name="Luis Ernesto Suarez Rivera" userId="d7617527-afb9-461a-be23-276d45e711ce" providerId="ADAL" clId="{5CC9890D-FCA8-4FC0-99D3-7E3CD99DE9F2}" dt="2026-06-12T21:42:00.108" v="2236" actId="1076"/>
          <ac:spMkLst>
            <pc:docMk/>
            <pc:sldMk cId="1212526246" sldId="306"/>
            <ac:spMk id="138" creationId="{2651C9C9-CE4A-384E-00E9-D676E73DA011}"/>
          </ac:spMkLst>
        </pc:spChg>
        <pc:spChg chg="add mod">
          <ac:chgData name="Luis Ernesto Suarez Rivera" userId="d7617527-afb9-461a-be23-276d45e711ce" providerId="ADAL" clId="{5CC9890D-FCA8-4FC0-99D3-7E3CD99DE9F2}" dt="2026-06-12T21:42:00.108" v="2236" actId="1076"/>
          <ac:spMkLst>
            <pc:docMk/>
            <pc:sldMk cId="1212526246" sldId="306"/>
            <ac:spMk id="139" creationId="{9D037592-ECDA-84F2-0E91-2AD22D9781AA}"/>
          </ac:spMkLst>
        </pc:spChg>
        <pc:spChg chg="add mod">
          <ac:chgData name="Luis Ernesto Suarez Rivera" userId="d7617527-afb9-461a-be23-276d45e711ce" providerId="ADAL" clId="{5CC9890D-FCA8-4FC0-99D3-7E3CD99DE9F2}" dt="2026-06-12T21:42:00.108" v="2236" actId="1076"/>
          <ac:spMkLst>
            <pc:docMk/>
            <pc:sldMk cId="1212526246" sldId="306"/>
            <ac:spMk id="140" creationId="{D31E3B0C-C2ED-295E-0E7B-B737A78803DE}"/>
          </ac:spMkLst>
        </pc:spChg>
        <pc:spChg chg="add mod">
          <ac:chgData name="Luis Ernesto Suarez Rivera" userId="d7617527-afb9-461a-be23-276d45e711ce" providerId="ADAL" clId="{5CC9890D-FCA8-4FC0-99D3-7E3CD99DE9F2}" dt="2026-06-12T21:42:00.108" v="2236" actId="1076"/>
          <ac:spMkLst>
            <pc:docMk/>
            <pc:sldMk cId="1212526246" sldId="306"/>
            <ac:spMk id="141" creationId="{C3E52482-6369-403C-86EA-A212140CA3BE}"/>
          </ac:spMkLst>
        </pc:spChg>
        <pc:spChg chg="add mod">
          <ac:chgData name="Luis Ernesto Suarez Rivera" userId="d7617527-afb9-461a-be23-276d45e711ce" providerId="ADAL" clId="{5CC9890D-FCA8-4FC0-99D3-7E3CD99DE9F2}" dt="2026-06-12T21:42:00.108" v="2236" actId="1076"/>
          <ac:spMkLst>
            <pc:docMk/>
            <pc:sldMk cId="1212526246" sldId="306"/>
            <ac:spMk id="142" creationId="{884C5AFF-8BE0-E766-64D0-E3203A31F8F3}"/>
          </ac:spMkLst>
        </pc:spChg>
        <pc:spChg chg="add mod">
          <ac:chgData name="Luis Ernesto Suarez Rivera" userId="d7617527-afb9-461a-be23-276d45e711ce" providerId="ADAL" clId="{5CC9890D-FCA8-4FC0-99D3-7E3CD99DE9F2}" dt="2026-06-12T21:42:00.108" v="2236" actId="1076"/>
          <ac:spMkLst>
            <pc:docMk/>
            <pc:sldMk cId="1212526246" sldId="306"/>
            <ac:spMk id="143" creationId="{2EB1447E-EB1A-6B51-B652-681E46176B70}"/>
          </ac:spMkLst>
        </pc:spChg>
        <pc:spChg chg="add mod">
          <ac:chgData name="Luis Ernesto Suarez Rivera" userId="d7617527-afb9-461a-be23-276d45e711ce" providerId="ADAL" clId="{5CC9890D-FCA8-4FC0-99D3-7E3CD99DE9F2}" dt="2026-06-12T21:42:00.108" v="2236" actId="1076"/>
          <ac:spMkLst>
            <pc:docMk/>
            <pc:sldMk cId="1212526246" sldId="306"/>
            <ac:spMk id="144" creationId="{D8876CFA-B96B-1415-B7E2-C427221BC22E}"/>
          </ac:spMkLst>
        </pc:spChg>
        <pc:spChg chg="add mod">
          <ac:chgData name="Luis Ernesto Suarez Rivera" userId="d7617527-afb9-461a-be23-276d45e711ce" providerId="ADAL" clId="{5CC9890D-FCA8-4FC0-99D3-7E3CD99DE9F2}" dt="2026-06-12T21:42:00.108" v="2236" actId="1076"/>
          <ac:spMkLst>
            <pc:docMk/>
            <pc:sldMk cId="1212526246" sldId="306"/>
            <ac:spMk id="145" creationId="{E8DCB104-1613-3E1E-FB3D-9B8704050459}"/>
          </ac:spMkLst>
        </pc:spChg>
        <pc:spChg chg="add mod">
          <ac:chgData name="Luis Ernesto Suarez Rivera" userId="d7617527-afb9-461a-be23-276d45e711ce" providerId="ADAL" clId="{5CC9890D-FCA8-4FC0-99D3-7E3CD99DE9F2}" dt="2026-06-12T21:58:00.409" v="2394" actId="20577"/>
          <ac:spMkLst>
            <pc:docMk/>
            <pc:sldMk cId="1212526246" sldId="306"/>
            <ac:spMk id="146" creationId="{B00CD188-9841-FF7B-AD96-D42ABB664040}"/>
          </ac:spMkLst>
        </pc:spChg>
        <pc:spChg chg="add mod">
          <ac:chgData name="Luis Ernesto Suarez Rivera" userId="d7617527-afb9-461a-be23-276d45e711ce" providerId="ADAL" clId="{5CC9890D-FCA8-4FC0-99D3-7E3CD99DE9F2}" dt="2026-06-12T21:44:41.376" v="2293" actId="20577"/>
          <ac:spMkLst>
            <pc:docMk/>
            <pc:sldMk cId="1212526246" sldId="306"/>
            <ac:spMk id="147" creationId="{435F8270-1499-C7FA-D78C-517AC39DE877}"/>
          </ac:spMkLst>
        </pc:spChg>
        <pc:spChg chg="add mod">
          <ac:chgData name="Luis Ernesto Suarez Rivera" userId="d7617527-afb9-461a-be23-276d45e711ce" providerId="ADAL" clId="{5CC9890D-FCA8-4FC0-99D3-7E3CD99DE9F2}" dt="2026-06-12T21:44:53.758" v="2296" actId="20577"/>
          <ac:spMkLst>
            <pc:docMk/>
            <pc:sldMk cId="1212526246" sldId="306"/>
            <ac:spMk id="148" creationId="{5C8D934A-F38B-B078-8DF3-A0087265551E}"/>
          </ac:spMkLst>
        </pc:spChg>
        <pc:spChg chg="add mod">
          <ac:chgData name="Luis Ernesto Suarez Rivera" userId="d7617527-afb9-461a-be23-276d45e711ce" providerId="ADAL" clId="{5CC9890D-FCA8-4FC0-99D3-7E3CD99DE9F2}" dt="2026-06-12T21:48:06.788" v="2309" actId="207"/>
          <ac:spMkLst>
            <pc:docMk/>
            <pc:sldMk cId="1212526246" sldId="306"/>
            <ac:spMk id="149" creationId="{5704803E-E32B-021B-5EDC-2C505E3A567E}"/>
          </ac:spMkLst>
        </pc:spChg>
        <pc:picChg chg="add mod">
          <ac:chgData name="Luis Ernesto Suarez Rivera" userId="d7617527-afb9-461a-be23-276d45e711ce" providerId="ADAL" clId="{5CC9890D-FCA8-4FC0-99D3-7E3CD99DE9F2}" dt="2026-06-12T21:38:02.721" v="2164" actId="1076"/>
          <ac:picMkLst>
            <pc:docMk/>
            <pc:sldMk cId="1212526246" sldId="306"/>
            <ac:picMk id="131" creationId="{C1EF6A8B-5AEA-DCC0-22CE-145AD7BF1631}"/>
          </ac:picMkLst>
        </pc:picChg>
        <pc:picChg chg="add mod">
          <ac:chgData name="Luis Ernesto Suarez Rivera" userId="d7617527-afb9-461a-be23-276d45e711ce" providerId="ADAL" clId="{5CC9890D-FCA8-4FC0-99D3-7E3CD99DE9F2}" dt="2026-06-12T21:38:02.721" v="2164" actId="1076"/>
          <ac:picMkLst>
            <pc:docMk/>
            <pc:sldMk cId="1212526246" sldId="306"/>
            <ac:picMk id="134" creationId="{3F90458C-A0AF-299A-10B7-56E96D42CE36}"/>
          </ac:picMkLst>
        </pc:picChg>
        <pc:picChg chg="add mod">
          <ac:chgData name="Luis Ernesto Suarez Rivera" userId="d7617527-afb9-461a-be23-276d45e711ce" providerId="ADAL" clId="{5CC9890D-FCA8-4FC0-99D3-7E3CD99DE9F2}" dt="2026-06-12T21:38:02.721" v="2164" actId="1076"/>
          <ac:picMkLst>
            <pc:docMk/>
            <pc:sldMk cId="1212526246" sldId="306"/>
            <ac:picMk id="136" creationId="{5933DF6B-DFA1-C368-921A-CCD4016DA351}"/>
          </ac:picMkLst>
        </pc:picChg>
        <pc:picChg chg="add mod">
          <ac:chgData name="Luis Ernesto Suarez Rivera" userId="d7617527-afb9-461a-be23-276d45e711ce" providerId="ADAL" clId="{5CC9890D-FCA8-4FC0-99D3-7E3CD99DE9F2}" dt="2026-06-12T21:47:32.659" v="2307" actId="1076"/>
          <ac:picMkLst>
            <pc:docMk/>
            <pc:sldMk cId="1212526246" sldId="306"/>
            <ac:picMk id="150" creationId="{29579891-383C-3708-63A4-3C00C872E0AF}"/>
          </ac:picMkLst>
        </pc:picChg>
      </pc:sldChg>
      <pc:sldChg chg="addSp delSp modSp add mod">
        <pc:chgData name="Luis Ernesto Suarez Rivera" userId="d7617527-afb9-461a-be23-276d45e711ce" providerId="ADAL" clId="{5CC9890D-FCA8-4FC0-99D3-7E3CD99DE9F2}" dt="2026-06-12T22:02:27.228" v="2453" actId="20577"/>
        <pc:sldMkLst>
          <pc:docMk/>
          <pc:sldMk cId="314393350" sldId="307"/>
        </pc:sldMkLst>
        <pc:spChg chg="mod">
          <ac:chgData name="Luis Ernesto Suarez Rivera" userId="d7617527-afb9-461a-be23-276d45e711ce" providerId="ADAL" clId="{5CC9890D-FCA8-4FC0-99D3-7E3CD99DE9F2}" dt="2026-06-12T21:59:50.602" v="2411" actId="1076"/>
          <ac:spMkLst>
            <pc:docMk/>
            <pc:sldMk cId="314393350" sldId="307"/>
            <ac:spMk id="3" creationId="{6BEF668B-96B2-2185-F3C8-3400BE9ADCCD}"/>
          </ac:spMkLst>
        </pc:spChg>
        <pc:spChg chg="add mod">
          <ac:chgData name="Luis Ernesto Suarez Rivera" userId="d7617527-afb9-461a-be23-276d45e711ce" providerId="ADAL" clId="{5CC9890D-FCA8-4FC0-99D3-7E3CD99DE9F2}" dt="2026-06-12T22:00:15.362" v="2417" actId="1076"/>
          <ac:spMkLst>
            <pc:docMk/>
            <pc:sldMk cId="314393350" sldId="307"/>
            <ac:spMk id="81" creationId="{E8D4587A-6FB0-FF43-7775-A9D63D7E41E8}"/>
          </ac:spMkLst>
        </pc:spChg>
        <pc:spChg chg="add mod">
          <ac:chgData name="Luis Ernesto Suarez Rivera" userId="d7617527-afb9-461a-be23-276d45e711ce" providerId="ADAL" clId="{5CC9890D-FCA8-4FC0-99D3-7E3CD99DE9F2}" dt="2026-06-12T22:00:15.362" v="2417" actId="1076"/>
          <ac:spMkLst>
            <pc:docMk/>
            <pc:sldMk cId="314393350" sldId="307"/>
            <ac:spMk id="82" creationId="{759DDCA9-539E-1C78-BB7F-B70D5C324869}"/>
          </ac:spMkLst>
        </pc:spChg>
        <pc:spChg chg="add mod">
          <ac:chgData name="Luis Ernesto Suarez Rivera" userId="d7617527-afb9-461a-be23-276d45e711ce" providerId="ADAL" clId="{5CC9890D-FCA8-4FC0-99D3-7E3CD99DE9F2}" dt="2026-06-12T22:00:15.362" v="2417" actId="1076"/>
          <ac:spMkLst>
            <pc:docMk/>
            <pc:sldMk cId="314393350" sldId="307"/>
            <ac:spMk id="83" creationId="{BB91E5F5-2EBD-BBB1-4F76-BC0EA3A7DBC8}"/>
          </ac:spMkLst>
        </pc:spChg>
        <pc:spChg chg="add mod">
          <ac:chgData name="Luis Ernesto Suarez Rivera" userId="d7617527-afb9-461a-be23-276d45e711ce" providerId="ADAL" clId="{5CC9890D-FCA8-4FC0-99D3-7E3CD99DE9F2}" dt="2026-06-12T22:00:15.362" v="2417" actId="1076"/>
          <ac:spMkLst>
            <pc:docMk/>
            <pc:sldMk cId="314393350" sldId="307"/>
            <ac:spMk id="84" creationId="{E54C802B-C21A-7FD9-0318-09C8182829D9}"/>
          </ac:spMkLst>
        </pc:spChg>
        <pc:spChg chg="add mod">
          <ac:chgData name="Luis Ernesto Suarez Rivera" userId="d7617527-afb9-461a-be23-276d45e711ce" providerId="ADAL" clId="{5CC9890D-FCA8-4FC0-99D3-7E3CD99DE9F2}" dt="2026-06-12T22:00:15.362" v="2417" actId="1076"/>
          <ac:spMkLst>
            <pc:docMk/>
            <pc:sldMk cId="314393350" sldId="307"/>
            <ac:spMk id="85" creationId="{5DDC0982-70E0-91A3-9822-D959595DFF77}"/>
          </ac:spMkLst>
        </pc:spChg>
        <pc:spChg chg="add mod">
          <ac:chgData name="Luis Ernesto Suarez Rivera" userId="d7617527-afb9-461a-be23-276d45e711ce" providerId="ADAL" clId="{5CC9890D-FCA8-4FC0-99D3-7E3CD99DE9F2}" dt="2026-06-12T22:00:15.362" v="2417" actId="1076"/>
          <ac:spMkLst>
            <pc:docMk/>
            <pc:sldMk cId="314393350" sldId="307"/>
            <ac:spMk id="86" creationId="{C6E07D12-8B6D-C487-6EB6-E14E4F1E840F}"/>
          </ac:spMkLst>
        </pc:spChg>
        <pc:spChg chg="add mod">
          <ac:chgData name="Luis Ernesto Suarez Rivera" userId="d7617527-afb9-461a-be23-276d45e711ce" providerId="ADAL" clId="{5CC9890D-FCA8-4FC0-99D3-7E3CD99DE9F2}" dt="2026-06-12T22:00:15.362" v="2417" actId="1076"/>
          <ac:spMkLst>
            <pc:docMk/>
            <pc:sldMk cId="314393350" sldId="307"/>
            <ac:spMk id="87" creationId="{0BA136E6-5CEC-5146-F4F6-F08644D08A88}"/>
          </ac:spMkLst>
        </pc:spChg>
        <pc:spChg chg="add mod">
          <ac:chgData name="Luis Ernesto Suarez Rivera" userId="d7617527-afb9-461a-be23-276d45e711ce" providerId="ADAL" clId="{5CC9890D-FCA8-4FC0-99D3-7E3CD99DE9F2}" dt="2026-06-12T22:00:15.362" v="2417" actId="1076"/>
          <ac:spMkLst>
            <pc:docMk/>
            <pc:sldMk cId="314393350" sldId="307"/>
            <ac:spMk id="88" creationId="{198812C7-72EE-E57B-C5FB-8EFF2F423C11}"/>
          </ac:spMkLst>
        </pc:spChg>
        <pc:spChg chg="add mod">
          <ac:chgData name="Luis Ernesto Suarez Rivera" userId="d7617527-afb9-461a-be23-276d45e711ce" providerId="ADAL" clId="{5CC9890D-FCA8-4FC0-99D3-7E3CD99DE9F2}" dt="2026-06-12T22:00:15.362" v="2417" actId="1076"/>
          <ac:spMkLst>
            <pc:docMk/>
            <pc:sldMk cId="314393350" sldId="307"/>
            <ac:spMk id="89" creationId="{CC5D5088-617D-3CF1-3FCE-EC83F321F265}"/>
          </ac:spMkLst>
        </pc:spChg>
        <pc:spChg chg="add mod">
          <ac:chgData name="Luis Ernesto Suarez Rivera" userId="d7617527-afb9-461a-be23-276d45e711ce" providerId="ADAL" clId="{5CC9890D-FCA8-4FC0-99D3-7E3CD99DE9F2}" dt="2026-06-12T22:00:15.362" v="2417" actId="1076"/>
          <ac:spMkLst>
            <pc:docMk/>
            <pc:sldMk cId="314393350" sldId="307"/>
            <ac:spMk id="90" creationId="{8A330931-84CF-67DD-4D46-1B56157408D5}"/>
          </ac:spMkLst>
        </pc:spChg>
        <pc:spChg chg="add mod">
          <ac:chgData name="Luis Ernesto Suarez Rivera" userId="d7617527-afb9-461a-be23-276d45e711ce" providerId="ADAL" clId="{5CC9890D-FCA8-4FC0-99D3-7E3CD99DE9F2}" dt="2026-06-12T22:00:15.362" v="2417" actId="1076"/>
          <ac:spMkLst>
            <pc:docMk/>
            <pc:sldMk cId="314393350" sldId="307"/>
            <ac:spMk id="91" creationId="{3188D7F5-6F89-2C0F-82F3-8ADA3E66B3E2}"/>
          </ac:spMkLst>
        </pc:spChg>
        <pc:spChg chg="add mod">
          <ac:chgData name="Luis Ernesto Suarez Rivera" userId="d7617527-afb9-461a-be23-276d45e711ce" providerId="ADAL" clId="{5CC9890D-FCA8-4FC0-99D3-7E3CD99DE9F2}" dt="2026-06-12T22:00:15.362" v="2417" actId="1076"/>
          <ac:spMkLst>
            <pc:docMk/>
            <pc:sldMk cId="314393350" sldId="307"/>
            <ac:spMk id="92" creationId="{2CB47C98-4510-C722-8B5D-53E850078D69}"/>
          </ac:spMkLst>
        </pc:spChg>
        <pc:spChg chg="add mod">
          <ac:chgData name="Luis Ernesto Suarez Rivera" userId="d7617527-afb9-461a-be23-276d45e711ce" providerId="ADAL" clId="{5CC9890D-FCA8-4FC0-99D3-7E3CD99DE9F2}" dt="2026-06-12T22:00:15.362" v="2417" actId="1076"/>
          <ac:spMkLst>
            <pc:docMk/>
            <pc:sldMk cId="314393350" sldId="307"/>
            <ac:spMk id="93" creationId="{B11D6240-4F36-2DD2-E596-17D986AF81C0}"/>
          </ac:spMkLst>
        </pc:spChg>
        <pc:spChg chg="add mod">
          <ac:chgData name="Luis Ernesto Suarez Rivera" userId="d7617527-afb9-461a-be23-276d45e711ce" providerId="ADAL" clId="{5CC9890D-FCA8-4FC0-99D3-7E3CD99DE9F2}" dt="2026-06-12T22:00:15.362" v="2417" actId="1076"/>
          <ac:spMkLst>
            <pc:docMk/>
            <pc:sldMk cId="314393350" sldId="307"/>
            <ac:spMk id="94" creationId="{88F3C4E9-825E-9D63-BFC5-46C1349241F1}"/>
          </ac:spMkLst>
        </pc:spChg>
        <pc:spChg chg="add mod">
          <ac:chgData name="Luis Ernesto Suarez Rivera" userId="d7617527-afb9-461a-be23-276d45e711ce" providerId="ADAL" clId="{5CC9890D-FCA8-4FC0-99D3-7E3CD99DE9F2}" dt="2026-06-12T22:00:15.362" v="2417" actId="1076"/>
          <ac:spMkLst>
            <pc:docMk/>
            <pc:sldMk cId="314393350" sldId="307"/>
            <ac:spMk id="95" creationId="{30C185C9-20DE-BC05-CDB9-20E472BBCFFE}"/>
          </ac:spMkLst>
        </pc:spChg>
        <pc:spChg chg="add mod">
          <ac:chgData name="Luis Ernesto Suarez Rivera" userId="d7617527-afb9-461a-be23-276d45e711ce" providerId="ADAL" clId="{5CC9890D-FCA8-4FC0-99D3-7E3CD99DE9F2}" dt="2026-06-12T22:00:15.362" v="2417" actId="1076"/>
          <ac:spMkLst>
            <pc:docMk/>
            <pc:sldMk cId="314393350" sldId="307"/>
            <ac:spMk id="96" creationId="{C30F0B9D-9E08-B979-1B5E-6244D9F34652}"/>
          </ac:spMkLst>
        </pc:spChg>
        <pc:spChg chg="add mod">
          <ac:chgData name="Luis Ernesto Suarez Rivera" userId="d7617527-afb9-461a-be23-276d45e711ce" providerId="ADAL" clId="{5CC9890D-FCA8-4FC0-99D3-7E3CD99DE9F2}" dt="2026-06-12T22:00:15.362" v="2417" actId="1076"/>
          <ac:spMkLst>
            <pc:docMk/>
            <pc:sldMk cId="314393350" sldId="307"/>
            <ac:spMk id="97" creationId="{F78255B0-B8F7-CEBA-C51C-3FB9FEC735F9}"/>
          </ac:spMkLst>
        </pc:spChg>
        <pc:spChg chg="add mod">
          <ac:chgData name="Luis Ernesto Suarez Rivera" userId="d7617527-afb9-461a-be23-276d45e711ce" providerId="ADAL" clId="{5CC9890D-FCA8-4FC0-99D3-7E3CD99DE9F2}" dt="2026-06-12T22:00:15.362" v="2417" actId="1076"/>
          <ac:spMkLst>
            <pc:docMk/>
            <pc:sldMk cId="314393350" sldId="307"/>
            <ac:spMk id="98" creationId="{B7CC3AF8-04CC-E1F4-BE9A-5E0039AAFBCE}"/>
          </ac:spMkLst>
        </pc:spChg>
        <pc:spChg chg="add mod">
          <ac:chgData name="Luis Ernesto Suarez Rivera" userId="d7617527-afb9-461a-be23-276d45e711ce" providerId="ADAL" clId="{5CC9890D-FCA8-4FC0-99D3-7E3CD99DE9F2}" dt="2026-06-12T22:00:15.362" v="2417" actId="1076"/>
          <ac:spMkLst>
            <pc:docMk/>
            <pc:sldMk cId="314393350" sldId="307"/>
            <ac:spMk id="99" creationId="{1387F53F-E8BB-8E79-1A8A-05387D45D553}"/>
          </ac:spMkLst>
        </pc:spChg>
        <pc:spChg chg="add mod">
          <ac:chgData name="Luis Ernesto Suarez Rivera" userId="d7617527-afb9-461a-be23-276d45e711ce" providerId="ADAL" clId="{5CC9890D-FCA8-4FC0-99D3-7E3CD99DE9F2}" dt="2026-06-12T22:00:15.362" v="2417" actId="1076"/>
          <ac:spMkLst>
            <pc:docMk/>
            <pc:sldMk cId="314393350" sldId="307"/>
            <ac:spMk id="100" creationId="{1C6C5418-9808-6BC2-8C35-C3ED60E50F82}"/>
          </ac:spMkLst>
        </pc:spChg>
        <pc:spChg chg="add mod">
          <ac:chgData name="Luis Ernesto Suarez Rivera" userId="d7617527-afb9-461a-be23-276d45e711ce" providerId="ADAL" clId="{5CC9890D-FCA8-4FC0-99D3-7E3CD99DE9F2}" dt="2026-06-12T22:00:15.362" v="2417" actId="1076"/>
          <ac:spMkLst>
            <pc:docMk/>
            <pc:sldMk cId="314393350" sldId="307"/>
            <ac:spMk id="101" creationId="{13FDE909-A84F-4E89-976E-0F574A6F3541}"/>
          </ac:spMkLst>
        </pc:spChg>
        <pc:spChg chg="add mod">
          <ac:chgData name="Luis Ernesto Suarez Rivera" userId="d7617527-afb9-461a-be23-276d45e711ce" providerId="ADAL" clId="{5CC9890D-FCA8-4FC0-99D3-7E3CD99DE9F2}" dt="2026-06-12T22:00:15.362" v="2417" actId="1076"/>
          <ac:spMkLst>
            <pc:docMk/>
            <pc:sldMk cId="314393350" sldId="307"/>
            <ac:spMk id="102" creationId="{62AC8713-0746-5F46-2B6F-5B59D4506E0A}"/>
          </ac:spMkLst>
        </pc:spChg>
        <pc:spChg chg="add mod">
          <ac:chgData name="Luis Ernesto Suarez Rivera" userId="d7617527-afb9-461a-be23-276d45e711ce" providerId="ADAL" clId="{5CC9890D-FCA8-4FC0-99D3-7E3CD99DE9F2}" dt="2026-06-12T21:59:45.655" v="2410" actId="1076"/>
          <ac:spMkLst>
            <pc:docMk/>
            <pc:sldMk cId="314393350" sldId="307"/>
            <ac:spMk id="103" creationId="{6D901A91-5F79-AB88-6812-7B23C3F9F1FC}"/>
          </ac:spMkLst>
        </pc:spChg>
        <pc:spChg chg="add mod">
          <ac:chgData name="Luis Ernesto Suarez Rivera" userId="d7617527-afb9-461a-be23-276d45e711ce" providerId="ADAL" clId="{5CC9890D-FCA8-4FC0-99D3-7E3CD99DE9F2}" dt="2026-06-12T21:59:45.655" v="2410" actId="1076"/>
          <ac:spMkLst>
            <pc:docMk/>
            <pc:sldMk cId="314393350" sldId="307"/>
            <ac:spMk id="104" creationId="{F4DF2CB3-91B6-1CED-6FFC-32F9B04A1A0E}"/>
          </ac:spMkLst>
        </pc:spChg>
        <pc:spChg chg="add mod">
          <ac:chgData name="Luis Ernesto Suarez Rivera" userId="d7617527-afb9-461a-be23-276d45e711ce" providerId="ADAL" clId="{5CC9890D-FCA8-4FC0-99D3-7E3CD99DE9F2}" dt="2026-06-12T21:59:45.655" v="2410" actId="1076"/>
          <ac:spMkLst>
            <pc:docMk/>
            <pc:sldMk cId="314393350" sldId="307"/>
            <ac:spMk id="105" creationId="{3FB01452-8895-4B3E-F6A0-150A9181721F}"/>
          </ac:spMkLst>
        </pc:spChg>
        <pc:spChg chg="add mod">
          <ac:chgData name="Luis Ernesto Suarez Rivera" userId="d7617527-afb9-461a-be23-276d45e711ce" providerId="ADAL" clId="{5CC9890D-FCA8-4FC0-99D3-7E3CD99DE9F2}" dt="2026-06-12T21:59:45.655" v="2410" actId="1076"/>
          <ac:spMkLst>
            <pc:docMk/>
            <pc:sldMk cId="314393350" sldId="307"/>
            <ac:spMk id="106" creationId="{DA7D09B8-D5DF-32C4-BBDD-1A16B13C08D9}"/>
          </ac:spMkLst>
        </pc:spChg>
        <pc:spChg chg="add mod">
          <ac:chgData name="Luis Ernesto Suarez Rivera" userId="d7617527-afb9-461a-be23-276d45e711ce" providerId="ADAL" clId="{5CC9890D-FCA8-4FC0-99D3-7E3CD99DE9F2}" dt="2026-06-12T21:59:45.655" v="2410" actId="1076"/>
          <ac:spMkLst>
            <pc:docMk/>
            <pc:sldMk cId="314393350" sldId="307"/>
            <ac:spMk id="107" creationId="{F0E666D3-7640-1366-D9B2-65674822CB81}"/>
          </ac:spMkLst>
        </pc:spChg>
        <pc:spChg chg="add mod">
          <ac:chgData name="Luis Ernesto Suarez Rivera" userId="d7617527-afb9-461a-be23-276d45e711ce" providerId="ADAL" clId="{5CC9890D-FCA8-4FC0-99D3-7E3CD99DE9F2}" dt="2026-06-12T21:59:45.655" v="2410" actId="1076"/>
          <ac:spMkLst>
            <pc:docMk/>
            <pc:sldMk cId="314393350" sldId="307"/>
            <ac:spMk id="108" creationId="{AC331A05-9D58-C54F-081A-F24C3285E2B0}"/>
          </ac:spMkLst>
        </pc:spChg>
        <pc:spChg chg="add mod">
          <ac:chgData name="Luis Ernesto Suarez Rivera" userId="d7617527-afb9-461a-be23-276d45e711ce" providerId="ADAL" clId="{5CC9890D-FCA8-4FC0-99D3-7E3CD99DE9F2}" dt="2026-06-12T21:59:45.655" v="2410" actId="1076"/>
          <ac:spMkLst>
            <pc:docMk/>
            <pc:sldMk cId="314393350" sldId="307"/>
            <ac:spMk id="109" creationId="{0CE508D0-B169-2F5F-13A6-60D13189008D}"/>
          </ac:spMkLst>
        </pc:spChg>
        <pc:spChg chg="add mod">
          <ac:chgData name="Luis Ernesto Suarez Rivera" userId="d7617527-afb9-461a-be23-276d45e711ce" providerId="ADAL" clId="{5CC9890D-FCA8-4FC0-99D3-7E3CD99DE9F2}" dt="2026-06-12T21:59:45.655" v="2410" actId="1076"/>
          <ac:spMkLst>
            <pc:docMk/>
            <pc:sldMk cId="314393350" sldId="307"/>
            <ac:spMk id="110" creationId="{C93DA93D-F64D-C3A7-9721-1A876D802FB1}"/>
          </ac:spMkLst>
        </pc:spChg>
        <pc:spChg chg="add mod">
          <ac:chgData name="Luis Ernesto Suarez Rivera" userId="d7617527-afb9-461a-be23-276d45e711ce" providerId="ADAL" clId="{5CC9890D-FCA8-4FC0-99D3-7E3CD99DE9F2}" dt="2026-06-12T21:59:45.655" v="2410" actId="1076"/>
          <ac:spMkLst>
            <pc:docMk/>
            <pc:sldMk cId="314393350" sldId="307"/>
            <ac:spMk id="111" creationId="{F11473F1-B870-2295-7C60-AFB5CDB5C850}"/>
          </ac:spMkLst>
        </pc:spChg>
        <pc:spChg chg="add mod">
          <ac:chgData name="Luis Ernesto Suarez Rivera" userId="d7617527-afb9-461a-be23-276d45e711ce" providerId="ADAL" clId="{5CC9890D-FCA8-4FC0-99D3-7E3CD99DE9F2}" dt="2026-06-12T21:59:45.655" v="2410" actId="1076"/>
          <ac:spMkLst>
            <pc:docMk/>
            <pc:sldMk cId="314393350" sldId="307"/>
            <ac:spMk id="112" creationId="{BF40DB14-AE05-029F-6D80-404F72C13641}"/>
          </ac:spMkLst>
        </pc:spChg>
        <pc:spChg chg="add mod">
          <ac:chgData name="Luis Ernesto Suarez Rivera" userId="d7617527-afb9-461a-be23-276d45e711ce" providerId="ADAL" clId="{5CC9890D-FCA8-4FC0-99D3-7E3CD99DE9F2}" dt="2026-06-12T21:59:45.655" v="2410" actId="1076"/>
          <ac:spMkLst>
            <pc:docMk/>
            <pc:sldMk cId="314393350" sldId="307"/>
            <ac:spMk id="113" creationId="{B7659F06-B49F-4D34-ACB4-7A5191EB4F30}"/>
          </ac:spMkLst>
        </pc:spChg>
        <pc:spChg chg="add mod">
          <ac:chgData name="Luis Ernesto Suarez Rivera" userId="d7617527-afb9-461a-be23-276d45e711ce" providerId="ADAL" clId="{5CC9890D-FCA8-4FC0-99D3-7E3CD99DE9F2}" dt="2026-06-12T21:59:45.655" v="2410" actId="1076"/>
          <ac:spMkLst>
            <pc:docMk/>
            <pc:sldMk cId="314393350" sldId="307"/>
            <ac:spMk id="114" creationId="{D46F281D-7DB7-0A1F-0DF8-350A8ED6BB84}"/>
          </ac:spMkLst>
        </pc:spChg>
        <pc:spChg chg="add mod">
          <ac:chgData name="Luis Ernesto Suarez Rivera" userId="d7617527-afb9-461a-be23-276d45e711ce" providerId="ADAL" clId="{5CC9890D-FCA8-4FC0-99D3-7E3CD99DE9F2}" dt="2026-06-12T21:59:45.655" v="2410" actId="1076"/>
          <ac:spMkLst>
            <pc:docMk/>
            <pc:sldMk cId="314393350" sldId="307"/>
            <ac:spMk id="115" creationId="{38B39099-2651-2A5A-58BF-77DF18CBB90B}"/>
          </ac:spMkLst>
        </pc:spChg>
        <pc:spChg chg="add mod">
          <ac:chgData name="Luis Ernesto Suarez Rivera" userId="d7617527-afb9-461a-be23-276d45e711ce" providerId="ADAL" clId="{5CC9890D-FCA8-4FC0-99D3-7E3CD99DE9F2}" dt="2026-06-12T21:59:45.655" v="2410" actId="1076"/>
          <ac:spMkLst>
            <pc:docMk/>
            <pc:sldMk cId="314393350" sldId="307"/>
            <ac:spMk id="116" creationId="{8AF66FDE-C65A-AB16-E0C4-6B138E1ABF53}"/>
          </ac:spMkLst>
        </pc:spChg>
        <pc:spChg chg="add mod">
          <ac:chgData name="Luis Ernesto Suarez Rivera" userId="d7617527-afb9-461a-be23-276d45e711ce" providerId="ADAL" clId="{5CC9890D-FCA8-4FC0-99D3-7E3CD99DE9F2}" dt="2026-06-12T21:59:45.655" v="2410" actId="1076"/>
          <ac:spMkLst>
            <pc:docMk/>
            <pc:sldMk cId="314393350" sldId="307"/>
            <ac:spMk id="117" creationId="{A5C49FC9-5B64-3FCD-A7A7-BC489238D4E8}"/>
          </ac:spMkLst>
        </pc:spChg>
        <pc:spChg chg="add mod">
          <ac:chgData name="Luis Ernesto Suarez Rivera" userId="d7617527-afb9-461a-be23-276d45e711ce" providerId="ADAL" clId="{5CC9890D-FCA8-4FC0-99D3-7E3CD99DE9F2}" dt="2026-06-12T21:59:45.655" v="2410" actId="1076"/>
          <ac:spMkLst>
            <pc:docMk/>
            <pc:sldMk cId="314393350" sldId="307"/>
            <ac:spMk id="118" creationId="{819BB7F5-48F3-0C8C-4E29-4D161D550418}"/>
          </ac:spMkLst>
        </pc:spChg>
        <pc:spChg chg="add mod">
          <ac:chgData name="Luis Ernesto Suarez Rivera" userId="d7617527-afb9-461a-be23-276d45e711ce" providerId="ADAL" clId="{5CC9890D-FCA8-4FC0-99D3-7E3CD99DE9F2}" dt="2026-06-12T21:59:45.655" v="2410" actId="1076"/>
          <ac:spMkLst>
            <pc:docMk/>
            <pc:sldMk cId="314393350" sldId="307"/>
            <ac:spMk id="119" creationId="{6F6F492F-31F3-2225-65F4-286378E2F269}"/>
          </ac:spMkLst>
        </pc:spChg>
        <pc:spChg chg="add mod">
          <ac:chgData name="Luis Ernesto Suarez Rivera" userId="d7617527-afb9-461a-be23-276d45e711ce" providerId="ADAL" clId="{5CC9890D-FCA8-4FC0-99D3-7E3CD99DE9F2}" dt="2026-06-12T21:59:45.655" v="2410" actId="1076"/>
          <ac:spMkLst>
            <pc:docMk/>
            <pc:sldMk cId="314393350" sldId="307"/>
            <ac:spMk id="120" creationId="{CB06A75A-B779-1E8B-EBFE-AD9FE72A6BC3}"/>
          </ac:spMkLst>
        </pc:spChg>
        <pc:spChg chg="add mod">
          <ac:chgData name="Luis Ernesto Suarez Rivera" userId="d7617527-afb9-461a-be23-276d45e711ce" providerId="ADAL" clId="{5CC9890D-FCA8-4FC0-99D3-7E3CD99DE9F2}" dt="2026-06-12T21:59:45.655" v="2410" actId="1076"/>
          <ac:spMkLst>
            <pc:docMk/>
            <pc:sldMk cId="314393350" sldId="307"/>
            <ac:spMk id="121" creationId="{52C2464A-D6D0-83C2-C9A1-F842DD9CF6A0}"/>
          </ac:spMkLst>
        </pc:spChg>
        <pc:spChg chg="add mod">
          <ac:chgData name="Luis Ernesto Suarez Rivera" userId="d7617527-afb9-461a-be23-276d45e711ce" providerId="ADAL" clId="{5CC9890D-FCA8-4FC0-99D3-7E3CD99DE9F2}" dt="2026-06-12T21:59:45.655" v="2410" actId="1076"/>
          <ac:spMkLst>
            <pc:docMk/>
            <pc:sldMk cId="314393350" sldId="307"/>
            <ac:spMk id="122" creationId="{43AB31F3-E329-6059-739F-2E1A61F0AC46}"/>
          </ac:spMkLst>
        </pc:spChg>
        <pc:spChg chg="add mod">
          <ac:chgData name="Luis Ernesto Suarez Rivera" userId="d7617527-afb9-461a-be23-276d45e711ce" providerId="ADAL" clId="{5CC9890D-FCA8-4FC0-99D3-7E3CD99DE9F2}" dt="2026-06-12T21:59:45.655" v="2410" actId="1076"/>
          <ac:spMkLst>
            <pc:docMk/>
            <pc:sldMk cId="314393350" sldId="307"/>
            <ac:spMk id="123" creationId="{D1309DAC-D091-0A52-F43C-EE625232E024}"/>
          </ac:spMkLst>
        </pc:spChg>
        <pc:spChg chg="add mod">
          <ac:chgData name="Luis Ernesto Suarez Rivera" userId="d7617527-afb9-461a-be23-276d45e711ce" providerId="ADAL" clId="{5CC9890D-FCA8-4FC0-99D3-7E3CD99DE9F2}" dt="2026-06-12T21:59:45.655" v="2410" actId="1076"/>
          <ac:spMkLst>
            <pc:docMk/>
            <pc:sldMk cId="314393350" sldId="307"/>
            <ac:spMk id="124" creationId="{9DF85E40-E24F-BF79-83F5-6694C3FF9C44}"/>
          </ac:spMkLst>
        </pc:spChg>
        <pc:spChg chg="add mod">
          <ac:chgData name="Luis Ernesto Suarez Rivera" userId="d7617527-afb9-461a-be23-276d45e711ce" providerId="ADAL" clId="{5CC9890D-FCA8-4FC0-99D3-7E3CD99DE9F2}" dt="2026-06-12T21:59:45.655" v="2410" actId="1076"/>
          <ac:spMkLst>
            <pc:docMk/>
            <pc:sldMk cId="314393350" sldId="307"/>
            <ac:spMk id="125" creationId="{8C735D65-91E7-5184-5517-19DF4F2D1825}"/>
          </ac:spMkLst>
        </pc:spChg>
        <pc:spChg chg="add mod">
          <ac:chgData name="Luis Ernesto Suarez Rivera" userId="d7617527-afb9-461a-be23-276d45e711ce" providerId="ADAL" clId="{5CC9890D-FCA8-4FC0-99D3-7E3CD99DE9F2}" dt="2026-06-12T21:59:45.655" v="2410" actId="1076"/>
          <ac:spMkLst>
            <pc:docMk/>
            <pc:sldMk cId="314393350" sldId="307"/>
            <ac:spMk id="126" creationId="{193C9F26-ED7E-D02D-555D-AD249DF31A72}"/>
          </ac:spMkLst>
        </pc:spChg>
        <pc:spChg chg="add mod">
          <ac:chgData name="Luis Ernesto Suarez Rivera" userId="d7617527-afb9-461a-be23-276d45e711ce" providerId="ADAL" clId="{5CC9890D-FCA8-4FC0-99D3-7E3CD99DE9F2}" dt="2026-06-12T21:59:45.655" v="2410" actId="1076"/>
          <ac:spMkLst>
            <pc:docMk/>
            <pc:sldMk cId="314393350" sldId="307"/>
            <ac:spMk id="127" creationId="{D77B4EE5-5EEA-272D-D1DE-CE1FDBDF511F}"/>
          </ac:spMkLst>
        </pc:spChg>
        <pc:spChg chg="add mod">
          <ac:chgData name="Luis Ernesto Suarez Rivera" userId="d7617527-afb9-461a-be23-276d45e711ce" providerId="ADAL" clId="{5CC9890D-FCA8-4FC0-99D3-7E3CD99DE9F2}" dt="2026-06-12T21:59:45.655" v="2410" actId="1076"/>
          <ac:spMkLst>
            <pc:docMk/>
            <pc:sldMk cId="314393350" sldId="307"/>
            <ac:spMk id="128" creationId="{C43918BC-B98B-59D2-A345-E3958A7F7999}"/>
          </ac:spMkLst>
        </pc:spChg>
        <pc:spChg chg="add mod">
          <ac:chgData name="Luis Ernesto Suarez Rivera" userId="d7617527-afb9-461a-be23-276d45e711ce" providerId="ADAL" clId="{5CC9890D-FCA8-4FC0-99D3-7E3CD99DE9F2}" dt="2026-06-12T21:59:45.655" v="2410" actId="1076"/>
          <ac:spMkLst>
            <pc:docMk/>
            <pc:sldMk cId="314393350" sldId="307"/>
            <ac:spMk id="129" creationId="{61E129C4-6AF5-03B4-709F-DF5BD979214C}"/>
          </ac:spMkLst>
        </pc:spChg>
        <pc:spChg chg="add mod">
          <ac:chgData name="Luis Ernesto Suarez Rivera" userId="d7617527-afb9-461a-be23-276d45e711ce" providerId="ADAL" clId="{5CC9890D-FCA8-4FC0-99D3-7E3CD99DE9F2}" dt="2026-06-12T21:59:45.655" v="2410" actId="1076"/>
          <ac:spMkLst>
            <pc:docMk/>
            <pc:sldMk cId="314393350" sldId="307"/>
            <ac:spMk id="130" creationId="{96725326-B991-F4A1-586B-7F1D5C60986B}"/>
          </ac:spMkLst>
        </pc:spChg>
        <pc:spChg chg="add mod">
          <ac:chgData name="Luis Ernesto Suarez Rivera" userId="d7617527-afb9-461a-be23-276d45e711ce" providerId="ADAL" clId="{5CC9890D-FCA8-4FC0-99D3-7E3CD99DE9F2}" dt="2026-06-12T22:00:22.428" v="2418" actId="1076"/>
          <ac:spMkLst>
            <pc:docMk/>
            <pc:sldMk cId="314393350" sldId="307"/>
            <ac:spMk id="139" creationId="{4B0627BE-DDFC-DD2D-9EAF-E6015D2C762F}"/>
          </ac:spMkLst>
        </pc:spChg>
        <pc:spChg chg="add mod">
          <ac:chgData name="Luis Ernesto Suarez Rivera" userId="d7617527-afb9-461a-be23-276d45e711ce" providerId="ADAL" clId="{5CC9890D-FCA8-4FC0-99D3-7E3CD99DE9F2}" dt="2026-06-12T22:00:22.428" v="2418" actId="1076"/>
          <ac:spMkLst>
            <pc:docMk/>
            <pc:sldMk cId="314393350" sldId="307"/>
            <ac:spMk id="140" creationId="{6F181FDB-9C98-0DBE-8BAB-19D7FC252114}"/>
          </ac:spMkLst>
        </pc:spChg>
        <pc:spChg chg="add mod">
          <ac:chgData name="Luis Ernesto Suarez Rivera" userId="d7617527-afb9-461a-be23-276d45e711ce" providerId="ADAL" clId="{5CC9890D-FCA8-4FC0-99D3-7E3CD99DE9F2}" dt="2026-06-12T22:00:22.428" v="2418" actId="1076"/>
          <ac:spMkLst>
            <pc:docMk/>
            <pc:sldMk cId="314393350" sldId="307"/>
            <ac:spMk id="141" creationId="{D0C34914-CC38-2281-7801-9938ADFB3A1E}"/>
          </ac:spMkLst>
        </pc:spChg>
        <pc:spChg chg="add mod">
          <ac:chgData name="Luis Ernesto Suarez Rivera" userId="d7617527-afb9-461a-be23-276d45e711ce" providerId="ADAL" clId="{5CC9890D-FCA8-4FC0-99D3-7E3CD99DE9F2}" dt="2026-06-12T22:00:22.428" v="2418" actId="1076"/>
          <ac:spMkLst>
            <pc:docMk/>
            <pc:sldMk cId="314393350" sldId="307"/>
            <ac:spMk id="142" creationId="{6619C35A-818E-99EA-1546-784F2A3F843A}"/>
          </ac:spMkLst>
        </pc:spChg>
        <pc:spChg chg="add mod">
          <ac:chgData name="Luis Ernesto Suarez Rivera" userId="d7617527-afb9-461a-be23-276d45e711ce" providerId="ADAL" clId="{5CC9890D-FCA8-4FC0-99D3-7E3CD99DE9F2}" dt="2026-06-12T22:00:22.428" v="2418" actId="1076"/>
          <ac:spMkLst>
            <pc:docMk/>
            <pc:sldMk cId="314393350" sldId="307"/>
            <ac:spMk id="143" creationId="{F24E35DA-3C16-F5CC-ED4C-EDB34BA8F936}"/>
          </ac:spMkLst>
        </pc:spChg>
        <pc:spChg chg="add mod">
          <ac:chgData name="Luis Ernesto Suarez Rivera" userId="d7617527-afb9-461a-be23-276d45e711ce" providerId="ADAL" clId="{5CC9890D-FCA8-4FC0-99D3-7E3CD99DE9F2}" dt="2026-06-12T22:00:22.428" v="2418" actId="1076"/>
          <ac:spMkLst>
            <pc:docMk/>
            <pc:sldMk cId="314393350" sldId="307"/>
            <ac:spMk id="144" creationId="{7B0FD5E7-F18E-DF28-2102-66EF5C9663A4}"/>
          </ac:spMkLst>
        </pc:spChg>
        <pc:spChg chg="add mod">
          <ac:chgData name="Luis Ernesto Suarez Rivera" userId="d7617527-afb9-461a-be23-276d45e711ce" providerId="ADAL" clId="{5CC9890D-FCA8-4FC0-99D3-7E3CD99DE9F2}" dt="2026-06-12T22:00:22.428" v="2418" actId="1076"/>
          <ac:spMkLst>
            <pc:docMk/>
            <pc:sldMk cId="314393350" sldId="307"/>
            <ac:spMk id="145" creationId="{735D82FB-0993-38F4-1D9E-FBF4F785AA1C}"/>
          </ac:spMkLst>
        </pc:spChg>
        <pc:spChg chg="add mod">
          <ac:chgData name="Luis Ernesto Suarez Rivera" userId="d7617527-afb9-461a-be23-276d45e711ce" providerId="ADAL" clId="{5CC9890D-FCA8-4FC0-99D3-7E3CD99DE9F2}" dt="2026-06-12T22:00:22.428" v="2418" actId="1076"/>
          <ac:spMkLst>
            <pc:docMk/>
            <pc:sldMk cId="314393350" sldId="307"/>
            <ac:spMk id="146" creationId="{75F3A55E-F037-64C4-BE0F-19CF949C7499}"/>
          </ac:spMkLst>
        </pc:spChg>
        <pc:spChg chg="add mod">
          <ac:chgData name="Luis Ernesto Suarez Rivera" userId="d7617527-afb9-461a-be23-276d45e711ce" providerId="ADAL" clId="{5CC9890D-FCA8-4FC0-99D3-7E3CD99DE9F2}" dt="2026-06-12T22:01:40.895" v="2443" actId="14100"/>
          <ac:spMkLst>
            <pc:docMk/>
            <pc:sldMk cId="314393350" sldId="307"/>
            <ac:spMk id="149" creationId="{F6BC6B24-E823-0B03-7B94-ADB6189EA76F}"/>
          </ac:spMkLst>
        </pc:spChg>
        <pc:spChg chg="add mod">
          <ac:chgData name="Luis Ernesto Suarez Rivera" userId="d7617527-afb9-461a-be23-276d45e711ce" providerId="ADAL" clId="{5CC9890D-FCA8-4FC0-99D3-7E3CD99DE9F2}" dt="2026-06-12T22:01:35.138" v="2440" actId="404"/>
          <ac:spMkLst>
            <pc:docMk/>
            <pc:sldMk cId="314393350" sldId="307"/>
            <ac:spMk id="150" creationId="{589293DE-3C8B-C9B1-34CA-5D1E291AB644}"/>
          </ac:spMkLst>
        </pc:spChg>
        <pc:spChg chg="add del mod">
          <ac:chgData name="Luis Ernesto Suarez Rivera" userId="d7617527-afb9-461a-be23-276d45e711ce" providerId="ADAL" clId="{5CC9890D-FCA8-4FC0-99D3-7E3CD99DE9F2}" dt="2026-06-12T22:01:08.652" v="2429" actId="1076"/>
          <ac:spMkLst>
            <pc:docMk/>
            <pc:sldMk cId="314393350" sldId="307"/>
            <ac:spMk id="151" creationId="{03081913-EEF8-05C7-48BC-006BAB1B32C1}"/>
          </ac:spMkLst>
        </pc:spChg>
        <pc:spChg chg="add mod">
          <ac:chgData name="Luis Ernesto Suarez Rivera" userId="d7617527-afb9-461a-be23-276d45e711ce" providerId="ADAL" clId="{5CC9890D-FCA8-4FC0-99D3-7E3CD99DE9F2}" dt="2026-06-12T22:01:27.012" v="2438" actId="20577"/>
          <ac:spMkLst>
            <pc:docMk/>
            <pc:sldMk cId="314393350" sldId="307"/>
            <ac:spMk id="152" creationId="{725BDE6F-26F2-8191-5CA5-B27101C38070}"/>
          </ac:spMkLst>
        </pc:spChg>
        <pc:spChg chg="add mod">
          <ac:chgData name="Luis Ernesto Suarez Rivera" userId="d7617527-afb9-461a-be23-276d45e711ce" providerId="ADAL" clId="{5CC9890D-FCA8-4FC0-99D3-7E3CD99DE9F2}" dt="2026-06-12T22:02:18.568" v="2450" actId="20577"/>
          <ac:spMkLst>
            <pc:docMk/>
            <pc:sldMk cId="314393350" sldId="307"/>
            <ac:spMk id="153" creationId="{E3B495F4-DF30-05E6-EE93-8016377AF392}"/>
          </ac:spMkLst>
        </pc:spChg>
        <pc:spChg chg="add mod">
          <ac:chgData name="Luis Ernesto Suarez Rivera" userId="d7617527-afb9-461a-be23-276d45e711ce" providerId="ADAL" clId="{5CC9890D-FCA8-4FC0-99D3-7E3CD99DE9F2}" dt="2026-06-12T22:02:27.228" v="2453" actId="20577"/>
          <ac:spMkLst>
            <pc:docMk/>
            <pc:sldMk cId="314393350" sldId="307"/>
            <ac:spMk id="154" creationId="{E02B8147-2E87-F00F-4810-81F95428233F}"/>
          </ac:spMkLst>
        </pc:spChg>
        <pc:cxnChg chg="mod">
          <ac:chgData name="Luis Ernesto Suarez Rivera" userId="d7617527-afb9-461a-be23-276d45e711ce" providerId="ADAL" clId="{5CC9890D-FCA8-4FC0-99D3-7E3CD99DE9F2}" dt="2026-06-12T21:59:53.016" v="2412" actId="1076"/>
          <ac:cxnSpMkLst>
            <pc:docMk/>
            <pc:sldMk cId="314393350" sldId="307"/>
            <ac:cxnSpMk id="5" creationId="{06E46A2A-14C6-FAD5-6F3B-F544C2FED6F4}"/>
          </ac:cxnSpMkLst>
        </pc:cxnChg>
      </pc:sldChg>
      <pc:sldChg chg="add">
        <pc:chgData name="Luis Ernesto Suarez Rivera" userId="d7617527-afb9-461a-be23-276d45e711ce" providerId="ADAL" clId="{5CC9890D-FCA8-4FC0-99D3-7E3CD99DE9F2}" dt="2026-06-10T14:41:19.617" v="46"/>
        <pc:sldMkLst>
          <pc:docMk/>
          <pc:sldMk cId="2837717166" sldId="308"/>
        </pc:sldMkLst>
      </pc:sldChg>
      <pc:sldChg chg="add">
        <pc:chgData name="Luis Ernesto Suarez Rivera" userId="d7617527-afb9-461a-be23-276d45e711ce" providerId="ADAL" clId="{5CC9890D-FCA8-4FC0-99D3-7E3CD99DE9F2}" dt="2026-06-10T14:41:20.035" v="47"/>
        <pc:sldMkLst>
          <pc:docMk/>
          <pc:sldMk cId="1523195655" sldId="309"/>
        </pc:sldMkLst>
      </pc:sldChg>
      <pc:sldChg chg="add">
        <pc:chgData name="Luis Ernesto Suarez Rivera" userId="d7617527-afb9-461a-be23-276d45e711ce" providerId="ADAL" clId="{5CC9890D-FCA8-4FC0-99D3-7E3CD99DE9F2}" dt="2026-06-10T14:41:20.445" v="48"/>
        <pc:sldMkLst>
          <pc:docMk/>
          <pc:sldMk cId="1993349938" sldId="310"/>
        </pc:sldMkLst>
      </pc:sldChg>
      <pc:sldChg chg="add">
        <pc:chgData name="Luis Ernesto Suarez Rivera" userId="d7617527-afb9-461a-be23-276d45e711ce" providerId="ADAL" clId="{5CC9890D-FCA8-4FC0-99D3-7E3CD99DE9F2}" dt="2026-06-10T14:41:20.876" v="49"/>
        <pc:sldMkLst>
          <pc:docMk/>
          <pc:sldMk cId="3938422585" sldId="311"/>
        </pc:sldMkLst>
      </pc:sldChg>
      <pc:sldChg chg="add">
        <pc:chgData name="Luis Ernesto Suarez Rivera" userId="d7617527-afb9-461a-be23-276d45e711ce" providerId="ADAL" clId="{5CC9890D-FCA8-4FC0-99D3-7E3CD99DE9F2}" dt="2026-06-10T14:41:21.259" v="50"/>
        <pc:sldMkLst>
          <pc:docMk/>
          <pc:sldMk cId="1253328079" sldId="312"/>
        </pc:sldMkLst>
      </pc:sldChg>
      <pc:sldChg chg="add">
        <pc:chgData name="Luis Ernesto Suarez Rivera" userId="d7617527-afb9-461a-be23-276d45e711ce" providerId="ADAL" clId="{5CC9890D-FCA8-4FC0-99D3-7E3CD99DE9F2}" dt="2026-06-10T14:41:21.650" v="51"/>
        <pc:sldMkLst>
          <pc:docMk/>
          <pc:sldMk cId="4221119502" sldId="313"/>
        </pc:sldMkLst>
      </pc:sldChg>
    </pc:docChg>
  </pc:docChgLst>
  <pc:docChgLst>
    <pc:chgData name="Rodrigo Alberto Ocoro Serrano" userId="23209611-af62-42bb-aa25-971c98d93570" providerId="ADAL" clId="{BF988787-1EDF-4B4C-BFCC-FFD52F24E6D7}"/>
    <pc:docChg chg="undo custSel delSld modSld modMainMaster">
      <pc:chgData name="Rodrigo Alberto Ocoro Serrano" userId="23209611-af62-42bb-aa25-971c98d93570" providerId="ADAL" clId="{BF988787-1EDF-4B4C-BFCC-FFD52F24E6D7}" dt="2026-06-05T19:08:13.376" v="149"/>
      <pc:docMkLst>
        <pc:docMk/>
      </pc:docMkLst>
      <pc:sldChg chg="addSp delSp modSp mod setBg">
        <pc:chgData name="Rodrigo Alberto Ocoro Serrano" userId="23209611-af62-42bb-aa25-971c98d93570" providerId="ADAL" clId="{BF988787-1EDF-4B4C-BFCC-FFD52F24E6D7}" dt="2026-06-05T19:08:13.376" v="149"/>
        <pc:sldMkLst>
          <pc:docMk/>
          <pc:sldMk cId="0" sldId="256"/>
        </pc:sldMkLst>
        <pc:spChg chg="add mod">
          <ac:chgData name="Rodrigo Alberto Ocoro Serrano" userId="23209611-af62-42bb-aa25-971c98d93570" providerId="ADAL" clId="{BF988787-1EDF-4B4C-BFCC-FFD52F24E6D7}" dt="2026-06-05T19:06:36.628" v="124"/>
          <ac:spMkLst>
            <pc:docMk/>
            <pc:sldMk cId="0" sldId="256"/>
            <ac:spMk id="3" creationId="{EB24D3F9-58C4-097C-8580-9A78F8B85C9A}"/>
          </ac:spMkLst>
        </pc:spChg>
        <pc:picChg chg="add mod">
          <ac:chgData name="Rodrigo Alberto Ocoro Serrano" userId="23209611-af62-42bb-aa25-971c98d93570" providerId="ADAL" clId="{BF988787-1EDF-4B4C-BFCC-FFD52F24E6D7}" dt="2026-06-05T19:06:36.628" v="124"/>
          <ac:picMkLst>
            <pc:docMk/>
            <pc:sldMk cId="0" sldId="256"/>
            <ac:picMk id="4" creationId="{91AD35E6-2613-25B4-EB0F-2E6F403ADD31}"/>
          </ac:picMkLst>
        </pc:picChg>
        <pc:cxnChg chg="add mod">
          <ac:chgData name="Rodrigo Alberto Ocoro Serrano" userId="23209611-af62-42bb-aa25-971c98d93570" providerId="ADAL" clId="{BF988787-1EDF-4B4C-BFCC-FFD52F24E6D7}" dt="2026-06-05T19:06:36.628" v="124"/>
          <ac:cxnSpMkLst>
            <pc:docMk/>
            <pc:sldMk cId="0" sldId="256"/>
            <ac:cxnSpMk id="5" creationId="{80B65422-0810-D582-EFA6-1B72E70854D2}"/>
          </ac:cxnSpMkLst>
        </pc:cxnChg>
      </pc:sldChg>
      <pc:sldChg chg="addSp delSp modSp mod">
        <pc:chgData name="Rodrigo Alberto Ocoro Serrano" userId="23209611-af62-42bb-aa25-971c98d93570" providerId="ADAL" clId="{BF988787-1EDF-4B4C-BFCC-FFD52F24E6D7}" dt="2026-06-05T19:06:38.049" v="125"/>
        <pc:sldMkLst>
          <pc:docMk/>
          <pc:sldMk cId="0" sldId="257"/>
        </pc:sldMkLst>
        <pc:spChg chg="add mod">
          <ac:chgData name="Rodrigo Alberto Ocoro Serrano" userId="23209611-af62-42bb-aa25-971c98d93570" providerId="ADAL" clId="{BF988787-1EDF-4B4C-BFCC-FFD52F24E6D7}" dt="2026-06-05T19:06:38.049" v="125"/>
          <ac:spMkLst>
            <pc:docMk/>
            <pc:sldMk cId="0" sldId="257"/>
            <ac:spMk id="3" creationId="{6BEF668B-96B2-2185-F3C8-3400BE9ADCCD}"/>
          </ac:spMkLst>
        </pc:spChg>
        <pc:picChg chg="add mod">
          <ac:chgData name="Rodrigo Alberto Ocoro Serrano" userId="23209611-af62-42bb-aa25-971c98d93570" providerId="ADAL" clId="{BF988787-1EDF-4B4C-BFCC-FFD52F24E6D7}" dt="2026-06-04T22:12:37.407" v="47"/>
          <ac:picMkLst>
            <pc:docMk/>
            <pc:sldMk cId="0" sldId="257"/>
            <ac:picMk id="2" creationId="{08A8722C-E1A4-B9CF-545C-6B54E6754F24}"/>
          </ac:picMkLst>
        </pc:picChg>
        <pc:picChg chg="add mod">
          <ac:chgData name="Rodrigo Alberto Ocoro Serrano" userId="23209611-af62-42bb-aa25-971c98d93570" providerId="ADAL" clId="{BF988787-1EDF-4B4C-BFCC-FFD52F24E6D7}" dt="2026-06-05T19:06:38.049" v="125"/>
          <ac:picMkLst>
            <pc:docMk/>
            <pc:sldMk cId="0" sldId="257"/>
            <ac:picMk id="4" creationId="{27B2BF78-0814-DD95-84BF-E8B5C5A7523C}"/>
          </ac:picMkLst>
        </pc:picChg>
        <pc:cxnChg chg="add mod">
          <ac:chgData name="Rodrigo Alberto Ocoro Serrano" userId="23209611-af62-42bb-aa25-971c98d93570" providerId="ADAL" clId="{BF988787-1EDF-4B4C-BFCC-FFD52F24E6D7}" dt="2026-06-05T19:06:38.049" v="125"/>
          <ac:cxnSpMkLst>
            <pc:docMk/>
            <pc:sldMk cId="0" sldId="257"/>
            <ac:cxnSpMk id="5" creationId="{06E46A2A-14C6-FAD5-6F3B-F544C2FED6F4}"/>
          </ac:cxnSpMkLst>
        </pc:cxnChg>
      </pc:sldChg>
      <pc:sldMasterChg chg="addSp delSp modSp mod setBg delSldLayout modSldLayout">
        <pc:chgData name="Rodrigo Alberto Ocoro Serrano" userId="23209611-af62-42bb-aa25-971c98d93570" providerId="ADAL" clId="{BF988787-1EDF-4B4C-BFCC-FFD52F24E6D7}" dt="2026-06-05T19:07:47.936" v="147"/>
        <pc:sldMasterMkLst>
          <pc:docMk/>
          <pc:sldMasterMk cId="0" sldId="2147483665"/>
        </pc:sldMasterMkLst>
        <pc:picChg chg="add mod">
          <ac:chgData name="Rodrigo Alberto Ocoro Serrano" userId="23209611-af62-42bb-aa25-971c98d93570" providerId="ADAL" clId="{BF988787-1EDF-4B4C-BFCC-FFD52F24E6D7}" dt="2026-06-04T22:15:26.928" v="90"/>
          <ac:picMkLst>
            <pc:docMk/>
            <pc:sldMasterMk cId="0" sldId="2147483665"/>
            <ac:picMk id="5" creationId="{CF290315-0651-8B54-FAA5-8A9678437D02}"/>
          </ac:picMkLst>
        </pc:picChg>
        <pc:picChg chg="add mod">
          <ac:chgData name="Rodrigo Alberto Ocoro Serrano" userId="23209611-af62-42bb-aa25-971c98d93570" providerId="ADAL" clId="{BF988787-1EDF-4B4C-BFCC-FFD52F24E6D7}" dt="2026-06-04T22:16:30.399" v="105" actId="1076"/>
          <ac:picMkLst>
            <pc:docMk/>
            <pc:sldMasterMk cId="0" sldId="2147483665"/>
            <ac:picMk id="9" creationId="{B512C491-D617-58CD-21ED-FAFE6C4B8D93}"/>
          </ac:picMkLst>
        </pc:picChg>
        <pc:sldLayoutChg chg="modSp mod setBg">
          <pc:chgData name="Rodrigo Alberto Ocoro Serrano" userId="23209611-af62-42bb-aa25-971c98d93570" providerId="ADAL" clId="{BF988787-1EDF-4B4C-BFCC-FFD52F24E6D7}" dt="2026-06-05T19:07:47.936" v="147"/>
          <pc:sldLayoutMkLst>
            <pc:docMk/>
            <pc:sldMasterMk cId="0" sldId="2147483665"/>
            <pc:sldLayoutMk cId="0" sldId="2147483648"/>
          </pc:sldLayoutMkLst>
          <pc:spChg chg="mod">
            <ac:chgData name="Rodrigo Alberto Ocoro Serrano" userId="23209611-af62-42bb-aa25-971c98d93570" providerId="ADAL" clId="{BF988787-1EDF-4B4C-BFCC-FFD52F24E6D7}" dt="2026-06-05T19:07:47.560" v="146" actId="20577"/>
            <ac:spMkLst>
              <pc:docMk/>
              <pc:sldMasterMk cId="0" sldId="2147483665"/>
              <pc:sldLayoutMk cId="0" sldId="2147483648"/>
              <ac:spMk id="9" creationId="{00000000-0000-0000-0000-000000000000}"/>
            </ac:spMkLst>
          </pc:spChg>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0" sldId="2147483649"/>
          </pc:sldLayoutMkLst>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0" sldId="2147483651"/>
          </pc:sldLayoutMkLst>
        </pc:sldLayoutChg>
        <pc:sldLayoutChg chg="setBg">
          <pc:chgData name="Rodrigo Alberto Ocoro Serrano" userId="23209611-af62-42bb-aa25-971c98d93570" providerId="ADAL" clId="{BF988787-1EDF-4B4C-BFCC-FFD52F24E6D7}" dt="2026-06-04T22:17:47.757" v="109"/>
          <pc:sldLayoutMkLst>
            <pc:docMk/>
            <pc:sldMasterMk cId="0" sldId="2147483665"/>
            <pc:sldLayoutMk cId="0" sldId="2147483653"/>
          </pc:sldLayoutMkLst>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0" sldId="2147483654"/>
          </pc:sldLayoutMkLst>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0" sldId="2147483655"/>
          </pc:sldLayoutMkLst>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0" sldId="2147483656"/>
          </pc:sldLayoutMkLst>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0" sldId="2147483657"/>
          </pc:sldLayoutMkLst>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0" sldId="2147483659"/>
          </pc:sldLayoutMkLst>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0" sldId="2147483661"/>
          </pc:sldLayoutMkLst>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0" sldId="2147483662"/>
          </pc:sldLayoutMkLst>
        </pc:sldLayoutChg>
        <pc:sldLayoutChg chg="delSp mod setBg">
          <pc:chgData name="Rodrigo Alberto Ocoro Serrano" userId="23209611-af62-42bb-aa25-971c98d93570" providerId="ADAL" clId="{BF988787-1EDF-4B4C-BFCC-FFD52F24E6D7}" dt="2026-06-04T22:17:47.757" v="109"/>
          <pc:sldLayoutMkLst>
            <pc:docMk/>
            <pc:sldMasterMk cId="0" sldId="2147483665"/>
            <pc:sldLayoutMk cId="3115769214" sldId="2147483667"/>
          </pc:sldLayoutMkLst>
        </pc:sldLayoutChg>
      </pc:sldMasterChg>
      <pc:sldMasterChg chg="setBg modSldLayout">
        <pc:chgData name="Rodrigo Alberto Ocoro Serrano" userId="23209611-af62-42bb-aa25-971c98d93570" providerId="ADAL" clId="{BF988787-1EDF-4B4C-BFCC-FFD52F24E6D7}" dt="2026-06-04T22:17:47.757" v="109"/>
        <pc:sldMasterMkLst>
          <pc:docMk/>
          <pc:sldMasterMk cId="0" sldId="2147483666"/>
        </pc:sldMasterMkLst>
        <pc:sldLayoutChg chg="setBg">
          <pc:chgData name="Rodrigo Alberto Ocoro Serrano" userId="23209611-af62-42bb-aa25-971c98d93570" providerId="ADAL" clId="{BF988787-1EDF-4B4C-BFCC-FFD52F24E6D7}" dt="2026-06-04T22:17:47.757" v="109"/>
          <pc:sldLayoutMkLst>
            <pc:docMk/>
            <pc:sldMasterMk cId="0" sldId="2147483666"/>
            <pc:sldLayoutMk cId="2607464879" sldId="214748366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118D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65000"/>
                        <a:lumOff val="3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'[PN - PJ.xlsx]Hoja1'!$I$8:$I$13</c:f>
              <c:strCache>
                <c:ptCount val="6"/>
                <c:pt idx="0">
                  <c:v>Pamplona</c:v>
                </c:pt>
                <c:pt idx="1">
                  <c:v>Chitagá</c:v>
                </c:pt>
                <c:pt idx="2">
                  <c:v>Pamplonita</c:v>
                </c:pt>
                <c:pt idx="3">
                  <c:v>Silos</c:v>
                </c:pt>
                <c:pt idx="4">
                  <c:v>Mutiscua</c:v>
                </c:pt>
                <c:pt idx="5">
                  <c:v>Cácota</c:v>
                </c:pt>
              </c:strCache>
            </c:strRef>
          </c:cat>
          <c:val>
            <c:numRef>
              <c:f>'[PN - PJ.xlsx]Hoja1'!$J$8:$J$13</c:f>
              <c:numCache>
                <c:formatCode>General</c:formatCode>
                <c:ptCount val="6"/>
                <c:pt idx="0">
                  <c:v>25734</c:v>
                </c:pt>
                <c:pt idx="1">
                  <c:v>2770</c:v>
                </c:pt>
                <c:pt idx="2">
                  <c:v>1589</c:v>
                </c:pt>
                <c:pt idx="3">
                  <c:v>1210</c:v>
                </c:pt>
                <c:pt idx="4">
                  <c:v>942</c:v>
                </c:pt>
                <c:pt idx="5">
                  <c:v>819</c:v>
                </c:pt>
              </c:numCache>
            </c:numRef>
          </c:val>
          <c:extLst>
            <c:ext xmlns:c16="http://schemas.microsoft.com/office/drawing/2014/chart" uri="{C3380CC4-5D6E-409C-BE32-E72D297353CC}">
              <c16:uniqueId val="{00000000-1439-4041-8496-75641542C4EF}"/>
            </c:ext>
          </c:extLst>
        </c:ser>
        <c:ser>
          <c:idx val="1"/>
          <c:order val="1"/>
          <c:spPr>
            <a:solidFill>
              <a:srgbClr val="202D4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65000"/>
                        <a:lumOff val="3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'[PN - PJ.xlsx]Hoja1'!$I$8:$I$13</c:f>
              <c:strCache>
                <c:ptCount val="6"/>
                <c:pt idx="0">
                  <c:v>Pamplona</c:v>
                </c:pt>
                <c:pt idx="1">
                  <c:v>Chitagá</c:v>
                </c:pt>
                <c:pt idx="2">
                  <c:v>Pamplonita</c:v>
                </c:pt>
                <c:pt idx="3">
                  <c:v>Silos</c:v>
                </c:pt>
                <c:pt idx="4">
                  <c:v>Mutiscua</c:v>
                </c:pt>
                <c:pt idx="5">
                  <c:v>Cácota</c:v>
                </c:pt>
              </c:strCache>
            </c:strRef>
          </c:cat>
          <c:val>
            <c:numRef>
              <c:f>'[PN - PJ.xlsx]Hoja1'!$K$8:$K$13</c:f>
              <c:numCache>
                <c:formatCode>General</c:formatCode>
                <c:ptCount val="6"/>
                <c:pt idx="0">
                  <c:v>27507</c:v>
                </c:pt>
                <c:pt idx="1">
                  <c:v>2944</c:v>
                </c:pt>
                <c:pt idx="2">
                  <c:v>1697</c:v>
                </c:pt>
                <c:pt idx="3">
                  <c:v>1291</c:v>
                </c:pt>
                <c:pt idx="4">
                  <c:v>1011</c:v>
                </c:pt>
                <c:pt idx="5">
                  <c:v>875</c:v>
                </c:pt>
              </c:numCache>
            </c:numRef>
          </c:val>
          <c:extLst>
            <c:ext xmlns:c16="http://schemas.microsoft.com/office/drawing/2014/chart" uri="{C3380CC4-5D6E-409C-BE32-E72D297353CC}">
              <c16:uniqueId val="{00000001-1439-4041-8496-75641542C4EF}"/>
            </c:ext>
          </c:extLst>
        </c:ser>
        <c:dLbls>
          <c:dLblPos val="outEnd"/>
          <c:showLegendKey val="0"/>
          <c:showVal val="1"/>
          <c:showCatName val="0"/>
          <c:showSerName val="0"/>
          <c:showPercent val="0"/>
          <c:showBubbleSize val="0"/>
        </c:dLbls>
        <c:gapWidth val="50"/>
        <c:axId val="1354222415"/>
        <c:axId val="1354220335"/>
      </c:barChart>
      <c:catAx>
        <c:axId val="1354222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200" b="1" i="0" u="none" strike="noStrike" kern="1200" baseline="0">
                <a:solidFill>
                  <a:schemeClr val="tx1">
                    <a:lumMod val="50000"/>
                    <a:lumOff val="50000"/>
                  </a:schemeClr>
                </a:solidFill>
                <a:latin typeface="+mn-lt"/>
                <a:ea typeface="Verdana" panose="020B0604030504040204" pitchFamily="34" charset="0"/>
                <a:cs typeface="+mn-cs"/>
              </a:defRPr>
            </a:pPr>
            <a:endParaRPr lang="es-CO"/>
          </a:p>
        </c:txPr>
        <c:crossAx val="1354220335"/>
        <c:crosses val="autoZero"/>
        <c:auto val="1"/>
        <c:lblAlgn val="ctr"/>
        <c:lblOffset val="100"/>
        <c:noMultiLvlLbl val="0"/>
      </c:catAx>
      <c:valAx>
        <c:axId val="1354220335"/>
        <c:scaling>
          <c:orientation val="minMax"/>
        </c:scaling>
        <c:delete val="1"/>
        <c:axPos val="l"/>
        <c:numFmt formatCode="General" sourceLinked="1"/>
        <c:majorTickMark val="none"/>
        <c:minorTickMark val="none"/>
        <c:tickLblPos val="nextTo"/>
        <c:crossAx val="13542224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118DFF"/>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1" i="0" u="none" strike="noStrike" kern="1200" baseline="0">
                    <a:solidFill>
                      <a:schemeClr val="tx1">
                        <a:lumMod val="65000"/>
                        <a:lumOff val="3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'[PN - PJ.xlsx]Hoja1'!$I$8:$I$13</c:f>
              <c:strCache>
                <c:ptCount val="6"/>
                <c:pt idx="0">
                  <c:v>Pamplona</c:v>
                </c:pt>
                <c:pt idx="1">
                  <c:v>Chitagá</c:v>
                </c:pt>
                <c:pt idx="2">
                  <c:v>Pamplonita</c:v>
                </c:pt>
                <c:pt idx="3">
                  <c:v>Silos</c:v>
                </c:pt>
                <c:pt idx="4">
                  <c:v>Mutiscua</c:v>
                </c:pt>
                <c:pt idx="5">
                  <c:v>Cácota</c:v>
                </c:pt>
              </c:strCache>
            </c:strRef>
          </c:cat>
          <c:val>
            <c:numRef>
              <c:f>'[PN - PJ.xlsx]Hoja1'!$N$8:$N$13</c:f>
              <c:numCache>
                <c:formatCode>General</c:formatCode>
                <c:ptCount val="6"/>
                <c:pt idx="0">
                  <c:v>1273</c:v>
                </c:pt>
                <c:pt idx="1">
                  <c:v>182</c:v>
                </c:pt>
                <c:pt idx="2">
                  <c:v>110</c:v>
                </c:pt>
                <c:pt idx="3">
                  <c:v>68</c:v>
                </c:pt>
                <c:pt idx="4">
                  <c:v>77</c:v>
                </c:pt>
                <c:pt idx="5">
                  <c:v>85</c:v>
                </c:pt>
              </c:numCache>
            </c:numRef>
          </c:val>
          <c:extLst>
            <c:ext xmlns:c16="http://schemas.microsoft.com/office/drawing/2014/chart" uri="{C3380CC4-5D6E-409C-BE32-E72D297353CC}">
              <c16:uniqueId val="{00000000-D211-47FB-A4B1-5F9B62DEDB83}"/>
            </c:ext>
          </c:extLst>
        </c:ser>
        <c:ser>
          <c:idx val="1"/>
          <c:order val="1"/>
          <c:spPr>
            <a:solidFill>
              <a:srgbClr val="202D4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00" b="1" i="0" u="none" strike="noStrike" kern="1200" baseline="0">
                    <a:solidFill>
                      <a:schemeClr val="tx1">
                        <a:lumMod val="65000"/>
                        <a:lumOff val="3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'[PN - PJ.xlsx]Hoja1'!$I$8:$I$13</c:f>
              <c:strCache>
                <c:ptCount val="6"/>
                <c:pt idx="0">
                  <c:v>Pamplona</c:v>
                </c:pt>
                <c:pt idx="1">
                  <c:v>Chitagá</c:v>
                </c:pt>
                <c:pt idx="2">
                  <c:v>Pamplonita</c:v>
                </c:pt>
                <c:pt idx="3">
                  <c:v>Silos</c:v>
                </c:pt>
                <c:pt idx="4">
                  <c:v>Mutiscua</c:v>
                </c:pt>
                <c:pt idx="5">
                  <c:v>Cácota</c:v>
                </c:pt>
              </c:strCache>
            </c:strRef>
          </c:cat>
          <c:val>
            <c:numRef>
              <c:f>'[PN - PJ.xlsx]Hoja1'!$O$8:$O$13</c:f>
              <c:numCache>
                <c:formatCode>General</c:formatCode>
                <c:ptCount val="6"/>
                <c:pt idx="0">
                  <c:v>1337</c:v>
                </c:pt>
                <c:pt idx="1">
                  <c:v>200</c:v>
                </c:pt>
                <c:pt idx="2">
                  <c:v>115</c:v>
                </c:pt>
                <c:pt idx="3">
                  <c:v>69</c:v>
                </c:pt>
                <c:pt idx="4">
                  <c:v>78</c:v>
                </c:pt>
                <c:pt idx="5">
                  <c:v>85</c:v>
                </c:pt>
              </c:numCache>
            </c:numRef>
          </c:val>
          <c:extLst>
            <c:ext xmlns:c16="http://schemas.microsoft.com/office/drawing/2014/chart" uri="{C3380CC4-5D6E-409C-BE32-E72D297353CC}">
              <c16:uniqueId val="{00000001-D211-47FB-A4B1-5F9B62DEDB83}"/>
            </c:ext>
          </c:extLst>
        </c:ser>
        <c:dLbls>
          <c:dLblPos val="outEnd"/>
          <c:showLegendKey val="0"/>
          <c:showVal val="1"/>
          <c:showCatName val="0"/>
          <c:showSerName val="0"/>
          <c:showPercent val="0"/>
          <c:showBubbleSize val="0"/>
        </c:dLbls>
        <c:gapWidth val="50"/>
        <c:axId val="1354222415"/>
        <c:axId val="1354220335"/>
      </c:barChart>
      <c:catAx>
        <c:axId val="1354222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200" b="1" i="0" u="none" strike="noStrike" kern="1200" baseline="0">
                <a:solidFill>
                  <a:schemeClr val="tx1">
                    <a:lumMod val="50000"/>
                    <a:lumOff val="50000"/>
                  </a:schemeClr>
                </a:solidFill>
                <a:latin typeface="+mn-lt"/>
                <a:ea typeface="Verdana" panose="020B0604030504040204" pitchFamily="34" charset="0"/>
                <a:cs typeface="+mn-cs"/>
              </a:defRPr>
            </a:pPr>
            <a:endParaRPr lang="es-CO"/>
          </a:p>
        </c:txPr>
        <c:crossAx val="1354220335"/>
        <c:crosses val="autoZero"/>
        <c:auto val="1"/>
        <c:lblAlgn val="ctr"/>
        <c:lblOffset val="100"/>
        <c:noMultiLvlLbl val="0"/>
      </c:catAx>
      <c:valAx>
        <c:axId val="1354220335"/>
        <c:scaling>
          <c:orientation val="minMax"/>
        </c:scaling>
        <c:delete val="1"/>
        <c:axPos val="l"/>
        <c:numFmt formatCode="General" sourceLinked="1"/>
        <c:majorTickMark val="none"/>
        <c:minorTickMark val="none"/>
        <c:tickLblPos val="nextTo"/>
        <c:crossAx val="13542224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118DFF"/>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800" b="1" i="0" u="none" strike="noStrike" kern="1200" baseline="0">
                    <a:solidFill>
                      <a:schemeClr val="tx1">
                        <a:lumMod val="65000"/>
                        <a:lumOff val="3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Hoja1!$A$46:$A$54</c:f>
              <c:strCache>
                <c:ptCount val="9"/>
                <c:pt idx="0">
                  <c:v>Inscritos RUT</c:v>
                </c:pt>
                <c:pt idx="1">
                  <c:v>Obtención NIT (R-20)</c:v>
                </c:pt>
                <c:pt idx="2">
                  <c:v>Renta</c:v>
                </c:pt>
                <c:pt idx="3">
                  <c:v>RUB</c:v>
                </c:pt>
                <c:pt idx="4">
                  <c:v>Rte. Fuente</c:v>
                </c:pt>
                <c:pt idx="5">
                  <c:v>Responsable IVA</c:v>
                </c:pt>
                <c:pt idx="6">
                  <c:v>Responsable INC</c:v>
                </c:pt>
                <c:pt idx="7">
                  <c:v>Reg. Simple Tributación</c:v>
                </c:pt>
                <c:pt idx="8">
                  <c:v>Facturador Electrónico</c:v>
                </c:pt>
              </c:strCache>
            </c:strRef>
          </c:cat>
          <c:val>
            <c:numRef>
              <c:f>Hoja1!$B$46:$B$54</c:f>
              <c:numCache>
                <c:formatCode>General</c:formatCode>
                <c:ptCount val="9"/>
                <c:pt idx="0">
                  <c:v>1795</c:v>
                </c:pt>
                <c:pt idx="1">
                  <c:v>3</c:v>
                </c:pt>
                <c:pt idx="2">
                  <c:v>1113</c:v>
                </c:pt>
                <c:pt idx="3">
                  <c:v>1282</c:v>
                </c:pt>
                <c:pt idx="4">
                  <c:v>509</c:v>
                </c:pt>
                <c:pt idx="5">
                  <c:v>713</c:v>
                </c:pt>
                <c:pt idx="6">
                  <c:v>41</c:v>
                </c:pt>
                <c:pt idx="7">
                  <c:v>30</c:v>
                </c:pt>
                <c:pt idx="8">
                  <c:v>530</c:v>
                </c:pt>
              </c:numCache>
            </c:numRef>
          </c:val>
          <c:extLst>
            <c:ext xmlns:c16="http://schemas.microsoft.com/office/drawing/2014/chart" uri="{C3380CC4-5D6E-409C-BE32-E72D297353CC}">
              <c16:uniqueId val="{00000000-1EAA-401D-8AF0-9EDF95EFA8BF}"/>
            </c:ext>
          </c:extLst>
        </c:ser>
        <c:ser>
          <c:idx val="1"/>
          <c:order val="1"/>
          <c:spPr>
            <a:solidFill>
              <a:srgbClr val="202D4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800" b="1" i="0" u="none" strike="noStrike" kern="1200" baseline="0">
                    <a:solidFill>
                      <a:schemeClr val="tx1">
                        <a:lumMod val="65000"/>
                        <a:lumOff val="3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Hoja1!$A$46:$A$54</c:f>
              <c:strCache>
                <c:ptCount val="9"/>
                <c:pt idx="0">
                  <c:v>Inscritos RUT</c:v>
                </c:pt>
                <c:pt idx="1">
                  <c:v>Obtención NIT (R-20)</c:v>
                </c:pt>
                <c:pt idx="2">
                  <c:v>Renta</c:v>
                </c:pt>
                <c:pt idx="3">
                  <c:v>RUB</c:v>
                </c:pt>
                <c:pt idx="4">
                  <c:v>Rte. Fuente</c:v>
                </c:pt>
                <c:pt idx="5">
                  <c:v>Responsable IVA</c:v>
                </c:pt>
                <c:pt idx="6">
                  <c:v>Responsable INC</c:v>
                </c:pt>
                <c:pt idx="7">
                  <c:v>Reg. Simple Tributación</c:v>
                </c:pt>
                <c:pt idx="8">
                  <c:v>Facturador Electrónico</c:v>
                </c:pt>
              </c:strCache>
            </c:strRef>
          </c:cat>
          <c:val>
            <c:numRef>
              <c:f>Hoja1!$C$46:$C$54</c:f>
              <c:numCache>
                <c:formatCode>General</c:formatCode>
                <c:ptCount val="9"/>
                <c:pt idx="0">
                  <c:v>1884</c:v>
                </c:pt>
                <c:pt idx="1">
                  <c:v>3</c:v>
                </c:pt>
                <c:pt idx="2">
                  <c:v>1171</c:v>
                </c:pt>
                <c:pt idx="3">
                  <c:v>1392</c:v>
                </c:pt>
                <c:pt idx="4">
                  <c:v>1847</c:v>
                </c:pt>
                <c:pt idx="5">
                  <c:v>766</c:v>
                </c:pt>
                <c:pt idx="6">
                  <c:v>46</c:v>
                </c:pt>
                <c:pt idx="7">
                  <c:v>42</c:v>
                </c:pt>
                <c:pt idx="8">
                  <c:v>578</c:v>
                </c:pt>
              </c:numCache>
            </c:numRef>
          </c:val>
          <c:extLst>
            <c:ext xmlns:c16="http://schemas.microsoft.com/office/drawing/2014/chart" uri="{C3380CC4-5D6E-409C-BE32-E72D297353CC}">
              <c16:uniqueId val="{00000001-1EAA-401D-8AF0-9EDF95EFA8BF}"/>
            </c:ext>
          </c:extLst>
        </c:ser>
        <c:dLbls>
          <c:dLblPos val="outEnd"/>
          <c:showLegendKey val="0"/>
          <c:showVal val="1"/>
          <c:showCatName val="0"/>
          <c:showSerName val="0"/>
          <c:showPercent val="0"/>
          <c:showBubbleSize val="0"/>
        </c:dLbls>
        <c:gapWidth val="50"/>
        <c:axId val="660431519"/>
        <c:axId val="660437343"/>
      </c:barChart>
      <c:catAx>
        <c:axId val="6604315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700" b="1" i="0" u="none" strike="noStrike" kern="1200" baseline="0">
                <a:solidFill>
                  <a:schemeClr val="tx1">
                    <a:lumMod val="50000"/>
                    <a:lumOff val="50000"/>
                  </a:schemeClr>
                </a:solidFill>
                <a:latin typeface="+mn-lt"/>
                <a:ea typeface="Verdana" panose="020B0604030504040204" pitchFamily="34" charset="0"/>
                <a:cs typeface="+mn-cs"/>
              </a:defRPr>
            </a:pPr>
            <a:endParaRPr lang="es-CO"/>
          </a:p>
        </c:txPr>
        <c:crossAx val="660437343"/>
        <c:crosses val="autoZero"/>
        <c:auto val="1"/>
        <c:lblAlgn val="ctr"/>
        <c:lblOffset val="100"/>
        <c:noMultiLvlLbl val="0"/>
      </c:catAx>
      <c:valAx>
        <c:axId val="660437343"/>
        <c:scaling>
          <c:orientation val="minMax"/>
        </c:scaling>
        <c:delete val="1"/>
        <c:axPos val="l"/>
        <c:numFmt formatCode="General" sourceLinked="1"/>
        <c:majorTickMark val="none"/>
        <c:minorTickMark val="none"/>
        <c:tickLblPos val="nextTo"/>
        <c:crossAx val="6604315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lang="en-US" sz="1000" b="0" i="0" u="none" strike="noStrike" kern="1200" baseline="0">
          <a:solidFill>
            <a:schemeClr val="tx1"/>
          </a:solidFill>
          <a:latin typeface="+mn-lt"/>
          <a:ea typeface="+mn-ea"/>
          <a:cs typeface="+mn-cs"/>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118DFF"/>
            </a:solidFill>
            <a:ln>
              <a:noFill/>
            </a:ln>
            <a:effectLst/>
          </c:spPr>
          <c:invertIfNegative val="0"/>
          <c:dLbls>
            <c:dLbl>
              <c:idx val="0"/>
              <c:layout>
                <c:manualLayout>
                  <c:x val="-1.2092274528274341E-2"/>
                  <c:y val="-2.1242353909964493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086-46C1-9B69-C211FF130D45}"/>
                </c:ext>
              </c:extLst>
            </c:dLbl>
            <c:dLbl>
              <c:idx val="5"/>
              <c:layout>
                <c:manualLayout>
                  <c:x val="-2.0153790880457233E-2"/>
                  <c:y val="-9.269497877868933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86-46C1-9B69-C211FF130D45}"/>
                </c:ext>
              </c:extLst>
            </c:dLbl>
            <c:spPr>
              <a:noFill/>
              <a:ln>
                <a:noFill/>
              </a:ln>
              <a:effectLst/>
            </c:spPr>
            <c:txPr>
              <a:bodyPr rot="0" spcFirstLastPara="1" vertOverflow="ellipsis" vert="horz" wrap="square" lIns="38100" tIns="19050" rIns="38100" bIns="19050" anchor="ctr" anchorCtr="0">
                <a:spAutoFit/>
              </a:bodyPr>
              <a:lstStyle/>
              <a:p>
                <a:pPr algn="ctr">
                  <a:defRPr lang="en-US" sz="800" b="1" i="0" u="none" strike="noStrike" kern="1200" baseline="0">
                    <a:solidFill>
                      <a:schemeClr val="tx1">
                        <a:lumMod val="65000"/>
                        <a:lumOff val="3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Hoja1!$A$33:$A$42</c:f>
              <c:strCache>
                <c:ptCount val="10"/>
                <c:pt idx="0">
                  <c:v>Inscritos RUT</c:v>
                </c:pt>
                <c:pt idx="1">
                  <c:v>Obtención NIT (R-20)</c:v>
                </c:pt>
                <c:pt idx="2">
                  <c:v>Renta</c:v>
                </c:pt>
                <c:pt idx="3">
                  <c:v>Rte. Fuente</c:v>
                </c:pt>
                <c:pt idx="4">
                  <c:v>Responsable IVA</c:v>
                </c:pt>
                <c:pt idx="5">
                  <c:v>No  Responsable IVA</c:v>
                </c:pt>
                <c:pt idx="6">
                  <c:v>Responsable INC</c:v>
                </c:pt>
                <c:pt idx="7">
                  <c:v>No Responsable INC</c:v>
                </c:pt>
                <c:pt idx="8">
                  <c:v>Reg. Simple Tributación</c:v>
                </c:pt>
                <c:pt idx="9">
                  <c:v>Facturador Electrónico</c:v>
                </c:pt>
              </c:strCache>
            </c:strRef>
          </c:cat>
          <c:val>
            <c:numRef>
              <c:f>Hoja1!$B$33:$B$42</c:f>
              <c:numCache>
                <c:formatCode>General</c:formatCode>
                <c:ptCount val="10"/>
                <c:pt idx="0">
                  <c:v>33064</c:v>
                </c:pt>
                <c:pt idx="1">
                  <c:v>6853</c:v>
                </c:pt>
                <c:pt idx="2">
                  <c:v>9477</c:v>
                </c:pt>
                <c:pt idx="3">
                  <c:v>3</c:v>
                </c:pt>
                <c:pt idx="4">
                  <c:v>464</c:v>
                </c:pt>
                <c:pt idx="5">
                  <c:v>19967</c:v>
                </c:pt>
                <c:pt idx="6">
                  <c:v>73</c:v>
                </c:pt>
                <c:pt idx="7">
                  <c:v>1037</c:v>
                </c:pt>
                <c:pt idx="8">
                  <c:v>46</c:v>
                </c:pt>
                <c:pt idx="9">
                  <c:v>937</c:v>
                </c:pt>
              </c:numCache>
            </c:numRef>
          </c:val>
          <c:extLst>
            <c:ext xmlns:c16="http://schemas.microsoft.com/office/drawing/2014/chart" uri="{C3380CC4-5D6E-409C-BE32-E72D297353CC}">
              <c16:uniqueId val="{00000000-3086-46C1-9B69-C211FF130D45}"/>
            </c:ext>
          </c:extLst>
        </c:ser>
        <c:ser>
          <c:idx val="1"/>
          <c:order val="1"/>
          <c:spPr>
            <a:solidFill>
              <a:srgbClr val="202D4A"/>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800" b="1" i="0" u="none" strike="noStrike" kern="1200" baseline="0">
                    <a:solidFill>
                      <a:schemeClr val="tx1">
                        <a:lumMod val="65000"/>
                        <a:lumOff val="3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Hoja1!$A$33:$A$42</c:f>
              <c:strCache>
                <c:ptCount val="10"/>
                <c:pt idx="0">
                  <c:v>Inscritos RUT</c:v>
                </c:pt>
                <c:pt idx="1">
                  <c:v>Obtención NIT (R-20)</c:v>
                </c:pt>
                <c:pt idx="2">
                  <c:v>Renta</c:v>
                </c:pt>
                <c:pt idx="3">
                  <c:v>Rte. Fuente</c:v>
                </c:pt>
                <c:pt idx="4">
                  <c:v>Responsable IVA</c:v>
                </c:pt>
                <c:pt idx="5">
                  <c:v>No  Responsable IVA</c:v>
                </c:pt>
                <c:pt idx="6">
                  <c:v>Responsable INC</c:v>
                </c:pt>
                <c:pt idx="7">
                  <c:v>No Responsable INC</c:v>
                </c:pt>
                <c:pt idx="8">
                  <c:v>Reg. Simple Tributación</c:v>
                </c:pt>
                <c:pt idx="9">
                  <c:v>Facturador Electrónico</c:v>
                </c:pt>
              </c:strCache>
            </c:strRef>
          </c:cat>
          <c:val>
            <c:numRef>
              <c:f>Hoja1!$C$33:$C$42</c:f>
              <c:numCache>
                <c:formatCode>General</c:formatCode>
                <c:ptCount val="10"/>
                <c:pt idx="0">
                  <c:v>35325</c:v>
                </c:pt>
                <c:pt idx="1">
                  <c:v>7004</c:v>
                </c:pt>
                <c:pt idx="2">
                  <c:v>9860</c:v>
                </c:pt>
                <c:pt idx="3">
                  <c:v>68</c:v>
                </c:pt>
                <c:pt idx="4">
                  <c:v>481</c:v>
                </c:pt>
                <c:pt idx="5">
                  <c:v>21798</c:v>
                </c:pt>
                <c:pt idx="6">
                  <c:v>75</c:v>
                </c:pt>
                <c:pt idx="7">
                  <c:v>1078</c:v>
                </c:pt>
                <c:pt idx="8">
                  <c:v>41</c:v>
                </c:pt>
                <c:pt idx="9">
                  <c:v>1013</c:v>
                </c:pt>
              </c:numCache>
            </c:numRef>
          </c:val>
          <c:extLst>
            <c:ext xmlns:c16="http://schemas.microsoft.com/office/drawing/2014/chart" uri="{C3380CC4-5D6E-409C-BE32-E72D297353CC}">
              <c16:uniqueId val="{00000001-3086-46C1-9B69-C211FF130D45}"/>
            </c:ext>
          </c:extLst>
        </c:ser>
        <c:dLbls>
          <c:showLegendKey val="0"/>
          <c:showVal val="0"/>
          <c:showCatName val="0"/>
          <c:showSerName val="0"/>
          <c:showPercent val="0"/>
          <c:showBubbleSize val="0"/>
        </c:dLbls>
        <c:gapWidth val="50"/>
        <c:axId val="660431519"/>
        <c:axId val="660437343"/>
      </c:barChart>
      <c:catAx>
        <c:axId val="6604315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700" b="1" i="0" u="none" strike="noStrike" kern="1200" baseline="0">
                <a:solidFill>
                  <a:schemeClr val="tx1">
                    <a:lumMod val="50000"/>
                    <a:lumOff val="50000"/>
                  </a:schemeClr>
                </a:solidFill>
                <a:latin typeface="+mn-lt"/>
                <a:ea typeface="Verdana" panose="020B0604030504040204" pitchFamily="34" charset="0"/>
                <a:cs typeface="+mn-cs"/>
              </a:defRPr>
            </a:pPr>
            <a:endParaRPr lang="es-CO"/>
          </a:p>
        </c:txPr>
        <c:crossAx val="660437343"/>
        <c:crosses val="autoZero"/>
        <c:auto val="1"/>
        <c:lblAlgn val="ctr"/>
        <c:lblOffset val="100"/>
        <c:noMultiLvlLbl val="0"/>
      </c:catAx>
      <c:valAx>
        <c:axId val="660437343"/>
        <c:scaling>
          <c:orientation val="minMax"/>
        </c:scaling>
        <c:delete val="1"/>
        <c:axPos val="l"/>
        <c:numFmt formatCode="General" sourceLinked="1"/>
        <c:majorTickMark val="none"/>
        <c:minorTickMark val="none"/>
        <c:tickLblPos val="nextTo"/>
        <c:crossAx val="6604315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lang="en-US" sz="1000" b="0" i="0" u="none" strike="noStrike" kern="1200" baseline="0">
          <a:solidFill>
            <a:schemeClr val="tx1"/>
          </a:solidFill>
          <a:latin typeface="+mn-lt"/>
          <a:ea typeface="+mn-ea"/>
          <a:cs typeface="+mn-cs"/>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[Graficas capacitaciones.xlsx]Capacitaciones internas o exter!TablaDinámica1</c:name>
    <c:fmtId val="-1"/>
  </c:pivotSource>
  <c:chart>
    <c:autoTitleDeleted val="1"/>
    <c:pivotFmts>
      <c:pivotFmt>
        <c:idx val="0"/>
        <c:spPr>
          <a:solidFill>
            <a:srgbClr val="136589"/>
          </a:solidFill>
          <a:ln>
            <a:noFill/>
          </a:ln>
          <a:effectLst/>
          <a:scene3d>
            <a:camera prst="orthographicFront"/>
            <a:lightRig rig="threePt" dir="t"/>
          </a:scene3d>
          <a:sp3d>
            <a:bevel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2B2D45"/>
          </a:solidFill>
          <a:ln>
            <a:noFill/>
          </a:ln>
          <a:effectLst/>
          <a:scene3d>
            <a:camera prst="orthographicFront"/>
            <a:lightRig rig="threePt" dir="t"/>
          </a:scene3d>
          <a:sp3d>
            <a:bevel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2B2D45"/>
          </a:solidFill>
          <a:ln>
            <a:noFill/>
          </a:ln>
          <a:effectLst/>
          <a:scene3d>
            <a:camera prst="orthographicFront"/>
            <a:lightRig rig="threePt" dir="t"/>
          </a:scene3d>
          <a:sp3d>
            <a:bevel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136589"/>
          </a:solidFill>
          <a:ln>
            <a:noFill/>
          </a:ln>
          <a:effectLst/>
          <a:scene3d>
            <a:camera prst="orthographicFront"/>
            <a:lightRig rig="threePt" dir="t"/>
          </a:scene3d>
          <a:sp3d>
            <a:bevel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2B2D45"/>
          </a:solidFill>
          <a:ln>
            <a:noFill/>
          </a:ln>
          <a:effectLst/>
          <a:scene3d>
            <a:camera prst="orthographicFront"/>
            <a:lightRig rig="threePt" dir="t"/>
          </a:scene3d>
          <a:sp3d>
            <a:bevel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136589"/>
          </a:solidFill>
          <a:ln>
            <a:noFill/>
          </a:ln>
          <a:effectLst/>
          <a:scene3d>
            <a:camera prst="orthographicFront"/>
            <a:lightRig rig="threePt" dir="t"/>
          </a:scene3d>
          <a:sp3d>
            <a:bevel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4.3586758517740416E-2"/>
          <c:y val="7.3053368328958895E-2"/>
          <c:w val="0.93637681448348253"/>
          <c:h val="0.62468977836103823"/>
        </c:manualLayout>
      </c:layout>
      <c:barChart>
        <c:barDir val="col"/>
        <c:grouping val="clustered"/>
        <c:varyColors val="0"/>
        <c:ser>
          <c:idx val="0"/>
          <c:order val="0"/>
          <c:tx>
            <c:strRef>
              <c:f>'Capacitaciones internas o exter'!$B$3:$B$4</c:f>
              <c:strCache>
                <c:ptCount val="1"/>
                <c:pt idx="0">
                  <c:v>Capacitación Interna</c:v>
                </c:pt>
              </c:strCache>
            </c:strRef>
          </c:tx>
          <c:spPr>
            <a:solidFill>
              <a:srgbClr val="2B2D45"/>
            </a:solidFill>
            <a:ln>
              <a:noFill/>
            </a:ln>
            <a:effectLst/>
            <a:scene3d>
              <a:camera prst="orthographicFront"/>
              <a:lightRig rig="threePt" dir="t"/>
            </a:scene3d>
            <a:sp3d>
              <a:bevelT/>
            </a:sp3d>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'Capacitaciones internas o exter'!$A$5:$A$9</c:f>
              <c:strCache>
                <c:ptCount val="4"/>
                <c:pt idx="0">
                  <c:v>Fiscalización y Liquidación</c:v>
                </c:pt>
                <c:pt idx="1">
                  <c:v>Operación Logistica</c:v>
                </c:pt>
                <c:pt idx="2">
                  <c:v>Cercania al Ciudadano</c:v>
                </c:pt>
                <c:pt idx="3">
                  <c:v>Cumplimiento de Obligaciones Tributarias</c:v>
                </c:pt>
              </c:strCache>
            </c:strRef>
          </c:cat>
          <c:val>
            <c:numRef>
              <c:f>'Capacitaciones internas o exter'!$B$5:$B$9</c:f>
              <c:numCache>
                <c:formatCode>General</c:formatCode>
                <c:ptCount val="4"/>
                <c:pt idx="0">
                  <c:v>13</c:v>
                </c:pt>
                <c:pt idx="1">
                  <c:v>4</c:v>
                </c:pt>
                <c:pt idx="2">
                  <c:v>1</c:v>
                </c:pt>
                <c:pt idx="3">
                  <c:v>1</c:v>
                </c:pt>
              </c:numCache>
            </c:numRef>
          </c:val>
          <c:extLst>
            <c:ext xmlns:c16="http://schemas.microsoft.com/office/drawing/2014/chart" uri="{C3380CC4-5D6E-409C-BE32-E72D297353CC}">
              <c16:uniqueId val="{00000000-79FE-4B80-A905-83C680021300}"/>
            </c:ext>
          </c:extLst>
        </c:ser>
        <c:ser>
          <c:idx val="1"/>
          <c:order val="1"/>
          <c:tx>
            <c:strRef>
              <c:f>'Capacitaciones internas o exter'!$C$3:$C$4</c:f>
              <c:strCache>
                <c:ptCount val="1"/>
                <c:pt idx="0">
                  <c:v>Capacitación Externa</c:v>
                </c:pt>
              </c:strCache>
            </c:strRef>
          </c:tx>
          <c:spPr>
            <a:solidFill>
              <a:srgbClr val="136589"/>
            </a:solidFill>
            <a:ln>
              <a:noFill/>
            </a:ln>
            <a:effectLst/>
            <a:scene3d>
              <a:camera prst="orthographicFront"/>
              <a:lightRig rig="threePt" dir="t"/>
            </a:scene3d>
            <a:sp3d>
              <a:bevelT/>
            </a:sp3d>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'Capacitaciones internas o exter'!$A$5:$A$9</c:f>
              <c:strCache>
                <c:ptCount val="4"/>
                <c:pt idx="0">
                  <c:v>Fiscalización y Liquidación</c:v>
                </c:pt>
                <c:pt idx="1">
                  <c:v>Operación Logistica</c:v>
                </c:pt>
                <c:pt idx="2">
                  <c:v>Cercania al Ciudadano</c:v>
                </c:pt>
                <c:pt idx="3">
                  <c:v>Cumplimiento de Obligaciones Tributarias</c:v>
                </c:pt>
              </c:strCache>
            </c:strRef>
          </c:cat>
          <c:val>
            <c:numRef>
              <c:f>'Capacitaciones internas o exter'!$C$5:$C$9</c:f>
              <c:numCache>
                <c:formatCode>General</c:formatCode>
                <c:ptCount val="4"/>
                <c:pt idx="0">
                  <c:v>1</c:v>
                </c:pt>
                <c:pt idx="2">
                  <c:v>3</c:v>
                </c:pt>
              </c:numCache>
            </c:numRef>
          </c:val>
          <c:extLst>
            <c:ext xmlns:c16="http://schemas.microsoft.com/office/drawing/2014/chart" uri="{C3380CC4-5D6E-409C-BE32-E72D297353CC}">
              <c16:uniqueId val="{00000001-79FE-4B80-A905-83C680021300}"/>
            </c:ext>
          </c:extLst>
        </c:ser>
        <c:dLbls>
          <c:showLegendKey val="0"/>
          <c:showVal val="1"/>
          <c:showCatName val="0"/>
          <c:showSerName val="0"/>
          <c:showPercent val="0"/>
          <c:showBubbleSize val="0"/>
        </c:dLbls>
        <c:gapWidth val="219"/>
        <c:overlap val="-27"/>
        <c:axId val="1091951327"/>
        <c:axId val="1091951807"/>
      </c:barChart>
      <c:catAx>
        <c:axId val="1091951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rgbClr val="2B2D45"/>
                </a:solidFill>
                <a:latin typeface="+mn-lt"/>
                <a:ea typeface="+mn-ea"/>
                <a:cs typeface="+mn-cs"/>
              </a:defRPr>
            </a:pPr>
            <a:endParaRPr lang="es-CO"/>
          </a:p>
        </c:txPr>
        <c:crossAx val="1091951807"/>
        <c:crosses val="autoZero"/>
        <c:auto val="1"/>
        <c:lblAlgn val="ctr"/>
        <c:lblOffset val="100"/>
        <c:noMultiLvlLbl val="0"/>
      </c:catAx>
      <c:valAx>
        <c:axId val="10919518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091951327"/>
        <c:crosses val="autoZero"/>
        <c:crossBetween val="between"/>
      </c:valAx>
      <c:spPr>
        <a:noFill/>
        <a:ln>
          <a:noFill/>
        </a:ln>
        <a:effectLst/>
      </c:spPr>
    </c:plotArea>
    <c:legend>
      <c:legendPos val="b"/>
      <c:layout>
        <c:manualLayout>
          <c:xMode val="edge"/>
          <c:yMode val="edge"/>
          <c:x val="0.29800823782098745"/>
          <c:y val="0.83592155706884941"/>
          <c:w val="0.37106575921342633"/>
          <c:h val="0.1453918780985710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[Graficas capacitaciones 2026.xlsx]Hoja4!TablaDinámica2</c:name>
    <c:fmtId val="-1"/>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tx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6.7227469886801575E-2"/>
          <c:y val="9.4693080242320621E-2"/>
          <c:w val="0.92004795945612361"/>
          <c:h val="0.67892816867660211"/>
        </c:manualLayout>
      </c:layout>
      <c:barChart>
        <c:barDir val="col"/>
        <c:grouping val="clustered"/>
        <c:varyColors val="0"/>
        <c:ser>
          <c:idx val="0"/>
          <c:order val="0"/>
          <c:tx>
            <c:strRef>
              <c:f>Hoja4!$B$3:$B$4</c:f>
              <c:strCache>
                <c:ptCount val="1"/>
                <c:pt idx="0">
                  <c:v>Capacitación Externa</c:v>
                </c:pt>
              </c:strCache>
            </c:strRef>
          </c:tx>
          <c:spPr>
            <a:solidFill>
              <a:schemeClr val="accent1"/>
            </a:solidFill>
            <a:ln>
              <a:noFill/>
            </a:ln>
            <a:effectLst/>
            <a:scene3d>
              <a:camera prst="orthographicFront"/>
              <a:lightRig rig="threePt" dir="t"/>
            </a:scene3d>
            <a:sp3d>
              <a:bevelT/>
            </a:sp3d>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Hoja4!$A$5:$A$7</c:f>
              <c:strCache>
                <c:ptCount val="2"/>
                <c:pt idx="0">
                  <c:v>Fiscalización y Cumplimiento</c:v>
                </c:pt>
                <c:pt idx="1">
                  <c:v>Cercania al ciudadano</c:v>
                </c:pt>
              </c:strCache>
            </c:strRef>
          </c:cat>
          <c:val>
            <c:numRef>
              <c:f>Hoja4!$B$5:$B$7</c:f>
              <c:numCache>
                <c:formatCode>General</c:formatCode>
                <c:ptCount val="2"/>
                <c:pt idx="1">
                  <c:v>2</c:v>
                </c:pt>
              </c:numCache>
            </c:numRef>
          </c:val>
          <c:extLst>
            <c:ext xmlns:c16="http://schemas.microsoft.com/office/drawing/2014/chart" uri="{C3380CC4-5D6E-409C-BE32-E72D297353CC}">
              <c16:uniqueId val="{00000000-0A68-4E90-85FA-E818703488CE}"/>
            </c:ext>
          </c:extLst>
        </c:ser>
        <c:ser>
          <c:idx val="1"/>
          <c:order val="1"/>
          <c:tx>
            <c:strRef>
              <c:f>Hoja4!$C$3:$C$4</c:f>
              <c:strCache>
                <c:ptCount val="1"/>
                <c:pt idx="0">
                  <c:v>Capacitación Interna</c:v>
                </c:pt>
              </c:strCache>
            </c:strRef>
          </c:tx>
          <c:spPr>
            <a:solidFill>
              <a:schemeClr val="tx2"/>
            </a:solidFill>
            <a:ln>
              <a:noFill/>
            </a:ln>
            <a:effectLst/>
            <a:scene3d>
              <a:camera prst="orthographicFront"/>
              <a:lightRig rig="threePt" dir="t"/>
            </a:scene3d>
            <a:sp3d>
              <a:bevelT/>
            </a:sp3d>
          </c:spPr>
          <c:invertIfNegative val="0"/>
          <c:dLbls>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Hoja4!$A$5:$A$7</c:f>
              <c:strCache>
                <c:ptCount val="2"/>
                <c:pt idx="0">
                  <c:v>Fiscalización y Cumplimiento</c:v>
                </c:pt>
                <c:pt idx="1">
                  <c:v>Cercania al ciudadano</c:v>
                </c:pt>
              </c:strCache>
            </c:strRef>
          </c:cat>
          <c:val>
            <c:numRef>
              <c:f>Hoja4!$C$5:$C$7</c:f>
              <c:numCache>
                <c:formatCode>General</c:formatCode>
                <c:ptCount val="2"/>
                <c:pt idx="0">
                  <c:v>4</c:v>
                </c:pt>
                <c:pt idx="1">
                  <c:v>1</c:v>
                </c:pt>
              </c:numCache>
            </c:numRef>
          </c:val>
          <c:extLst>
            <c:ext xmlns:c16="http://schemas.microsoft.com/office/drawing/2014/chart" uri="{C3380CC4-5D6E-409C-BE32-E72D297353CC}">
              <c16:uniqueId val="{00000001-0A68-4E90-85FA-E818703488CE}"/>
            </c:ext>
          </c:extLst>
        </c:ser>
        <c:dLbls>
          <c:showLegendKey val="0"/>
          <c:showVal val="0"/>
          <c:showCatName val="0"/>
          <c:showSerName val="0"/>
          <c:showPercent val="0"/>
          <c:showBubbleSize val="0"/>
        </c:dLbls>
        <c:gapWidth val="150"/>
        <c:axId val="1850397423"/>
        <c:axId val="1850395983"/>
      </c:barChart>
      <c:catAx>
        <c:axId val="1850397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s-CO"/>
          </a:p>
        </c:txPr>
        <c:crossAx val="1850395983"/>
        <c:crosses val="autoZero"/>
        <c:auto val="1"/>
        <c:lblAlgn val="ctr"/>
        <c:lblOffset val="100"/>
        <c:noMultiLvlLbl val="0"/>
      </c:catAx>
      <c:valAx>
        <c:axId val="185039598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850397423"/>
        <c:crosses val="autoZero"/>
        <c:crossBetween val="between"/>
      </c:valAx>
      <c:spPr>
        <a:noFill/>
        <a:ln>
          <a:noFill/>
        </a:ln>
        <a:effectLst/>
      </c:spPr>
    </c:plotArea>
    <c:legend>
      <c:legendPos val="r"/>
      <c:layout>
        <c:manualLayout>
          <c:xMode val="edge"/>
          <c:yMode val="edge"/>
          <c:x val="0.23743537815930399"/>
          <c:y val="0.86067184310294542"/>
          <c:w val="0.58854030962060633"/>
          <c:h val="0.13092483231262758"/>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s-CO"/>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7248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4586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6186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3951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9618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2384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2737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1965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9993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9899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1465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6390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4528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4798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0926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5814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6004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1324a7d3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1324a7d3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0838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FFFFF"/>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806833" y="1086033"/>
            <a:ext cx="8466800" cy="34772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1806834" y="4994467"/>
            <a:ext cx="6038400" cy="634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90"/>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9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5769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Marcador de fecha 3"/>
          <p:cNvSpPr>
            <a:spLocks noGrp="1"/>
          </p:cNvSpPr>
          <p:nvPr>
            <p:ph type="dt" sz="half" idx="10"/>
          </p:nvPr>
        </p:nvSpPr>
        <p:spPr>
          <a:xfrm>
            <a:off x="838200" y="6356351"/>
            <a:ext cx="2743200" cy="365126"/>
          </a:xfrm>
          <a:prstGeom prst="rect">
            <a:avLst/>
          </a:prstGeom>
        </p:spPr>
        <p:txBody>
          <a:bodyPr/>
          <a:lstStyle/>
          <a:p>
            <a:fld id="{065C66AE-D3F0-404D-95A8-B810E66A0A4F}" type="datetimeFigureOut">
              <a:rPr lang="es-CO" smtClean="0"/>
              <a:t>22/06/2026</a:t>
            </a:fld>
            <a:endParaRPr lang="es-CO"/>
          </a:p>
        </p:txBody>
      </p:sp>
      <p:sp>
        <p:nvSpPr>
          <p:cNvPr id="5" name="Marcador de pie de página 4"/>
          <p:cNvSpPr>
            <a:spLocks noGrp="1"/>
          </p:cNvSpPr>
          <p:nvPr>
            <p:ph type="ftr" sz="quarter" idx="11"/>
          </p:nvPr>
        </p:nvSpPr>
        <p:spPr>
          <a:xfrm>
            <a:off x="4038601" y="6356351"/>
            <a:ext cx="4114800" cy="365126"/>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8610600" y="6356351"/>
            <a:ext cx="2743200" cy="365126"/>
          </a:xfrm>
          <a:prstGeom prst="rect">
            <a:avLst/>
          </a:prstGeom>
        </p:spPr>
        <p:txBody>
          <a:bodyPr/>
          <a:lstStyle/>
          <a:p>
            <a:fld id="{FF9FE90A-3A05-4A72-8524-6A179D69EE3E}" type="slidenum">
              <a:rPr lang="es-CO" smtClean="0"/>
              <a:t>‹#›</a:t>
            </a:fld>
            <a:endParaRPr lang="es-CO"/>
          </a:p>
        </p:txBody>
      </p:sp>
      <p:pic>
        <p:nvPicPr>
          <p:cNvPr id="7" name="Imagen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2607464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5396234" y="3429300"/>
            <a:ext cx="5844800" cy="16140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5396234" y="1762633"/>
            <a:ext cx="1776800" cy="112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accen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7" name="Google Shape;17;p3"/>
          <p:cNvSpPr>
            <a:spLocks noGrp="1"/>
          </p:cNvSpPr>
          <p:nvPr>
            <p:ph type="pic" idx="3"/>
          </p:nvPr>
        </p:nvSpPr>
        <p:spPr>
          <a:xfrm>
            <a:off x="950966" y="719334"/>
            <a:ext cx="3680800" cy="5419200"/>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960001" y="719334"/>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 name="Google Shape;26;p5"/>
          <p:cNvSpPr txBox="1">
            <a:spLocks noGrp="1"/>
          </p:cNvSpPr>
          <p:nvPr>
            <p:ph type="subTitle" idx="1"/>
          </p:nvPr>
        </p:nvSpPr>
        <p:spPr>
          <a:xfrm>
            <a:off x="6741534" y="3432205"/>
            <a:ext cx="3692001" cy="234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7" name="Google Shape;27;p5"/>
          <p:cNvSpPr txBox="1">
            <a:spLocks noGrp="1"/>
          </p:cNvSpPr>
          <p:nvPr>
            <p:ph type="subTitle" idx="2"/>
          </p:nvPr>
        </p:nvSpPr>
        <p:spPr>
          <a:xfrm>
            <a:off x="1758467" y="3432205"/>
            <a:ext cx="3692001" cy="234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8" name="Google Shape;28;p5"/>
          <p:cNvSpPr txBox="1">
            <a:spLocks noGrp="1"/>
          </p:cNvSpPr>
          <p:nvPr>
            <p:ph type="subTitle" idx="3"/>
          </p:nvPr>
        </p:nvSpPr>
        <p:spPr>
          <a:xfrm>
            <a:off x="1758467" y="2362534"/>
            <a:ext cx="3692001" cy="745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Raleway"/>
                <a:ea typeface="Raleway"/>
                <a:cs typeface="Raleway"/>
                <a:sym typeface="Raleway"/>
              </a:defRPr>
            </a:lvl1pPr>
            <a:lvl2pPr lvl="1" algn="ctr" rtl="0">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29" name="Google Shape;29;p5"/>
          <p:cNvSpPr txBox="1">
            <a:spLocks noGrp="1"/>
          </p:cNvSpPr>
          <p:nvPr>
            <p:ph type="subTitle" idx="4"/>
          </p:nvPr>
        </p:nvSpPr>
        <p:spPr>
          <a:xfrm>
            <a:off x="6741537" y="2362534"/>
            <a:ext cx="3692001" cy="745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Raleway"/>
                <a:ea typeface="Raleway"/>
                <a:cs typeface="Raleway"/>
                <a:sym typeface="Raleway"/>
              </a:defRPr>
            </a:lvl1pPr>
            <a:lvl2pPr lvl="1" algn="ctr" rtl="0">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subTitle" idx="1"/>
          </p:nvPr>
        </p:nvSpPr>
        <p:spPr>
          <a:xfrm>
            <a:off x="1082634" y="2668267"/>
            <a:ext cx="5726400" cy="3060000"/>
          </a:xfrm>
          <a:prstGeom prst="rect">
            <a:avLst/>
          </a:prstGeom>
        </p:spPr>
        <p:txBody>
          <a:bodyPr spcFirstLastPara="1" wrap="square" lIns="91425" tIns="91425" rIns="91425" bIns="91425" anchor="t" anchorCtr="0">
            <a:noAutofit/>
          </a:bodyPr>
          <a:lstStyle>
            <a:lvl1pPr lvl="0">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40" name="Google Shape;40;p7"/>
          <p:cNvSpPr txBox="1">
            <a:spLocks noGrp="1"/>
          </p:cNvSpPr>
          <p:nvPr>
            <p:ph type="title"/>
          </p:nvPr>
        </p:nvSpPr>
        <p:spPr>
          <a:xfrm>
            <a:off x="1082634" y="1356300"/>
            <a:ext cx="57264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 name="Google Shape;41;p7"/>
          <p:cNvSpPr>
            <a:spLocks noGrp="1"/>
          </p:cNvSpPr>
          <p:nvPr>
            <p:ph type="pic" idx="2"/>
          </p:nvPr>
        </p:nvSpPr>
        <p:spPr>
          <a:xfrm>
            <a:off x="7525034" y="719334"/>
            <a:ext cx="3716000" cy="54192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3090601" y="1742801"/>
            <a:ext cx="60108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60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0"/>
        <p:cNvGrpSpPr/>
        <p:nvPr/>
      </p:nvGrpSpPr>
      <p:grpSpPr>
        <a:xfrm>
          <a:off x="0" y="0"/>
          <a:ext cx="0" cy="0"/>
          <a:chOff x="0" y="0"/>
          <a:chExt cx="0" cy="0"/>
        </a:xfrm>
      </p:grpSpPr>
      <p:sp>
        <p:nvSpPr>
          <p:cNvPr id="51" name="Google Shape;51;p9"/>
          <p:cNvSpPr txBox="1">
            <a:spLocks noGrp="1"/>
          </p:cNvSpPr>
          <p:nvPr>
            <p:ph type="title"/>
          </p:nvPr>
        </p:nvSpPr>
        <p:spPr>
          <a:xfrm>
            <a:off x="2847401" y="1585467"/>
            <a:ext cx="6497200" cy="2619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 name="Google Shape;52;p9"/>
          <p:cNvSpPr txBox="1">
            <a:spLocks noGrp="1"/>
          </p:cNvSpPr>
          <p:nvPr>
            <p:ph type="subTitle" idx="1"/>
          </p:nvPr>
        </p:nvSpPr>
        <p:spPr>
          <a:xfrm>
            <a:off x="2847401" y="4204666"/>
            <a:ext cx="6497200" cy="8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userDrawn="1">
  <p:cSld name="CAPTION_ONLY">
    <p:spTree>
      <p:nvGrpSpPr>
        <p:cNvPr id="1" name="Shape 56"/>
        <p:cNvGrpSpPr/>
        <p:nvPr/>
      </p:nvGrpSpPr>
      <p:grpSpPr>
        <a:xfrm>
          <a:off x="0" y="0"/>
          <a:ext cx="0" cy="0"/>
          <a:chOff x="0" y="0"/>
          <a:chExt cx="0" cy="0"/>
        </a:xfrm>
      </p:grpSpPr>
      <p:pic>
        <p:nvPicPr>
          <p:cNvPr id="3" name="Imagen 2">
            <a:extLst>
              <a:ext uri="{FF2B5EF4-FFF2-40B4-BE49-F238E27FC236}">
                <a16:creationId xmlns:a16="http://schemas.microsoft.com/office/drawing/2014/main" id="{029E9179-5AEC-CC10-5D4A-FB2E8451F2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58" name="Google Shape;58;p10"/>
          <p:cNvSpPr txBox="1">
            <a:spLocks noGrp="1"/>
          </p:cNvSpPr>
          <p:nvPr>
            <p:ph type="title"/>
          </p:nvPr>
        </p:nvSpPr>
        <p:spPr>
          <a:xfrm>
            <a:off x="960001" y="5352600"/>
            <a:ext cx="10272000" cy="763600"/>
          </a:xfrm>
          <a:prstGeom prst="rect">
            <a:avLst/>
          </a:prstGeom>
          <a:solidFill>
            <a:schemeClr val="lt1"/>
          </a:solidFill>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9"/>
        <p:cNvGrpSpPr/>
        <p:nvPr/>
      </p:nvGrpSpPr>
      <p:grpSpPr>
        <a:xfrm>
          <a:off x="0" y="0"/>
          <a:ext cx="0" cy="0"/>
          <a:chOff x="0" y="0"/>
          <a:chExt cx="0" cy="0"/>
        </a:xfrm>
      </p:grpSpPr>
      <p:sp>
        <p:nvSpPr>
          <p:cNvPr id="60" name="Google Shape;60;p11"/>
          <p:cNvSpPr txBox="1">
            <a:spLocks noGrp="1"/>
          </p:cNvSpPr>
          <p:nvPr>
            <p:ph type="title" hasCustomPrompt="1"/>
          </p:nvPr>
        </p:nvSpPr>
        <p:spPr>
          <a:xfrm>
            <a:off x="1712001" y="1738366"/>
            <a:ext cx="8768000" cy="22056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1" name="Google Shape;61;p11"/>
          <p:cNvSpPr txBox="1">
            <a:spLocks noGrp="1"/>
          </p:cNvSpPr>
          <p:nvPr>
            <p:ph type="subTitle" idx="1"/>
          </p:nvPr>
        </p:nvSpPr>
        <p:spPr>
          <a:xfrm>
            <a:off x="1712001" y="4345433"/>
            <a:ext cx="87680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a:off x="960001" y="719334"/>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8" name="Google Shape;68;p13"/>
          <p:cNvSpPr txBox="1">
            <a:spLocks noGrp="1"/>
          </p:cNvSpPr>
          <p:nvPr>
            <p:ph type="title" idx="2" hasCustomPrompt="1"/>
          </p:nvPr>
        </p:nvSpPr>
        <p:spPr>
          <a:xfrm>
            <a:off x="960000" y="2148432"/>
            <a:ext cx="979600" cy="673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9" name="Google Shape;69;p13"/>
          <p:cNvSpPr txBox="1">
            <a:spLocks noGrp="1"/>
          </p:cNvSpPr>
          <p:nvPr>
            <p:ph type="title" idx="3" hasCustomPrompt="1"/>
          </p:nvPr>
        </p:nvSpPr>
        <p:spPr>
          <a:xfrm>
            <a:off x="960000" y="4059502"/>
            <a:ext cx="979600" cy="673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0" name="Google Shape;70;p13"/>
          <p:cNvSpPr txBox="1">
            <a:spLocks noGrp="1"/>
          </p:cNvSpPr>
          <p:nvPr>
            <p:ph type="title" idx="4" hasCustomPrompt="1"/>
          </p:nvPr>
        </p:nvSpPr>
        <p:spPr>
          <a:xfrm>
            <a:off x="4559034" y="2148432"/>
            <a:ext cx="979600" cy="673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1" name="Google Shape;71;p13"/>
          <p:cNvSpPr txBox="1">
            <a:spLocks noGrp="1"/>
          </p:cNvSpPr>
          <p:nvPr>
            <p:ph type="title" idx="5" hasCustomPrompt="1"/>
          </p:nvPr>
        </p:nvSpPr>
        <p:spPr>
          <a:xfrm>
            <a:off x="4559034" y="4059502"/>
            <a:ext cx="979600" cy="673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2" name="Google Shape;72;p13"/>
          <p:cNvSpPr txBox="1">
            <a:spLocks noGrp="1"/>
          </p:cNvSpPr>
          <p:nvPr>
            <p:ph type="title" idx="6" hasCustomPrompt="1"/>
          </p:nvPr>
        </p:nvSpPr>
        <p:spPr>
          <a:xfrm>
            <a:off x="8158066" y="2148432"/>
            <a:ext cx="979600" cy="673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3" name="Google Shape;73;p13"/>
          <p:cNvSpPr txBox="1">
            <a:spLocks noGrp="1"/>
          </p:cNvSpPr>
          <p:nvPr>
            <p:ph type="title" idx="7" hasCustomPrompt="1"/>
          </p:nvPr>
        </p:nvSpPr>
        <p:spPr>
          <a:xfrm>
            <a:off x="8158066" y="4059502"/>
            <a:ext cx="979600" cy="6732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4" name="Google Shape;74;p13"/>
          <p:cNvSpPr txBox="1">
            <a:spLocks noGrp="1"/>
          </p:cNvSpPr>
          <p:nvPr>
            <p:ph type="subTitle" idx="1"/>
          </p:nvPr>
        </p:nvSpPr>
        <p:spPr>
          <a:xfrm>
            <a:off x="960001" y="3057933"/>
            <a:ext cx="3074000" cy="596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latin typeface="Poppins"/>
                <a:ea typeface="Poppins"/>
                <a:cs typeface="Poppins"/>
                <a:sym typeface="Poppins"/>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75" name="Google Shape;75;p13"/>
          <p:cNvSpPr txBox="1">
            <a:spLocks noGrp="1"/>
          </p:cNvSpPr>
          <p:nvPr>
            <p:ph type="subTitle" idx="8"/>
          </p:nvPr>
        </p:nvSpPr>
        <p:spPr>
          <a:xfrm>
            <a:off x="4559033" y="3057933"/>
            <a:ext cx="3074000" cy="596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latin typeface="Poppins"/>
                <a:ea typeface="Poppins"/>
                <a:cs typeface="Poppins"/>
                <a:sym typeface="Poppins"/>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76" name="Google Shape;76;p13"/>
          <p:cNvSpPr txBox="1">
            <a:spLocks noGrp="1"/>
          </p:cNvSpPr>
          <p:nvPr>
            <p:ph type="subTitle" idx="9"/>
          </p:nvPr>
        </p:nvSpPr>
        <p:spPr>
          <a:xfrm>
            <a:off x="8158067" y="3057933"/>
            <a:ext cx="3074000" cy="596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latin typeface="Poppins"/>
                <a:ea typeface="Poppins"/>
                <a:cs typeface="Poppins"/>
                <a:sym typeface="Poppins"/>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77" name="Google Shape;77;p13"/>
          <p:cNvSpPr txBox="1">
            <a:spLocks noGrp="1"/>
          </p:cNvSpPr>
          <p:nvPr>
            <p:ph type="subTitle" idx="13"/>
          </p:nvPr>
        </p:nvSpPr>
        <p:spPr>
          <a:xfrm>
            <a:off x="960001" y="4969100"/>
            <a:ext cx="3175200" cy="596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latin typeface="Poppins"/>
                <a:ea typeface="Poppins"/>
                <a:cs typeface="Poppins"/>
                <a:sym typeface="Poppins"/>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78" name="Google Shape;78;p13"/>
          <p:cNvSpPr txBox="1">
            <a:spLocks noGrp="1"/>
          </p:cNvSpPr>
          <p:nvPr>
            <p:ph type="subTitle" idx="14"/>
          </p:nvPr>
        </p:nvSpPr>
        <p:spPr>
          <a:xfrm>
            <a:off x="4559033" y="4969100"/>
            <a:ext cx="3074000" cy="596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latin typeface="Poppins"/>
                <a:ea typeface="Poppins"/>
                <a:cs typeface="Poppins"/>
                <a:sym typeface="Poppins"/>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79" name="Google Shape;79;p13"/>
          <p:cNvSpPr txBox="1">
            <a:spLocks noGrp="1"/>
          </p:cNvSpPr>
          <p:nvPr>
            <p:ph type="subTitle" idx="15"/>
          </p:nvPr>
        </p:nvSpPr>
        <p:spPr>
          <a:xfrm>
            <a:off x="8158067" y="4969100"/>
            <a:ext cx="3305600" cy="596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latin typeface="Poppins"/>
                <a:ea typeface="Poppins"/>
                <a:cs typeface="Poppins"/>
                <a:sym typeface="Poppins"/>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EFEFE"/>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8" y="593367"/>
            <a:ext cx="102900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1pPr>
            <a:lvl2pPr lvl="1" rt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2pPr>
            <a:lvl3pPr lvl="2" rt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3pPr>
            <a:lvl4pPr lvl="3" rt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4pPr>
            <a:lvl5pPr lvl="4" rt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5pPr>
            <a:lvl6pPr lvl="5" rt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6pPr>
            <a:lvl7pPr lvl="6" rt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7pPr>
            <a:lvl8pPr lvl="7" rt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8pPr>
            <a:lvl9pPr lvl="8" rtl="0">
              <a:spcBef>
                <a:spcPts val="0"/>
              </a:spcBef>
              <a:spcAft>
                <a:spcPts val="0"/>
              </a:spcAft>
              <a:buClr>
                <a:schemeClr val="dk1"/>
              </a:buClr>
              <a:buSzPts val="2800"/>
              <a:buFont typeface="Poppins"/>
              <a:buNone/>
              <a:defRPr sz="2800" b="1">
                <a:solidFill>
                  <a:schemeClr val="dk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950968" y="1536634"/>
            <a:ext cx="10290000" cy="45552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Didact Gothic"/>
              <a:buChar char="●"/>
              <a:defRPr sz="1200">
                <a:solidFill>
                  <a:schemeClr val="dk1"/>
                </a:solidFill>
                <a:latin typeface="Didact Gothic"/>
                <a:ea typeface="Didact Gothic"/>
                <a:cs typeface="Didact Gothic"/>
                <a:sym typeface="Didact Gothic"/>
              </a:defRPr>
            </a:lvl1pPr>
            <a:lvl2pPr marL="914400" lvl="1" indent="-304800">
              <a:lnSpc>
                <a:spcPct val="100000"/>
              </a:lnSpc>
              <a:spcBef>
                <a:spcPts val="0"/>
              </a:spcBef>
              <a:spcAft>
                <a:spcPts val="0"/>
              </a:spcAft>
              <a:buClr>
                <a:schemeClr val="dk1"/>
              </a:buClr>
              <a:buSzPts val="1200"/>
              <a:buFont typeface="Didact Gothic"/>
              <a:buChar char="○"/>
              <a:defRPr sz="1200">
                <a:solidFill>
                  <a:schemeClr val="dk1"/>
                </a:solidFill>
                <a:latin typeface="Didact Gothic"/>
                <a:ea typeface="Didact Gothic"/>
                <a:cs typeface="Didact Gothic"/>
                <a:sym typeface="Didact Gothic"/>
              </a:defRPr>
            </a:lvl2pPr>
            <a:lvl3pPr marL="1371600" lvl="2" indent="-304800">
              <a:lnSpc>
                <a:spcPct val="100000"/>
              </a:lnSpc>
              <a:spcBef>
                <a:spcPts val="0"/>
              </a:spcBef>
              <a:spcAft>
                <a:spcPts val="0"/>
              </a:spcAft>
              <a:buClr>
                <a:schemeClr val="dk1"/>
              </a:buClr>
              <a:buSzPts val="1200"/>
              <a:buFont typeface="Didact Gothic"/>
              <a:buChar char="■"/>
              <a:defRPr sz="1200">
                <a:solidFill>
                  <a:schemeClr val="dk1"/>
                </a:solidFill>
                <a:latin typeface="Didact Gothic"/>
                <a:ea typeface="Didact Gothic"/>
                <a:cs typeface="Didact Gothic"/>
                <a:sym typeface="Didact Gothic"/>
              </a:defRPr>
            </a:lvl3pPr>
            <a:lvl4pPr marL="1828800" lvl="3" indent="-304800">
              <a:lnSpc>
                <a:spcPct val="100000"/>
              </a:lnSpc>
              <a:spcBef>
                <a:spcPts val="0"/>
              </a:spcBef>
              <a:spcAft>
                <a:spcPts val="0"/>
              </a:spcAft>
              <a:buClr>
                <a:schemeClr val="dk1"/>
              </a:buClr>
              <a:buSzPts val="1200"/>
              <a:buFont typeface="Didact Gothic"/>
              <a:buChar char="●"/>
              <a:defRPr sz="1200">
                <a:solidFill>
                  <a:schemeClr val="dk1"/>
                </a:solidFill>
                <a:latin typeface="Didact Gothic"/>
                <a:ea typeface="Didact Gothic"/>
                <a:cs typeface="Didact Gothic"/>
                <a:sym typeface="Didact Gothic"/>
              </a:defRPr>
            </a:lvl4pPr>
            <a:lvl5pPr marL="2286000" lvl="4" indent="-304800">
              <a:lnSpc>
                <a:spcPct val="100000"/>
              </a:lnSpc>
              <a:spcBef>
                <a:spcPts val="0"/>
              </a:spcBef>
              <a:spcAft>
                <a:spcPts val="0"/>
              </a:spcAft>
              <a:buClr>
                <a:schemeClr val="dk1"/>
              </a:buClr>
              <a:buSzPts val="1200"/>
              <a:buFont typeface="Didact Gothic"/>
              <a:buChar char="○"/>
              <a:defRPr sz="1200">
                <a:solidFill>
                  <a:schemeClr val="dk1"/>
                </a:solidFill>
                <a:latin typeface="Didact Gothic"/>
                <a:ea typeface="Didact Gothic"/>
                <a:cs typeface="Didact Gothic"/>
                <a:sym typeface="Didact Gothic"/>
              </a:defRPr>
            </a:lvl5pPr>
            <a:lvl6pPr marL="2743200" lvl="5" indent="-304800">
              <a:lnSpc>
                <a:spcPct val="100000"/>
              </a:lnSpc>
              <a:spcBef>
                <a:spcPts val="0"/>
              </a:spcBef>
              <a:spcAft>
                <a:spcPts val="0"/>
              </a:spcAft>
              <a:buClr>
                <a:schemeClr val="dk1"/>
              </a:buClr>
              <a:buSzPts val="1200"/>
              <a:buFont typeface="Didact Gothic"/>
              <a:buChar char="■"/>
              <a:defRPr sz="1200">
                <a:solidFill>
                  <a:schemeClr val="dk1"/>
                </a:solidFill>
                <a:latin typeface="Didact Gothic"/>
                <a:ea typeface="Didact Gothic"/>
                <a:cs typeface="Didact Gothic"/>
                <a:sym typeface="Didact Gothic"/>
              </a:defRPr>
            </a:lvl6pPr>
            <a:lvl7pPr marL="3200400" lvl="6" indent="-304800">
              <a:lnSpc>
                <a:spcPct val="100000"/>
              </a:lnSpc>
              <a:spcBef>
                <a:spcPts val="0"/>
              </a:spcBef>
              <a:spcAft>
                <a:spcPts val="0"/>
              </a:spcAft>
              <a:buClr>
                <a:schemeClr val="dk1"/>
              </a:buClr>
              <a:buSzPts val="1200"/>
              <a:buFont typeface="Didact Gothic"/>
              <a:buChar char="●"/>
              <a:defRPr sz="1200">
                <a:solidFill>
                  <a:schemeClr val="dk1"/>
                </a:solidFill>
                <a:latin typeface="Didact Gothic"/>
                <a:ea typeface="Didact Gothic"/>
                <a:cs typeface="Didact Gothic"/>
                <a:sym typeface="Didact Gothic"/>
              </a:defRPr>
            </a:lvl7pPr>
            <a:lvl8pPr marL="3657600" lvl="7" indent="-304800">
              <a:lnSpc>
                <a:spcPct val="100000"/>
              </a:lnSpc>
              <a:spcBef>
                <a:spcPts val="0"/>
              </a:spcBef>
              <a:spcAft>
                <a:spcPts val="0"/>
              </a:spcAft>
              <a:buClr>
                <a:schemeClr val="dk1"/>
              </a:buClr>
              <a:buSzPts val="1200"/>
              <a:buFont typeface="Didact Gothic"/>
              <a:buChar char="○"/>
              <a:defRPr sz="1200">
                <a:solidFill>
                  <a:schemeClr val="dk1"/>
                </a:solidFill>
                <a:latin typeface="Didact Gothic"/>
                <a:ea typeface="Didact Gothic"/>
                <a:cs typeface="Didact Gothic"/>
                <a:sym typeface="Didact Gothic"/>
              </a:defRPr>
            </a:lvl8pPr>
            <a:lvl9pPr marL="4114800" lvl="8" indent="-304800">
              <a:lnSpc>
                <a:spcPct val="100000"/>
              </a:lnSpc>
              <a:spcBef>
                <a:spcPts val="0"/>
              </a:spcBef>
              <a:spcAft>
                <a:spcPts val="0"/>
              </a:spcAft>
              <a:buClr>
                <a:schemeClr val="dk1"/>
              </a:buClr>
              <a:buSzPts val="1200"/>
              <a:buFont typeface="Didact Gothic"/>
              <a:buChar char="■"/>
              <a:defRPr sz="1200">
                <a:solidFill>
                  <a:schemeClr val="dk1"/>
                </a:solidFill>
                <a:latin typeface="Didact Gothic"/>
                <a:ea typeface="Didact Gothic"/>
                <a:cs typeface="Didact Gothic"/>
                <a:sym typeface="Didact Gothic"/>
              </a:defRPr>
            </a:lvl9pPr>
          </a:lstStyle>
          <a:p>
            <a:endParaRPr/>
          </a:p>
        </p:txBody>
      </p:sp>
      <p:sp>
        <p:nvSpPr>
          <p:cNvPr id="3" name="CuadroTexto 2">
            <a:extLst>
              <a:ext uri="{FF2B5EF4-FFF2-40B4-BE49-F238E27FC236}">
                <a16:creationId xmlns:a16="http://schemas.microsoft.com/office/drawing/2014/main" id="{157FBBFA-3BCD-4EB1-DAC9-FDCCE42EA1C3}"/>
              </a:ext>
            </a:extLst>
          </p:cNvPr>
          <p:cNvSpPr txBox="1"/>
          <p:nvPr userDrawn="1">
            <p:extLst>
              <p:ext uri="{1162E1C5-73C7-4A58-AE30-91384D911F3F}">
                <p184:classification xmlns:p184="http://schemas.microsoft.com/office/powerpoint/2018/4/main" val="ftr"/>
              </p:ext>
            </p:extLst>
          </p:nvPr>
        </p:nvSpPr>
        <p:spPr>
          <a:xfrm>
            <a:off x="10742084" y="6570133"/>
            <a:ext cx="1403349" cy="154281"/>
          </a:xfrm>
          <a:prstGeom prst="rect">
            <a:avLst/>
          </a:prstGeom>
        </p:spPr>
        <p:txBody>
          <a:bodyPr horzOverflow="overflow" lIns="0" tIns="0" rIns="0" bIns="0">
            <a:spAutoFit/>
          </a:bodyPr>
          <a:lstStyle/>
          <a:p>
            <a:pPr algn="l"/>
            <a:r>
              <a:rPr lang="es-CO"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Información Pública</a:t>
            </a:r>
          </a:p>
        </p:txBody>
      </p:sp>
      <p:pic>
        <p:nvPicPr>
          <p:cNvPr id="5" name="Imagen 4">
            <a:extLst>
              <a:ext uri="{FF2B5EF4-FFF2-40B4-BE49-F238E27FC236}">
                <a16:creationId xmlns:a16="http://schemas.microsoft.com/office/drawing/2014/main" id="{CF290315-0651-8B54-FAA5-8A9678437D02}"/>
              </a:ext>
            </a:extLst>
          </p:cNvPr>
          <p:cNvPicPr>
            <a:picLocks noChangeAspect="1"/>
          </p:cNvPicPr>
          <p:nvPr userDrawn="1"/>
        </p:nvPicPr>
        <p:blipFill>
          <a:blip r:embed="rId14">
            <a:extLst>
              <a:ext uri="{28A0092B-C50C-407E-A947-70E740481C1C}">
                <a14:useLocalDpi xmlns:a14="http://schemas.microsoft.com/office/drawing/2010/main" val="0"/>
              </a:ext>
            </a:extLst>
          </a:blip>
          <a:srcRect t="94628"/>
          <a:stretch>
            <a:fillRect/>
          </a:stretch>
        </p:blipFill>
        <p:spPr>
          <a:xfrm>
            <a:off x="1" y="6489576"/>
            <a:ext cx="12192000" cy="368423"/>
          </a:xfrm>
          <a:prstGeom prst="rect">
            <a:avLst/>
          </a:prstGeom>
        </p:spPr>
      </p:pic>
      <p:pic>
        <p:nvPicPr>
          <p:cNvPr id="9" name="Imagen 8">
            <a:extLst>
              <a:ext uri="{FF2B5EF4-FFF2-40B4-BE49-F238E27FC236}">
                <a16:creationId xmlns:a16="http://schemas.microsoft.com/office/drawing/2014/main" id="{B512C491-D617-58CD-21ED-FAFE6C4B8D93}"/>
              </a:ext>
            </a:extLst>
          </p:cNvPr>
          <p:cNvPicPr>
            <a:picLocks noChangeAspect="1"/>
          </p:cNvPicPr>
          <p:nvPr userDrawn="1"/>
        </p:nvPicPr>
        <p:blipFill>
          <a:blip r:embed="rId15"/>
          <a:stretch>
            <a:fillRect/>
          </a:stretch>
        </p:blipFill>
        <p:spPr>
          <a:xfrm>
            <a:off x="10058400" y="0"/>
            <a:ext cx="2133600" cy="2085975"/>
          </a:xfrm>
          <a:prstGeom prst="rect">
            <a:avLst/>
          </a:prstGeom>
        </p:spPr>
      </p:pic>
    </p:spTree>
  </p:cSld>
  <p:clrMap bg1="lt1" tx1="dk1" bg2="lt2" tx2="dk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4" r:id="rId5"/>
    <p:sldLayoutId id="2147483655" r:id="rId6"/>
    <p:sldLayoutId id="2147483656" r:id="rId7"/>
    <p:sldLayoutId id="2147483657" r:id="rId8"/>
    <p:sldLayoutId id="2147483659" r:id="rId9"/>
    <p:sldLayoutId id="2147483661" r:id="rId10"/>
    <p:sldLayoutId id="2147483662" r:id="rId11"/>
    <p:sldLayoutId id="2147483667"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98"/>
        <p:cNvGrpSpPr/>
        <p:nvPr/>
      </p:nvGrpSpPr>
      <p:grpSpPr>
        <a:xfrm>
          <a:off x="0" y="0"/>
          <a:ext cx="0" cy="0"/>
          <a:chOff x="0" y="0"/>
          <a:chExt cx="0" cy="0"/>
        </a:xfrm>
      </p:grpSpPr>
      <p:sp>
        <p:nvSpPr>
          <p:cNvPr id="99" name="Google Shape;99;p17"/>
          <p:cNvSpPr txBox="1">
            <a:spLocks noGrp="1"/>
          </p:cNvSpPr>
          <p:nvPr>
            <p:ph type="title"/>
          </p:nvPr>
        </p:nvSpPr>
        <p:spPr>
          <a:xfrm>
            <a:off x="1424134"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100" name="Google Shape;100;p17"/>
          <p:cNvSpPr txBox="1">
            <a:spLocks noGrp="1"/>
          </p:cNvSpPr>
          <p:nvPr>
            <p:ph type="body" idx="1"/>
          </p:nvPr>
        </p:nvSpPr>
        <p:spPr>
          <a:xfrm>
            <a:off x="1424134"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
        <p:nvSpPr>
          <p:cNvPr id="3" name="CuadroTexto 2">
            <a:extLst>
              <a:ext uri="{FF2B5EF4-FFF2-40B4-BE49-F238E27FC236}">
                <a16:creationId xmlns:a16="http://schemas.microsoft.com/office/drawing/2014/main" id="{6DF6C261-178B-E9B1-244E-9B405D3BE3EE}"/>
              </a:ext>
            </a:extLst>
          </p:cNvPr>
          <p:cNvSpPr txBox="1"/>
          <p:nvPr userDrawn="1">
            <p:extLst>
              <p:ext uri="{1162E1C5-73C7-4A58-AE30-91384D911F3F}">
                <p184:classification xmlns:p184="http://schemas.microsoft.com/office/powerpoint/2018/4/main" val="ftr"/>
              </p:ext>
            </p:extLst>
          </p:nvPr>
        </p:nvSpPr>
        <p:spPr>
          <a:xfrm>
            <a:off x="10742084" y="6570133"/>
            <a:ext cx="1403349" cy="154281"/>
          </a:xfrm>
          <a:prstGeom prst="rect">
            <a:avLst/>
          </a:prstGeom>
        </p:spPr>
        <p:txBody>
          <a:bodyPr horzOverflow="overflow" lIns="0" tIns="0" rIns="0" bIns="0">
            <a:spAutoFit/>
          </a:bodyPr>
          <a:lstStyle/>
          <a:p>
            <a:pPr algn="l"/>
            <a:r>
              <a:rPr lang="es-CO"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Información Pública</a:t>
            </a:r>
          </a:p>
        </p:txBody>
      </p:sp>
    </p:spTree>
  </p:cSld>
  <p:clrMap bg1="lt1" tx1="dk1" bg2="dk2" tx2="lt2" accent1="accent1" accent2="accent2" accent3="accent3" accent4="accent4" accent5="accent5" accent6="accent6" hlink="hlink" folHlink="folHlink"/>
  <p:sldLayoutIdLst>
    <p:sldLayoutId id="214748366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jpeg"/><Relationship Id="rId3" Type="http://schemas.openxmlformats.org/officeDocument/2006/relationships/image" Target="../media/image5.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6.png"/><Relationship Id="rId9" Type="http://schemas.openxmlformats.org/officeDocument/2006/relationships/image" Target="../media/image27.png"/><Relationship Id="rId14" Type="http://schemas.openxmlformats.org/officeDocument/2006/relationships/image" Target="../media/image32.jpg"/></Relationships>
</file>

<file path=ppt/slides/_rels/slide11.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svg"/><Relationship Id="rId18" Type="http://schemas.openxmlformats.org/officeDocument/2006/relationships/image" Target="../media/image45.png"/><Relationship Id="rId3" Type="http://schemas.openxmlformats.org/officeDocument/2006/relationships/image" Target="../media/image5.png"/><Relationship Id="rId21" Type="http://schemas.openxmlformats.org/officeDocument/2006/relationships/image" Target="../media/image48.jpeg"/><Relationship Id="rId7" Type="http://schemas.openxmlformats.org/officeDocument/2006/relationships/image" Target="../media/image34.svg"/><Relationship Id="rId12" Type="http://schemas.openxmlformats.org/officeDocument/2006/relationships/image" Target="../media/image39.svg"/><Relationship Id="rId17" Type="http://schemas.openxmlformats.org/officeDocument/2006/relationships/image" Target="../media/image44.png"/><Relationship Id="rId2" Type="http://schemas.openxmlformats.org/officeDocument/2006/relationships/notesSlide" Target="../notesSlides/notesSlide10.xml"/><Relationship Id="rId16" Type="http://schemas.openxmlformats.org/officeDocument/2006/relationships/image" Target="../media/image43.png"/><Relationship Id="rId20" Type="http://schemas.openxmlformats.org/officeDocument/2006/relationships/image" Target="../media/image47.jpeg"/><Relationship Id="rId1" Type="http://schemas.openxmlformats.org/officeDocument/2006/relationships/slideLayout" Target="../slideLayouts/slideLayout9.xml"/><Relationship Id="rId6" Type="http://schemas.openxmlformats.org/officeDocument/2006/relationships/image" Target="../media/image33.svg"/><Relationship Id="rId11" Type="http://schemas.openxmlformats.org/officeDocument/2006/relationships/image" Target="../media/image38.svg"/><Relationship Id="rId5" Type="http://schemas.openxmlformats.org/officeDocument/2006/relationships/image" Target="../media/image22.svg"/><Relationship Id="rId15" Type="http://schemas.openxmlformats.org/officeDocument/2006/relationships/image" Target="../media/image42.svg"/><Relationship Id="rId10" Type="http://schemas.openxmlformats.org/officeDocument/2006/relationships/image" Target="../media/image37.svg"/><Relationship Id="rId19" Type="http://schemas.openxmlformats.org/officeDocument/2006/relationships/image" Target="../media/image46.png"/><Relationship Id="rId4" Type="http://schemas.openxmlformats.org/officeDocument/2006/relationships/image" Target="../media/image6.png"/><Relationship Id="rId9" Type="http://schemas.openxmlformats.org/officeDocument/2006/relationships/image" Target="../media/image36.svg"/><Relationship Id="rId14" Type="http://schemas.openxmlformats.org/officeDocument/2006/relationships/image" Target="../media/image41.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49.gif"/><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49.gif"/><Relationship Id="rId3" Type="http://schemas.openxmlformats.org/officeDocument/2006/relationships/image" Target="../media/image5.png"/><Relationship Id="rId7"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56.sv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png"/><Relationship Id="rId7"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6.png"/><Relationship Id="rId9" Type="http://schemas.openxmlformats.org/officeDocument/2006/relationships/image" Target="../media/image61.png"/></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5.png"/><Relationship Id="rId7"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microsoft.com/office/2007/relationships/hdphoto" Target="../media/hdphoto1.wdp"/><Relationship Id="rId5" Type="http://schemas.openxmlformats.org/officeDocument/2006/relationships/image" Target="../media/image63.png"/><Relationship Id="rId10" Type="http://schemas.openxmlformats.org/officeDocument/2006/relationships/image" Target="../media/image67.png"/><Relationship Id="rId4" Type="http://schemas.openxmlformats.org/officeDocument/2006/relationships/image" Target="../media/image6.png"/><Relationship Id="rId9" Type="http://schemas.openxmlformats.org/officeDocument/2006/relationships/image" Target="../media/image66.png"/></Relationships>
</file>

<file path=ppt/slides/_rels/slide18.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5.png"/><Relationship Id="rId7"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69.svg"/><Relationship Id="rId11" Type="http://schemas.openxmlformats.org/officeDocument/2006/relationships/image" Target="../media/image74.jpeg"/><Relationship Id="rId5" Type="http://schemas.openxmlformats.org/officeDocument/2006/relationships/image" Target="../media/image68.svg"/><Relationship Id="rId10" Type="http://schemas.openxmlformats.org/officeDocument/2006/relationships/image" Target="../media/image73.jpeg"/><Relationship Id="rId4" Type="http://schemas.openxmlformats.org/officeDocument/2006/relationships/image" Target="../media/image6.png"/><Relationship Id="rId9" Type="http://schemas.openxmlformats.org/officeDocument/2006/relationships/image" Target="../media/image72.png"/></Relationships>
</file>

<file path=ppt/slides/_rels/slide19.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5.png"/><Relationship Id="rId7" Type="http://schemas.openxmlformats.org/officeDocument/2006/relationships/image" Target="../media/image77.svg"/><Relationship Id="rId12" Type="http://schemas.openxmlformats.org/officeDocument/2006/relationships/image" Target="../media/image81.sv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76.svg"/><Relationship Id="rId11" Type="http://schemas.openxmlformats.org/officeDocument/2006/relationships/image" Target="../media/image80.svg"/><Relationship Id="rId5" Type="http://schemas.openxmlformats.org/officeDocument/2006/relationships/image" Target="../media/image75.svg"/><Relationship Id="rId10" Type="http://schemas.openxmlformats.org/officeDocument/2006/relationships/chart" Target="../charts/chart5.xml"/><Relationship Id="rId4" Type="http://schemas.openxmlformats.org/officeDocument/2006/relationships/image" Target="../media/image6.png"/><Relationship Id="rId9" Type="http://schemas.openxmlformats.org/officeDocument/2006/relationships/image" Target="../media/image79.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5.png"/><Relationship Id="rId7" Type="http://schemas.openxmlformats.org/officeDocument/2006/relationships/image" Target="../media/image77.svg"/><Relationship Id="rId12" Type="http://schemas.openxmlformats.org/officeDocument/2006/relationships/image" Target="../media/image81.sv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76.svg"/><Relationship Id="rId11" Type="http://schemas.openxmlformats.org/officeDocument/2006/relationships/image" Target="../media/image80.svg"/><Relationship Id="rId5" Type="http://schemas.openxmlformats.org/officeDocument/2006/relationships/image" Target="../media/image75.svg"/><Relationship Id="rId10" Type="http://schemas.openxmlformats.org/officeDocument/2006/relationships/chart" Target="../charts/chart6.xml"/><Relationship Id="rId4" Type="http://schemas.openxmlformats.org/officeDocument/2006/relationships/image" Target="../media/image6.png"/><Relationship Id="rId9" Type="http://schemas.openxmlformats.org/officeDocument/2006/relationships/image" Target="../media/image79.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83.gif"/><Relationship Id="rId5" Type="http://schemas.openxmlformats.org/officeDocument/2006/relationships/image" Target="../media/image82.gif"/><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6.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2.svg"/><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EC228F08-3F28-4CB6-874A-E5D4E42BDB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94284"/>
            <a:ext cx="12192000" cy="866775"/>
          </a:xfrm>
          <a:prstGeom prst="rect">
            <a:avLst/>
          </a:prstGeom>
        </p:spPr>
      </p:pic>
      <p:sp>
        <p:nvSpPr>
          <p:cNvPr id="4" name="Rectángulo 3">
            <a:extLst>
              <a:ext uri="{FF2B5EF4-FFF2-40B4-BE49-F238E27FC236}">
                <a16:creationId xmlns:a16="http://schemas.microsoft.com/office/drawing/2014/main" id="{7FCE8173-2899-1424-4037-D962FA515478}"/>
              </a:ext>
            </a:extLst>
          </p:cNvPr>
          <p:cNvSpPr/>
          <p:nvPr/>
        </p:nvSpPr>
        <p:spPr>
          <a:xfrm>
            <a:off x="0" y="0"/>
            <a:ext cx="12192000" cy="6093069"/>
          </a:xfrm>
          <a:prstGeom prst="rect">
            <a:avLst/>
          </a:prstGeom>
          <a:solidFill>
            <a:srgbClr val="2529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5" name="CuadroTexto 4">
            <a:extLst>
              <a:ext uri="{FF2B5EF4-FFF2-40B4-BE49-F238E27FC236}">
                <a16:creationId xmlns:a16="http://schemas.microsoft.com/office/drawing/2014/main" id="{FCA97D09-46CB-E1D9-48AC-84EB3D3CF003}"/>
              </a:ext>
            </a:extLst>
          </p:cNvPr>
          <p:cNvSpPr txBox="1"/>
          <p:nvPr/>
        </p:nvSpPr>
        <p:spPr>
          <a:xfrm>
            <a:off x="2741497" y="4935872"/>
            <a:ext cx="9450503" cy="338554"/>
          </a:xfrm>
          <a:prstGeom prst="rect">
            <a:avLst/>
          </a:prstGeom>
          <a:noFill/>
        </p:spPr>
        <p:txBody>
          <a:bodyPr wrap="square" rtlCol="0">
            <a:spAutoFit/>
          </a:bodyPr>
          <a:lstStyle/>
          <a:p>
            <a:r>
              <a:rPr lang="es-CO" sz="1600">
                <a:solidFill>
                  <a:schemeClr val="bg1"/>
                </a:solidFill>
                <a:latin typeface="Aptos" panose="020B0004020202020204" pitchFamily="34" charset="0"/>
                <a:cs typeface="Arial" panose="020B0604020202020204" pitchFamily="34" charset="0"/>
              </a:rPr>
              <a:t>24 de junio de 2026</a:t>
            </a:r>
          </a:p>
        </p:txBody>
      </p:sp>
      <p:sp>
        <p:nvSpPr>
          <p:cNvPr id="8" name="CuadroTexto 7">
            <a:extLst>
              <a:ext uri="{FF2B5EF4-FFF2-40B4-BE49-F238E27FC236}">
                <a16:creationId xmlns:a16="http://schemas.microsoft.com/office/drawing/2014/main" id="{816EA68B-AA6E-5B41-D836-7AB02CB00248}"/>
              </a:ext>
            </a:extLst>
          </p:cNvPr>
          <p:cNvSpPr txBox="1"/>
          <p:nvPr/>
        </p:nvSpPr>
        <p:spPr>
          <a:xfrm>
            <a:off x="2741497" y="2716718"/>
            <a:ext cx="9450503" cy="1077218"/>
          </a:xfrm>
          <a:prstGeom prst="rect">
            <a:avLst/>
          </a:prstGeom>
          <a:noFill/>
        </p:spPr>
        <p:txBody>
          <a:bodyPr wrap="square" rtlCol="0">
            <a:spAutoFit/>
          </a:bodyPr>
          <a:lstStyle/>
          <a:p>
            <a:r>
              <a:rPr lang="es-ES" sz="3200" b="1" i="0">
                <a:solidFill>
                  <a:srgbClr val="97E56D"/>
                </a:solidFill>
                <a:effectLst/>
                <a:latin typeface="Aptos" panose="020B0004020202020204" pitchFamily="34" charset="0"/>
                <a:cs typeface="Arial" panose="020B0604020202020204" pitchFamily="34" charset="0"/>
              </a:rPr>
              <a:t>Comité de Gestión Tributaria,</a:t>
            </a:r>
            <a:br>
              <a:rPr lang="es-ES" sz="3200" b="1" i="0">
                <a:solidFill>
                  <a:srgbClr val="97E56D"/>
                </a:solidFill>
                <a:effectLst/>
                <a:latin typeface="Aptos" panose="020B0004020202020204" pitchFamily="34" charset="0"/>
                <a:cs typeface="Arial" panose="020B0604020202020204" pitchFamily="34" charset="0"/>
              </a:rPr>
            </a:br>
            <a:r>
              <a:rPr lang="es-ES" sz="3200" b="1" i="0">
                <a:solidFill>
                  <a:srgbClr val="97E56D"/>
                </a:solidFill>
                <a:effectLst/>
                <a:latin typeface="Aptos" panose="020B0004020202020204" pitchFamily="34" charset="0"/>
                <a:cs typeface="Arial" panose="020B0604020202020204" pitchFamily="34" charset="0"/>
              </a:rPr>
              <a:t>Aduanera y Cambiaria TAC 2026 </a:t>
            </a:r>
            <a:endParaRPr lang="es-ES_tradnl" sz="3200" b="1">
              <a:solidFill>
                <a:srgbClr val="97E56D"/>
              </a:solidFill>
              <a:latin typeface="Aptos" panose="020B00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982A8080-563A-A51E-BD72-63CBB7695670}"/>
              </a:ext>
            </a:extLst>
          </p:cNvPr>
          <p:cNvSpPr txBox="1"/>
          <p:nvPr/>
        </p:nvSpPr>
        <p:spPr>
          <a:xfrm>
            <a:off x="2741497" y="3793936"/>
            <a:ext cx="9450503" cy="1077218"/>
          </a:xfrm>
          <a:prstGeom prst="rect">
            <a:avLst/>
          </a:prstGeom>
          <a:noFill/>
        </p:spPr>
        <p:txBody>
          <a:bodyPr wrap="square" rtlCol="0">
            <a:spAutoFit/>
          </a:bodyPr>
          <a:lstStyle/>
          <a:p>
            <a:r>
              <a:rPr lang="es-CO" sz="3200" b="1" dirty="0">
                <a:solidFill>
                  <a:schemeClr val="bg1"/>
                </a:solidFill>
                <a:latin typeface="Aptos" panose="020B0004020202020204" pitchFamily="34" charset="0"/>
                <a:cs typeface="Arial" panose="020B0604020202020204" pitchFamily="34" charset="0"/>
              </a:rPr>
              <a:t>Dirección Seccional Delegada de Impuestos y Aduanas de Pamplona</a:t>
            </a:r>
          </a:p>
        </p:txBody>
      </p:sp>
      <p:pic>
        <p:nvPicPr>
          <p:cNvPr id="12" name="Imagen 11">
            <a:extLst>
              <a:ext uri="{FF2B5EF4-FFF2-40B4-BE49-F238E27FC236}">
                <a16:creationId xmlns:a16="http://schemas.microsoft.com/office/drawing/2014/main" id="{A1CB57E9-A2C3-4ABE-9939-366473797048}"/>
              </a:ext>
            </a:extLst>
          </p:cNvPr>
          <p:cNvPicPr>
            <a:picLocks noChangeAspect="1"/>
          </p:cNvPicPr>
          <p:nvPr/>
        </p:nvPicPr>
        <p:blipFill>
          <a:blip r:embed="rId3"/>
          <a:stretch>
            <a:fillRect/>
          </a:stretch>
        </p:blipFill>
        <p:spPr>
          <a:xfrm>
            <a:off x="9816108" y="417585"/>
            <a:ext cx="1322660" cy="1077218"/>
          </a:xfrm>
          <a:prstGeom prst="rect">
            <a:avLst/>
          </a:prstGeom>
        </p:spPr>
      </p:pic>
      <p:pic>
        <p:nvPicPr>
          <p:cNvPr id="2" name="Imagen 1" descr="Logotipo&#10;&#10;Descripción generada automáticamente">
            <a:extLst>
              <a:ext uri="{FF2B5EF4-FFF2-40B4-BE49-F238E27FC236}">
                <a16:creationId xmlns:a16="http://schemas.microsoft.com/office/drawing/2014/main" id="{B01A5D9E-CBD1-CAC0-4A1E-92D94543C3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284" y="2648075"/>
            <a:ext cx="2135834" cy="2096035"/>
          </a:xfrm>
          <a:prstGeom prst="rect">
            <a:avLst/>
          </a:prstGeom>
        </p:spPr>
      </p:pic>
    </p:spTree>
    <p:extLst>
      <p:ext uri="{BB962C8B-B14F-4D97-AF65-F5344CB8AC3E}">
        <p14:creationId xmlns:p14="http://schemas.microsoft.com/office/powerpoint/2010/main" val="3670939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0507D23A-7A25-D4C0-4965-5F8C2A219871}"/>
              </a:ext>
            </a:extLst>
          </p:cNvPr>
          <p:cNvSpPr txBox="1"/>
          <p:nvPr/>
        </p:nvSpPr>
        <p:spPr>
          <a:xfrm>
            <a:off x="1045907" y="1421923"/>
            <a:ext cx="2134801" cy="369332"/>
          </a:xfrm>
          <a:prstGeom prst="rect">
            <a:avLst/>
          </a:prstGeom>
          <a:noFill/>
        </p:spPr>
        <p:txBody>
          <a:bodyPr wrap="square">
            <a:spAutoFit/>
          </a:bodyPr>
          <a:lstStyle/>
          <a:p>
            <a:pPr>
              <a:buClrTx/>
              <a:buFontTx/>
              <a:buNone/>
            </a:pPr>
            <a:r>
              <a:rPr lang="es-ES" sz="1800" b="1" kern="1200" dirty="0">
                <a:solidFill>
                  <a:srgbClr val="4472C4">
                    <a:lumMod val="50000"/>
                  </a:srgbClr>
                </a:solidFill>
                <a:latin typeface="Arial" panose="020B0604020202020204" pitchFamily="34" charset="0"/>
                <a:ea typeface="+mn-ea"/>
                <a:cs typeface="Arial" panose="020B0604020202020204" pitchFamily="34" charset="0"/>
              </a:rPr>
              <a:t>NAF 2025</a:t>
            </a:r>
          </a:p>
        </p:txBody>
      </p:sp>
      <p:pic>
        <p:nvPicPr>
          <p:cNvPr id="8" name="Imagen 7">
            <a:extLst>
              <a:ext uri="{FF2B5EF4-FFF2-40B4-BE49-F238E27FC236}">
                <a16:creationId xmlns:a16="http://schemas.microsoft.com/office/drawing/2014/main" id="{668E4583-0032-D3DD-D1F1-0C7C610A28FE}"/>
              </a:ext>
            </a:extLst>
          </p:cNvPr>
          <p:cNvPicPr>
            <a:picLocks noChangeAspect="1"/>
          </p:cNvPicPr>
          <p:nvPr/>
        </p:nvPicPr>
        <p:blipFill>
          <a:blip r:embed="rId5"/>
          <a:stretch>
            <a:fillRect/>
          </a:stretch>
        </p:blipFill>
        <p:spPr>
          <a:xfrm>
            <a:off x="2403795" y="1715238"/>
            <a:ext cx="1387857" cy="661901"/>
          </a:xfrm>
          <a:prstGeom prst="rect">
            <a:avLst/>
          </a:prstGeom>
        </p:spPr>
      </p:pic>
      <p:sp>
        <p:nvSpPr>
          <p:cNvPr id="9" name="CuadroTexto 8">
            <a:extLst>
              <a:ext uri="{FF2B5EF4-FFF2-40B4-BE49-F238E27FC236}">
                <a16:creationId xmlns:a16="http://schemas.microsoft.com/office/drawing/2014/main" id="{D2DD4E46-336F-35C8-6578-1A6B1CCC56D6}"/>
              </a:ext>
            </a:extLst>
          </p:cNvPr>
          <p:cNvSpPr txBox="1"/>
          <p:nvPr/>
        </p:nvSpPr>
        <p:spPr>
          <a:xfrm>
            <a:off x="276543" y="3638867"/>
            <a:ext cx="5259505" cy="263149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100" i="0" u="none" strike="noStrike" kern="1200" cap="none" spc="0" normalizeH="0" baseline="0" noProof="0" dirty="0">
                <a:ln>
                  <a:noFill/>
                </a:ln>
                <a:solidFill>
                  <a:srgbClr val="002060"/>
                </a:solidFill>
                <a:effectLst/>
                <a:uLnTx/>
                <a:uFillTx/>
                <a:latin typeface="Arial"/>
                <a:ea typeface="+mn-ea"/>
                <a:cs typeface="Arial"/>
              </a:rPr>
              <a:t>Los Núcleos de Apoyo Contable y Fiscal – NAF, Son una iniciativa de responsabilidad social, adoptados por la DIAN e implementados por las Instituciones de Educación Superior – IES, con el fin fortalecer las políticas públicas de educación fiscal y promover los programas de cultura tributaria, donde estudiantes y maestros, previamente capacitados, brindan sin ningún costo, orientación básica y permanente a personas naturales y jurídicas en materia tributaria, aduanera, cambiaria y de los servicios en línea administrados por la DIAN.</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CO" sz="1100" kern="1200" dirty="0">
              <a:solidFill>
                <a:srgbClr val="002060"/>
              </a:solidFill>
              <a:ea typeface="+mn-e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CO" sz="1100" kern="1200" dirty="0">
                <a:solidFill>
                  <a:srgbClr val="002060"/>
                </a:solidFill>
                <a:ea typeface="+mn-ea"/>
              </a:rPr>
              <a:t>Dado que los NAF operan bajo la figura de Convenios de Cooperación Interinstitucional, durante la vigencia de la alianza, el supervisor designado por la Seccional registra en la sección de "Ejecución del Contrato" de SECOP II los informes periódicos de gestión. En donde se reporta la cantidad de ciudadanos atendidos, el número de estudiantes de contaduría pública capacitados y las actividades de cultura tributaria desarrolladas.</a:t>
            </a:r>
          </a:p>
        </p:txBody>
      </p:sp>
      <p:pic>
        <p:nvPicPr>
          <p:cNvPr id="11" name="Imagen 10">
            <a:extLst>
              <a:ext uri="{FF2B5EF4-FFF2-40B4-BE49-F238E27FC236}">
                <a16:creationId xmlns:a16="http://schemas.microsoft.com/office/drawing/2014/main" id="{8F9D7CDB-3FF0-9A3D-6C8B-2519D6C7D60D}"/>
              </a:ext>
            </a:extLst>
          </p:cNvPr>
          <p:cNvPicPr>
            <a:picLocks noChangeAspect="1"/>
          </p:cNvPicPr>
          <p:nvPr/>
        </p:nvPicPr>
        <p:blipFill>
          <a:blip r:embed="rId6"/>
          <a:stretch>
            <a:fillRect/>
          </a:stretch>
        </p:blipFill>
        <p:spPr>
          <a:xfrm>
            <a:off x="1963269" y="2052504"/>
            <a:ext cx="2271947" cy="776678"/>
          </a:xfrm>
          <a:prstGeom prst="rect">
            <a:avLst/>
          </a:prstGeom>
        </p:spPr>
      </p:pic>
      <p:grpSp>
        <p:nvGrpSpPr>
          <p:cNvPr id="12" name="Grupo 11">
            <a:extLst>
              <a:ext uri="{FF2B5EF4-FFF2-40B4-BE49-F238E27FC236}">
                <a16:creationId xmlns:a16="http://schemas.microsoft.com/office/drawing/2014/main" id="{147AA33A-4F46-5F4B-4573-8497BF1543EA}"/>
              </a:ext>
            </a:extLst>
          </p:cNvPr>
          <p:cNvGrpSpPr/>
          <p:nvPr/>
        </p:nvGrpSpPr>
        <p:grpSpPr>
          <a:xfrm>
            <a:off x="521848" y="3043520"/>
            <a:ext cx="2271948" cy="425224"/>
            <a:chOff x="597635" y="5447201"/>
            <a:chExt cx="2271948" cy="546772"/>
          </a:xfrm>
        </p:grpSpPr>
        <p:sp>
          <p:nvSpPr>
            <p:cNvPr id="14" name="Google Shape;8664;p43">
              <a:extLst>
                <a:ext uri="{FF2B5EF4-FFF2-40B4-BE49-F238E27FC236}">
                  <a16:creationId xmlns:a16="http://schemas.microsoft.com/office/drawing/2014/main" id="{8A45DDC6-68EE-4D51-96EB-2AC2CD007435}"/>
                </a:ext>
              </a:extLst>
            </p:cNvPr>
            <p:cNvSpPr txBox="1"/>
            <p:nvPr/>
          </p:nvSpPr>
          <p:spPr>
            <a:xfrm>
              <a:off x="1100823" y="5738041"/>
              <a:ext cx="1265572" cy="25593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26</a:t>
              </a:r>
              <a:endParaRPr kumimoji="0" sz="1400" b="1" i="0" u="none" strike="noStrike" kern="1200" cap="none" spc="0" normalizeH="0" baseline="0" noProof="0">
                <a:ln>
                  <a:noFill/>
                </a:ln>
                <a:solidFill>
                  <a:srgbClr val="4472C4">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sp>
          <p:nvSpPr>
            <p:cNvPr id="15" name="Google Shape;8664;p43">
              <a:extLst>
                <a:ext uri="{FF2B5EF4-FFF2-40B4-BE49-F238E27FC236}">
                  <a16:creationId xmlns:a16="http://schemas.microsoft.com/office/drawing/2014/main" id="{A6CE2742-4C40-614D-22CB-6D807D2C334C}"/>
                </a:ext>
              </a:extLst>
            </p:cNvPr>
            <p:cNvSpPr txBox="1"/>
            <p:nvPr/>
          </p:nvSpPr>
          <p:spPr>
            <a:xfrm>
              <a:off x="597635" y="5447201"/>
              <a:ext cx="2271948" cy="36933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a:ln>
                    <a:noFill/>
                  </a:ln>
                  <a:solidFill>
                    <a:srgbClr val="A5A5A5">
                      <a:lumMod val="50000"/>
                    </a:srgbClr>
                  </a:solidFill>
                  <a:effectLst/>
                  <a:uLnTx/>
                  <a:uFillTx/>
                  <a:latin typeface="Poppins" panose="00000500000000000000" pitchFamily="2" charset="0"/>
                  <a:ea typeface="+mn-ea"/>
                  <a:cs typeface="Poppins" panose="00000500000000000000" pitchFamily="2" charset="0"/>
                  <a:sym typeface="Reenie Beanie"/>
                </a:rPr>
                <a:t>Estudiantes Certificados</a:t>
              </a:r>
              <a:endParaRPr kumimoji="0" sz="1100" b="1" i="0" u="none" strike="noStrike" kern="1200" cap="none" spc="0" normalizeH="0" baseline="0" noProof="0">
                <a:ln>
                  <a:noFill/>
                </a:ln>
                <a:solidFill>
                  <a:srgbClr val="A5A5A5">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grpSp>
      <p:grpSp>
        <p:nvGrpSpPr>
          <p:cNvPr id="17" name="Grupo 16">
            <a:extLst>
              <a:ext uri="{FF2B5EF4-FFF2-40B4-BE49-F238E27FC236}">
                <a16:creationId xmlns:a16="http://schemas.microsoft.com/office/drawing/2014/main" id="{C68FA60C-0F13-010E-40EA-92262016EC5A}"/>
              </a:ext>
            </a:extLst>
          </p:cNvPr>
          <p:cNvGrpSpPr/>
          <p:nvPr/>
        </p:nvGrpSpPr>
        <p:grpSpPr>
          <a:xfrm>
            <a:off x="2898292" y="3044862"/>
            <a:ext cx="2271948" cy="449529"/>
            <a:chOff x="597635" y="5447201"/>
            <a:chExt cx="2271948" cy="546772"/>
          </a:xfrm>
        </p:grpSpPr>
        <p:sp>
          <p:nvSpPr>
            <p:cNvPr id="19" name="Google Shape;8664;p43">
              <a:extLst>
                <a:ext uri="{FF2B5EF4-FFF2-40B4-BE49-F238E27FC236}">
                  <a16:creationId xmlns:a16="http://schemas.microsoft.com/office/drawing/2014/main" id="{835AD324-E0DE-E262-4F1D-C3E7CA5B68A8}"/>
                </a:ext>
              </a:extLst>
            </p:cNvPr>
            <p:cNvSpPr txBox="1"/>
            <p:nvPr/>
          </p:nvSpPr>
          <p:spPr>
            <a:xfrm>
              <a:off x="1100823" y="5738041"/>
              <a:ext cx="1265572" cy="25593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lang="es-MX" sz="1400" kern="1200">
                  <a:solidFill>
                    <a:srgbClr val="4472C4">
                      <a:lumMod val="50000"/>
                    </a:srgbClr>
                  </a:solidFill>
                  <a:effectLst/>
                  <a:latin typeface="Poppins" panose="00000500000000000000" pitchFamily="2" charset="0"/>
                  <a:ea typeface="+mn-ea"/>
                  <a:cs typeface="Poppins" panose="00000500000000000000" pitchFamily="2" charset="0"/>
                  <a:sym typeface="Reenie Beanie"/>
                </a:rPr>
                <a:t>1191</a:t>
              </a:r>
              <a:endParaRPr kumimoji="0" sz="1400" b="1" i="0" u="none" strike="noStrike" kern="1200" cap="none" spc="0" normalizeH="0" baseline="0" noProof="0">
                <a:ln>
                  <a:noFill/>
                </a:ln>
                <a:solidFill>
                  <a:srgbClr val="4472C4">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sp>
          <p:nvSpPr>
            <p:cNvPr id="20" name="Google Shape;8664;p43">
              <a:extLst>
                <a:ext uri="{FF2B5EF4-FFF2-40B4-BE49-F238E27FC236}">
                  <a16:creationId xmlns:a16="http://schemas.microsoft.com/office/drawing/2014/main" id="{EADE4774-0E38-454B-D9B9-EBF83F53DF8C}"/>
                </a:ext>
              </a:extLst>
            </p:cNvPr>
            <p:cNvSpPr txBox="1"/>
            <p:nvPr/>
          </p:nvSpPr>
          <p:spPr>
            <a:xfrm>
              <a:off x="597635" y="5447201"/>
              <a:ext cx="2271948" cy="36933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a:ln>
                    <a:noFill/>
                  </a:ln>
                  <a:solidFill>
                    <a:srgbClr val="A5A5A5">
                      <a:lumMod val="50000"/>
                    </a:srgbClr>
                  </a:solidFill>
                  <a:effectLst/>
                  <a:uLnTx/>
                  <a:uFillTx/>
                  <a:latin typeface="Poppins" panose="00000500000000000000" pitchFamily="2" charset="0"/>
                  <a:ea typeface="+mn-ea"/>
                  <a:cs typeface="Poppins" panose="00000500000000000000" pitchFamily="2" charset="0"/>
                  <a:sym typeface="Reenie Beanie"/>
                </a:rPr>
                <a:t>Ciudadanos Clientes Atendidos</a:t>
              </a:r>
              <a:endParaRPr kumimoji="0" sz="1100" b="1" i="0" u="none" strike="noStrike" kern="1200" cap="none" spc="0" normalizeH="0" baseline="0" noProof="0">
                <a:ln>
                  <a:noFill/>
                </a:ln>
                <a:solidFill>
                  <a:srgbClr val="A5A5A5">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grpSp>
      <p:pic>
        <p:nvPicPr>
          <p:cNvPr id="3074" name="Picture 2" descr="estudio ">
            <a:extLst>
              <a:ext uri="{FF2B5EF4-FFF2-40B4-BE49-F238E27FC236}">
                <a16:creationId xmlns:a16="http://schemas.microsoft.com/office/drawing/2014/main" id="{866486AF-9DC9-2F9F-C9F3-918FD700E9E2}"/>
              </a:ext>
            </a:extLst>
          </p:cNvPr>
          <p:cNvPicPr>
            <a:picLocks noChangeAspect="1" noChangeArrowheads="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85806" y="2596940"/>
            <a:ext cx="377750" cy="3777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oblación ">
            <a:extLst>
              <a:ext uri="{FF2B5EF4-FFF2-40B4-BE49-F238E27FC236}">
                <a16:creationId xmlns:a16="http://schemas.microsoft.com/office/drawing/2014/main" id="{EE5A4A6F-4A7D-3659-E76E-01432594AC22}"/>
              </a:ext>
            </a:extLst>
          </p:cNvPr>
          <p:cNvPicPr>
            <a:picLocks noChangeAspect="1" noChangeArrowheads="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45391" y="2634367"/>
            <a:ext cx="377750" cy="37775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CA2C3325-F8E2-F7DA-C599-930A3EB3E67F}"/>
              </a:ext>
            </a:extLst>
          </p:cNvPr>
          <p:cNvSpPr txBox="1"/>
          <p:nvPr/>
        </p:nvSpPr>
        <p:spPr>
          <a:xfrm>
            <a:off x="6402630" y="2195465"/>
            <a:ext cx="3378072" cy="461665"/>
          </a:xfrm>
          <a:prstGeom prst="rect">
            <a:avLst/>
          </a:prstGeom>
          <a:noFill/>
        </p:spPr>
        <p:txBody>
          <a:bodyPr wrap="square">
            <a:spAutoFit/>
          </a:bodyPr>
          <a:lstStyle>
            <a:defPPr marR="0" lvl="0" algn="l" rtl="0">
              <a:lnSpc>
                <a:spcPct val="100000"/>
              </a:lnSpc>
              <a:spcBef>
                <a:spcPts val="0"/>
              </a:spcBef>
              <a:spcAft>
                <a:spcPts val="0"/>
              </a:spcAft>
            </a:defPPr>
            <a:lvl1pPr marL="0" indent="0" algn="just" defTabSz="914400" eaLnBrk="1" fontAlgn="auto" latinLnBrk="0" hangingPunct="1">
              <a:buClrTx/>
              <a:buSzTx/>
              <a:buFontTx/>
              <a:buNone/>
              <a:tabLst/>
              <a:defRPr kumimoji="0" sz="1200" kern="1200" spc="0" normalizeH="0" baseline="0">
                <a:ln>
                  <a:noFill/>
                </a:ln>
                <a:solidFill>
                  <a:srgbClr val="002060"/>
                </a:solidFill>
                <a:effectLst/>
                <a:uLnTx/>
                <a:uFillTx/>
                <a:ea typeface="+mn-ea"/>
              </a:defRPr>
            </a:lvl1pPr>
          </a:lstStyle>
          <a:p>
            <a:r>
              <a:rPr lang="es-CO" b="1"/>
              <a:t>2025 – </a:t>
            </a:r>
            <a:r>
              <a:rPr lang="es-CO"/>
              <a:t>Convenio con la Institución Educativa</a:t>
            </a:r>
          </a:p>
          <a:p>
            <a:r>
              <a:rPr lang="es-CO"/>
              <a:t>Brighton Pamplona</a:t>
            </a:r>
          </a:p>
        </p:txBody>
      </p:sp>
      <p:cxnSp>
        <p:nvCxnSpPr>
          <p:cNvPr id="10" name="Conector recto 9">
            <a:extLst>
              <a:ext uri="{FF2B5EF4-FFF2-40B4-BE49-F238E27FC236}">
                <a16:creationId xmlns:a16="http://schemas.microsoft.com/office/drawing/2014/main" id="{CF114FA8-C041-0F66-418C-0E16784EA2F9}"/>
              </a:ext>
            </a:extLst>
          </p:cNvPr>
          <p:cNvCxnSpPr>
            <a:cxnSpLocks/>
          </p:cNvCxnSpPr>
          <p:nvPr/>
        </p:nvCxnSpPr>
        <p:spPr>
          <a:xfrm>
            <a:off x="6096541" y="2179628"/>
            <a:ext cx="0" cy="4037926"/>
          </a:xfrm>
          <a:prstGeom prst="line">
            <a:avLst/>
          </a:prstGeom>
          <a:noFill/>
          <a:ln w="38100" cap="flat" cmpd="sng" algn="ctr">
            <a:solidFill>
              <a:srgbClr val="002060"/>
            </a:solidFill>
            <a:prstDash val="dash"/>
            <a:round/>
            <a:headEnd type="none" w="med" len="med"/>
            <a:tailEnd type="none" w="med" len="med"/>
          </a:ln>
          <a:effectLst/>
        </p:spPr>
      </p:cxnSp>
      <p:sp>
        <p:nvSpPr>
          <p:cNvPr id="13" name="CuadroTexto 12">
            <a:extLst>
              <a:ext uri="{FF2B5EF4-FFF2-40B4-BE49-F238E27FC236}">
                <a16:creationId xmlns:a16="http://schemas.microsoft.com/office/drawing/2014/main" id="{9F9C143B-B411-9779-D501-2CD5D8A2967F}"/>
              </a:ext>
            </a:extLst>
          </p:cNvPr>
          <p:cNvSpPr txBox="1"/>
          <p:nvPr/>
        </p:nvSpPr>
        <p:spPr>
          <a:xfrm>
            <a:off x="6402630" y="1441916"/>
            <a:ext cx="3304840" cy="646331"/>
          </a:xfrm>
          <a:prstGeom prst="rect">
            <a:avLst/>
          </a:prstGeom>
          <a:noFill/>
        </p:spPr>
        <p:txBody>
          <a:bodyPr wrap="square">
            <a:spAutoFit/>
          </a:bodyPr>
          <a:lstStyle/>
          <a:p>
            <a:pPr>
              <a:buClrTx/>
              <a:buFontTx/>
              <a:buNone/>
            </a:pPr>
            <a:r>
              <a:rPr lang="es-ES" sz="1800" b="1" kern="1200" dirty="0">
                <a:solidFill>
                  <a:srgbClr val="4472C4">
                    <a:lumMod val="50000"/>
                  </a:srgbClr>
                </a:solidFill>
                <a:latin typeface="Arial" panose="020B0604020202020204" pitchFamily="34" charset="0"/>
                <a:ea typeface="+mn-ea"/>
                <a:cs typeface="Arial" panose="020B0604020202020204" pitchFamily="34" charset="0"/>
              </a:rPr>
              <a:t>Cultura de la Contribución 2025 - 2026</a:t>
            </a:r>
          </a:p>
        </p:txBody>
      </p:sp>
      <p:sp>
        <p:nvSpPr>
          <p:cNvPr id="27" name="CuadroTexto 26">
            <a:extLst>
              <a:ext uri="{FF2B5EF4-FFF2-40B4-BE49-F238E27FC236}">
                <a16:creationId xmlns:a16="http://schemas.microsoft.com/office/drawing/2014/main" id="{1A0F9156-DAEC-0E31-EAE7-2A578A5994A5}"/>
              </a:ext>
            </a:extLst>
          </p:cNvPr>
          <p:cNvSpPr txBox="1"/>
          <p:nvPr/>
        </p:nvSpPr>
        <p:spPr>
          <a:xfrm>
            <a:off x="6402630" y="4272418"/>
            <a:ext cx="5400593" cy="461665"/>
          </a:xfrm>
          <a:prstGeom prst="rect">
            <a:avLst/>
          </a:prstGeom>
          <a:noFill/>
        </p:spPr>
        <p:txBody>
          <a:bodyPr wrap="square">
            <a:spAutoFit/>
          </a:bodyPr>
          <a:lstStyle>
            <a:defPPr marR="0" lvl="0" algn="l" rtl="0">
              <a:lnSpc>
                <a:spcPct val="100000"/>
              </a:lnSpc>
              <a:spcBef>
                <a:spcPts val="0"/>
              </a:spcBef>
              <a:spcAft>
                <a:spcPts val="0"/>
              </a:spcAft>
            </a:defPPr>
            <a:lvl1pPr marL="0" indent="0" algn="just" defTabSz="914400" eaLnBrk="1" fontAlgn="auto" latinLnBrk="0" hangingPunct="1">
              <a:buClrTx/>
              <a:buSzTx/>
              <a:buFontTx/>
              <a:buNone/>
              <a:tabLst/>
              <a:defRPr kumimoji="0" sz="1200" kern="1200" spc="0" normalizeH="0" baseline="0">
                <a:ln>
                  <a:noFill/>
                </a:ln>
                <a:solidFill>
                  <a:srgbClr val="002060"/>
                </a:solidFill>
                <a:effectLst/>
                <a:uLnTx/>
                <a:uFillTx/>
                <a:ea typeface="+mn-ea"/>
              </a:defRPr>
            </a:lvl1pPr>
          </a:lstStyle>
          <a:p>
            <a:r>
              <a:rPr lang="es-CO" b="1" dirty="0"/>
              <a:t>2026 – </a:t>
            </a:r>
            <a:r>
              <a:rPr lang="es-CO" dirty="0"/>
              <a:t>Convenio con la Institución Educativa </a:t>
            </a:r>
            <a:r>
              <a:rPr lang="es-CO" b="1" dirty="0"/>
              <a:t>Cambridge </a:t>
            </a:r>
            <a:r>
              <a:rPr lang="es-CO" b="1" dirty="0" err="1"/>
              <a:t>School</a:t>
            </a:r>
            <a:r>
              <a:rPr lang="es-CO" b="1" dirty="0"/>
              <a:t> </a:t>
            </a:r>
            <a:r>
              <a:rPr lang="es-CO" dirty="0"/>
              <a:t>Pamplona y Convenio con el </a:t>
            </a:r>
            <a:r>
              <a:rPr lang="es-CO" b="1" dirty="0"/>
              <a:t>Seminario Menor </a:t>
            </a:r>
            <a:r>
              <a:rPr lang="es-CO" dirty="0"/>
              <a:t>Santo Tomás de Aquino - Pamplona</a:t>
            </a:r>
          </a:p>
        </p:txBody>
      </p:sp>
      <p:grpSp>
        <p:nvGrpSpPr>
          <p:cNvPr id="30" name="Grupo 29">
            <a:extLst>
              <a:ext uri="{FF2B5EF4-FFF2-40B4-BE49-F238E27FC236}">
                <a16:creationId xmlns:a16="http://schemas.microsoft.com/office/drawing/2014/main" id="{C9232BF7-2101-5081-E966-665C9848A2FE}"/>
              </a:ext>
            </a:extLst>
          </p:cNvPr>
          <p:cNvGrpSpPr/>
          <p:nvPr/>
        </p:nvGrpSpPr>
        <p:grpSpPr>
          <a:xfrm>
            <a:off x="6670657" y="2764347"/>
            <a:ext cx="4769706" cy="1335187"/>
            <a:chOff x="6488344" y="2790966"/>
            <a:chExt cx="4769706" cy="1335187"/>
          </a:xfrm>
        </p:grpSpPr>
        <p:pic>
          <p:nvPicPr>
            <p:cNvPr id="26" name="Imagen 25">
              <a:extLst>
                <a:ext uri="{FF2B5EF4-FFF2-40B4-BE49-F238E27FC236}">
                  <a16:creationId xmlns:a16="http://schemas.microsoft.com/office/drawing/2014/main" id="{A5EC9079-1CE7-E560-29FB-EFDB018B007D}"/>
                </a:ext>
              </a:extLst>
            </p:cNvPr>
            <p:cNvPicPr>
              <a:picLocks noChangeAspect="1"/>
            </p:cNvPicPr>
            <p:nvPr/>
          </p:nvPicPr>
          <p:blipFill>
            <a:blip r:embed="rId9"/>
            <a:stretch>
              <a:fillRect/>
            </a:stretch>
          </p:blipFill>
          <p:spPr>
            <a:xfrm>
              <a:off x="6488344" y="2790967"/>
              <a:ext cx="2401342" cy="1335186"/>
            </a:xfrm>
            <a:prstGeom prst="rect">
              <a:avLst/>
            </a:prstGeom>
          </p:spPr>
        </p:pic>
        <p:pic>
          <p:nvPicPr>
            <p:cNvPr id="29" name="Imagen 28">
              <a:extLst>
                <a:ext uri="{FF2B5EF4-FFF2-40B4-BE49-F238E27FC236}">
                  <a16:creationId xmlns:a16="http://schemas.microsoft.com/office/drawing/2014/main" id="{B2B4018B-B6D5-2C62-E143-19D131A3F0EB}"/>
                </a:ext>
              </a:extLst>
            </p:cNvPr>
            <p:cNvPicPr>
              <a:picLocks noChangeAspect="1"/>
            </p:cNvPicPr>
            <p:nvPr/>
          </p:nvPicPr>
          <p:blipFill>
            <a:blip r:embed="rId10"/>
            <a:stretch>
              <a:fillRect/>
            </a:stretch>
          </p:blipFill>
          <p:spPr>
            <a:xfrm>
              <a:off x="8889686" y="2790966"/>
              <a:ext cx="2368364" cy="1335185"/>
            </a:xfrm>
            <a:prstGeom prst="rect">
              <a:avLst/>
            </a:prstGeom>
          </p:spPr>
        </p:pic>
      </p:grpSp>
      <p:pic>
        <p:nvPicPr>
          <p:cNvPr id="16" name="Imagen 15">
            <a:extLst>
              <a:ext uri="{FF2B5EF4-FFF2-40B4-BE49-F238E27FC236}">
                <a16:creationId xmlns:a16="http://schemas.microsoft.com/office/drawing/2014/main" id="{8FE13ADA-7052-3B41-467D-367ED218D703}"/>
              </a:ext>
            </a:extLst>
          </p:cNvPr>
          <p:cNvPicPr>
            <a:picLocks noChangeAspect="1"/>
          </p:cNvPicPr>
          <p:nvPr/>
        </p:nvPicPr>
        <p:blipFill>
          <a:blip r:embed="rId11"/>
          <a:stretch>
            <a:fillRect/>
          </a:stretch>
        </p:blipFill>
        <p:spPr>
          <a:xfrm>
            <a:off x="6345789" y="4902689"/>
            <a:ext cx="1265572" cy="1265572"/>
          </a:xfrm>
          <a:prstGeom prst="rect">
            <a:avLst/>
          </a:prstGeom>
        </p:spPr>
      </p:pic>
      <p:pic>
        <p:nvPicPr>
          <p:cNvPr id="21" name="Imagen 20">
            <a:extLst>
              <a:ext uri="{FF2B5EF4-FFF2-40B4-BE49-F238E27FC236}">
                <a16:creationId xmlns:a16="http://schemas.microsoft.com/office/drawing/2014/main" id="{ABC0EC41-87A8-90DC-4177-756356D99AC0}"/>
              </a:ext>
            </a:extLst>
          </p:cNvPr>
          <p:cNvPicPr>
            <a:picLocks noChangeAspect="1"/>
          </p:cNvPicPr>
          <p:nvPr/>
        </p:nvPicPr>
        <p:blipFill>
          <a:blip r:embed="rId12"/>
          <a:stretch>
            <a:fillRect/>
          </a:stretch>
        </p:blipFill>
        <p:spPr>
          <a:xfrm>
            <a:off x="9280121" y="4902689"/>
            <a:ext cx="1265569" cy="1265569"/>
          </a:xfrm>
          <a:prstGeom prst="rect">
            <a:avLst/>
          </a:prstGeom>
        </p:spPr>
      </p:pic>
      <p:cxnSp>
        <p:nvCxnSpPr>
          <p:cNvPr id="23" name="Conector recto 22">
            <a:extLst>
              <a:ext uri="{FF2B5EF4-FFF2-40B4-BE49-F238E27FC236}">
                <a16:creationId xmlns:a16="http://schemas.microsoft.com/office/drawing/2014/main" id="{15CB4084-2DDE-3ED9-30DD-C9CD2179BC97}"/>
              </a:ext>
            </a:extLst>
          </p:cNvPr>
          <p:cNvCxnSpPr>
            <a:cxnSpLocks/>
          </p:cNvCxnSpPr>
          <p:nvPr/>
        </p:nvCxnSpPr>
        <p:spPr>
          <a:xfrm>
            <a:off x="9245240" y="4992624"/>
            <a:ext cx="0" cy="941832"/>
          </a:xfrm>
          <a:prstGeom prst="line">
            <a:avLst/>
          </a:prstGeom>
          <a:noFill/>
          <a:ln w="19050" cap="flat" cmpd="sng" algn="ctr">
            <a:solidFill>
              <a:srgbClr val="002060"/>
            </a:solidFill>
            <a:prstDash val="dash"/>
            <a:round/>
            <a:headEnd type="none" w="med" len="med"/>
            <a:tailEnd type="none" w="med" len="med"/>
          </a:ln>
          <a:effectLst/>
        </p:spPr>
      </p:cxnSp>
      <p:pic>
        <p:nvPicPr>
          <p:cNvPr id="24" name="Imagen 23" descr="Mujer sentada en un escritorio&#10;&#10;Descripción generada automáticamente">
            <a:extLst>
              <a:ext uri="{FF2B5EF4-FFF2-40B4-BE49-F238E27FC236}">
                <a16:creationId xmlns:a16="http://schemas.microsoft.com/office/drawing/2014/main" id="{3D8E24CD-5973-5F12-C51C-499AF4D3293C}"/>
              </a:ext>
            </a:extLst>
          </p:cNvPr>
          <p:cNvPicPr>
            <a:picLocks noChangeAspect="1"/>
          </p:cNvPicPr>
          <p:nvPr/>
        </p:nvPicPr>
        <p:blipFill>
          <a:blip r:embed="rId13"/>
          <a:stretch>
            <a:fillRect/>
          </a:stretch>
        </p:blipFill>
        <p:spPr>
          <a:xfrm>
            <a:off x="7526031" y="4936483"/>
            <a:ext cx="1405485" cy="1054114"/>
          </a:xfrm>
          <a:prstGeom prst="rect">
            <a:avLst/>
          </a:prstGeom>
        </p:spPr>
      </p:pic>
      <p:pic>
        <p:nvPicPr>
          <p:cNvPr id="25" name="Imagen 24" descr="Un grupo de personas sentadas alrededor de una mesa&#10;&#10;Descripción generada automáticamente">
            <a:extLst>
              <a:ext uri="{FF2B5EF4-FFF2-40B4-BE49-F238E27FC236}">
                <a16:creationId xmlns:a16="http://schemas.microsoft.com/office/drawing/2014/main" id="{39F0CD6A-FB3B-1AD4-02E5-769150A0A309}"/>
              </a:ext>
            </a:extLst>
          </p:cNvPr>
          <p:cNvPicPr>
            <a:picLocks noChangeAspect="1"/>
          </p:cNvPicPr>
          <p:nvPr/>
        </p:nvPicPr>
        <p:blipFill>
          <a:blip r:embed="rId14"/>
          <a:stretch>
            <a:fillRect/>
          </a:stretch>
        </p:blipFill>
        <p:spPr>
          <a:xfrm>
            <a:off x="10419098" y="4936483"/>
            <a:ext cx="1405486" cy="1054114"/>
          </a:xfrm>
          <a:prstGeom prst="rect">
            <a:avLst/>
          </a:prstGeom>
        </p:spPr>
      </p:pic>
    </p:spTree>
    <p:extLst>
      <p:ext uri="{BB962C8B-B14F-4D97-AF65-F5344CB8AC3E}">
        <p14:creationId xmlns:p14="http://schemas.microsoft.com/office/powerpoint/2010/main" val="1253328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49" name="Rectángulo 48">
            <a:extLst>
              <a:ext uri="{FF2B5EF4-FFF2-40B4-BE49-F238E27FC236}">
                <a16:creationId xmlns:a16="http://schemas.microsoft.com/office/drawing/2014/main" id="{A1DEFC56-043C-2559-DB01-EDA8F9610AE7}"/>
              </a:ext>
            </a:extLst>
          </p:cNvPr>
          <p:cNvSpPr/>
          <p:nvPr/>
        </p:nvSpPr>
        <p:spPr>
          <a:xfrm>
            <a:off x="0" y="6646985"/>
            <a:ext cx="12192000" cy="211015"/>
          </a:xfrm>
          <a:prstGeom prst="rect">
            <a:avLst/>
          </a:prstGeom>
          <a:solidFill>
            <a:srgbClr val="1D213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CuadroTexto 49">
            <a:extLst>
              <a:ext uri="{FF2B5EF4-FFF2-40B4-BE49-F238E27FC236}">
                <a16:creationId xmlns:a16="http://schemas.microsoft.com/office/drawing/2014/main" id="{1D3F4B5C-38F3-F8B6-E663-8AEC12316053}"/>
              </a:ext>
            </a:extLst>
          </p:cNvPr>
          <p:cNvSpPr txBox="1"/>
          <p:nvPr/>
        </p:nvSpPr>
        <p:spPr>
          <a:xfrm>
            <a:off x="408809" y="1888081"/>
            <a:ext cx="5478791" cy="369332"/>
          </a:xfrm>
          <a:prstGeom prst="rect">
            <a:avLst/>
          </a:prstGeom>
          <a:noFill/>
        </p:spPr>
        <p:txBody>
          <a:bodyPr wrap="square">
            <a:spAutoFit/>
          </a:bodyPr>
          <a:lstStyle/>
          <a:p>
            <a:pPr>
              <a:buClrTx/>
              <a:buFontTx/>
              <a:buNone/>
            </a:pPr>
            <a:r>
              <a:rPr lang="es-ES" sz="1800" kern="1200">
                <a:solidFill>
                  <a:srgbClr val="4472C4">
                    <a:lumMod val="50000"/>
                  </a:srgbClr>
                </a:solidFill>
                <a:latin typeface="Arial" panose="020B0604020202020204" pitchFamily="34" charset="0"/>
                <a:ea typeface="+mn-ea"/>
                <a:cs typeface="Arial" panose="020B0604020202020204" pitchFamily="34" charset="0"/>
              </a:rPr>
              <a:t>Infraestructura, contratos y ejecución presupuestal</a:t>
            </a:r>
          </a:p>
        </p:txBody>
      </p:sp>
      <p:grpSp>
        <p:nvGrpSpPr>
          <p:cNvPr id="56" name="Grupo 55">
            <a:extLst>
              <a:ext uri="{FF2B5EF4-FFF2-40B4-BE49-F238E27FC236}">
                <a16:creationId xmlns:a16="http://schemas.microsoft.com/office/drawing/2014/main" id="{6BE04ED9-B32B-F944-FD31-1B6CEE964980}"/>
              </a:ext>
            </a:extLst>
          </p:cNvPr>
          <p:cNvGrpSpPr/>
          <p:nvPr/>
        </p:nvGrpSpPr>
        <p:grpSpPr>
          <a:xfrm>
            <a:off x="5726927" y="2624504"/>
            <a:ext cx="4619172" cy="994610"/>
            <a:chOff x="6026263" y="996213"/>
            <a:chExt cx="5770311" cy="1654844"/>
          </a:xfrm>
        </p:grpSpPr>
        <p:pic>
          <p:nvPicPr>
            <p:cNvPr id="57" name="Gráfico 56" descr="Trabajadora de oficina contorno">
              <a:extLst>
                <a:ext uri="{FF2B5EF4-FFF2-40B4-BE49-F238E27FC236}">
                  <a16:creationId xmlns:a16="http://schemas.microsoft.com/office/drawing/2014/main" id="{B25EEA29-7979-1CB4-56B5-E572F8BE2F5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5448" y="1038502"/>
              <a:ext cx="836746" cy="805227"/>
            </a:xfrm>
            <a:prstGeom prst="rect">
              <a:avLst/>
            </a:prstGeom>
          </p:spPr>
        </p:pic>
        <p:sp>
          <p:nvSpPr>
            <p:cNvPr id="58" name="Google Shape;8664;p43">
              <a:extLst>
                <a:ext uri="{FF2B5EF4-FFF2-40B4-BE49-F238E27FC236}">
                  <a16:creationId xmlns:a16="http://schemas.microsoft.com/office/drawing/2014/main" id="{F87C7DCA-9385-938C-03A9-CDDA3BBF8B50}"/>
                </a:ext>
              </a:extLst>
            </p:cNvPr>
            <p:cNvSpPr txBox="1"/>
            <p:nvPr/>
          </p:nvSpPr>
          <p:spPr>
            <a:xfrm>
              <a:off x="6026263" y="1772257"/>
              <a:ext cx="1629619" cy="878800"/>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Arrendamientos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Sede admón.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Sede archivo</a:t>
              </a:r>
            </a:p>
          </p:txBody>
        </p:sp>
        <p:sp>
          <p:nvSpPr>
            <p:cNvPr id="59" name="Google Shape;8664;p43">
              <a:extLst>
                <a:ext uri="{FF2B5EF4-FFF2-40B4-BE49-F238E27FC236}">
                  <a16:creationId xmlns:a16="http://schemas.microsoft.com/office/drawing/2014/main" id="{6062478A-1E75-4599-DB0A-EFD4F2214CFF}"/>
                </a:ext>
              </a:extLst>
            </p:cNvPr>
            <p:cNvSpPr txBox="1"/>
            <p:nvPr/>
          </p:nvSpPr>
          <p:spPr>
            <a:xfrm>
              <a:off x="7803396" y="1870514"/>
              <a:ext cx="1996589"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Servicios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generales</a:t>
              </a:r>
            </a:p>
          </p:txBody>
        </p:sp>
        <p:cxnSp>
          <p:nvCxnSpPr>
            <p:cNvPr id="60" name="Conector recto 59">
              <a:extLst>
                <a:ext uri="{FF2B5EF4-FFF2-40B4-BE49-F238E27FC236}">
                  <a16:creationId xmlns:a16="http://schemas.microsoft.com/office/drawing/2014/main" id="{8815F1BE-A8D4-4A10-F74B-A370D55D1171}"/>
                </a:ext>
              </a:extLst>
            </p:cNvPr>
            <p:cNvCxnSpPr>
              <a:cxnSpLocks/>
            </p:cNvCxnSpPr>
            <p:nvPr/>
          </p:nvCxnSpPr>
          <p:spPr>
            <a:xfrm flipH="1">
              <a:off x="9859258" y="1208489"/>
              <a:ext cx="14382" cy="1248425"/>
            </a:xfrm>
            <a:prstGeom prst="line">
              <a:avLst/>
            </a:prstGeom>
            <a:noFill/>
            <a:ln w="38100" cap="flat" cmpd="sng" algn="ctr">
              <a:solidFill>
                <a:srgbClr val="002060"/>
              </a:solidFill>
              <a:prstDash val="dash"/>
              <a:round/>
              <a:headEnd type="none" w="med" len="med"/>
              <a:tailEnd type="none" w="med" len="med"/>
            </a:ln>
            <a:effectLst/>
          </p:spPr>
        </p:cxnSp>
        <p:pic>
          <p:nvPicPr>
            <p:cNvPr id="61" name="Gráfico 60" descr="Policía hombre contorno">
              <a:extLst>
                <a:ext uri="{FF2B5EF4-FFF2-40B4-BE49-F238E27FC236}">
                  <a16:creationId xmlns:a16="http://schemas.microsoft.com/office/drawing/2014/main" id="{7982C79D-98DB-39BB-6127-2A8762AC044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05490" y="1045767"/>
              <a:ext cx="797962" cy="797962"/>
            </a:xfrm>
            <a:prstGeom prst="rect">
              <a:avLst/>
            </a:prstGeom>
          </p:spPr>
        </p:pic>
        <p:sp>
          <p:nvSpPr>
            <p:cNvPr id="62" name="Google Shape;8664;p43">
              <a:extLst>
                <a:ext uri="{FF2B5EF4-FFF2-40B4-BE49-F238E27FC236}">
                  <a16:creationId xmlns:a16="http://schemas.microsoft.com/office/drawing/2014/main" id="{E4919ECB-9E86-9610-15CC-5C128D66AA54}"/>
                </a:ext>
              </a:extLst>
            </p:cNvPr>
            <p:cNvSpPr txBox="1"/>
            <p:nvPr/>
          </p:nvSpPr>
          <p:spPr>
            <a:xfrm>
              <a:off x="9799985" y="1873111"/>
              <a:ext cx="1996589"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Seguridad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 Privada</a:t>
              </a:r>
            </a:p>
          </p:txBody>
        </p:sp>
        <p:pic>
          <p:nvPicPr>
            <p:cNvPr id="63" name="Gráfico 62" descr="Almacén con relleno sólido">
              <a:extLst>
                <a:ext uri="{FF2B5EF4-FFF2-40B4-BE49-F238E27FC236}">
                  <a16:creationId xmlns:a16="http://schemas.microsoft.com/office/drawing/2014/main" id="{6F92C68B-5BB5-E842-B9C0-401AAFE84D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48935" y="996213"/>
              <a:ext cx="805227" cy="805227"/>
            </a:xfrm>
            <a:prstGeom prst="rect">
              <a:avLst/>
            </a:prstGeom>
          </p:spPr>
        </p:pic>
        <p:cxnSp>
          <p:nvCxnSpPr>
            <p:cNvPr id="64" name="Conector recto 63">
              <a:extLst>
                <a:ext uri="{FF2B5EF4-FFF2-40B4-BE49-F238E27FC236}">
                  <a16:creationId xmlns:a16="http://schemas.microsoft.com/office/drawing/2014/main" id="{2288C28C-D7EB-6EC6-0D07-471A6CD332B8}"/>
                </a:ext>
              </a:extLst>
            </p:cNvPr>
            <p:cNvCxnSpPr>
              <a:cxnSpLocks/>
            </p:cNvCxnSpPr>
            <p:nvPr/>
          </p:nvCxnSpPr>
          <p:spPr>
            <a:xfrm>
              <a:off x="7853140" y="1198761"/>
              <a:ext cx="0" cy="1277608"/>
            </a:xfrm>
            <a:prstGeom prst="line">
              <a:avLst/>
            </a:prstGeom>
            <a:noFill/>
            <a:ln w="38100" cap="flat" cmpd="sng" algn="ctr">
              <a:solidFill>
                <a:srgbClr val="002060"/>
              </a:solidFill>
              <a:prstDash val="dash"/>
              <a:round/>
              <a:headEnd type="none" w="med" len="med"/>
              <a:tailEnd type="none" w="med" len="med"/>
            </a:ln>
            <a:effectLst/>
          </p:spPr>
        </p:cxnSp>
      </p:grpSp>
      <p:sp>
        <p:nvSpPr>
          <p:cNvPr id="65" name="CuadroTexto 64">
            <a:extLst>
              <a:ext uri="{FF2B5EF4-FFF2-40B4-BE49-F238E27FC236}">
                <a16:creationId xmlns:a16="http://schemas.microsoft.com/office/drawing/2014/main" id="{D3A4961A-7B8E-6EF7-56F4-D5FE5F9A765B}"/>
              </a:ext>
            </a:extLst>
          </p:cNvPr>
          <p:cNvSpPr txBox="1"/>
          <p:nvPr/>
        </p:nvSpPr>
        <p:spPr>
          <a:xfrm>
            <a:off x="403288" y="1584042"/>
            <a:ext cx="6094520" cy="4001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2000" b="1">
                <a:solidFill>
                  <a:srgbClr val="002060"/>
                </a:solidFill>
                <a:latin typeface="Aptos" panose="020B0004020202020204" pitchFamily="34" charset="0"/>
                <a:cs typeface="Arial" panose="020B0604020202020204" pitchFamily="34" charset="0"/>
              </a:rPr>
              <a:t>Gestión administrativa</a:t>
            </a:r>
          </a:p>
        </p:txBody>
      </p:sp>
      <p:grpSp>
        <p:nvGrpSpPr>
          <p:cNvPr id="67" name="Grupo 66">
            <a:extLst>
              <a:ext uri="{FF2B5EF4-FFF2-40B4-BE49-F238E27FC236}">
                <a16:creationId xmlns:a16="http://schemas.microsoft.com/office/drawing/2014/main" id="{D35D39EF-B972-36DC-18C6-34ECB92B93A9}"/>
              </a:ext>
            </a:extLst>
          </p:cNvPr>
          <p:cNvGrpSpPr/>
          <p:nvPr/>
        </p:nvGrpSpPr>
        <p:grpSpPr>
          <a:xfrm>
            <a:off x="5782346" y="4084860"/>
            <a:ext cx="4437165" cy="835458"/>
            <a:chOff x="6067721" y="2879944"/>
            <a:chExt cx="5542945" cy="1390045"/>
          </a:xfrm>
        </p:grpSpPr>
        <p:sp>
          <p:nvSpPr>
            <p:cNvPr id="71" name="Google Shape;8664;p43">
              <a:extLst>
                <a:ext uri="{FF2B5EF4-FFF2-40B4-BE49-F238E27FC236}">
                  <a16:creationId xmlns:a16="http://schemas.microsoft.com/office/drawing/2014/main" id="{F9625554-F81D-FA50-14E2-3D35BA438D5F}"/>
                </a:ext>
              </a:extLst>
            </p:cNvPr>
            <p:cNvSpPr txBox="1"/>
            <p:nvPr/>
          </p:nvSpPr>
          <p:spPr>
            <a:xfrm>
              <a:off x="6067721" y="3715867"/>
              <a:ext cx="1568234"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Soporte técnico</a:t>
              </a:r>
            </a:p>
          </p:txBody>
        </p:sp>
        <p:sp>
          <p:nvSpPr>
            <p:cNvPr id="72" name="Google Shape;8664;p43">
              <a:extLst>
                <a:ext uri="{FF2B5EF4-FFF2-40B4-BE49-F238E27FC236}">
                  <a16:creationId xmlns:a16="http://schemas.microsoft.com/office/drawing/2014/main" id="{5B3A2959-6536-4ABB-2DCE-0A8FFCAE9EB1}"/>
                </a:ext>
              </a:extLst>
            </p:cNvPr>
            <p:cNvSpPr txBox="1"/>
            <p:nvPr/>
          </p:nvSpPr>
          <p:spPr>
            <a:xfrm>
              <a:off x="7853140" y="3694269"/>
              <a:ext cx="1921380"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Fotocopiado</a:t>
              </a:r>
              <a:endPar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endParaRPr>
            </a:p>
          </p:txBody>
        </p:sp>
        <p:sp>
          <p:nvSpPr>
            <p:cNvPr id="73" name="Google Shape;8664;p43">
              <a:extLst>
                <a:ext uri="{FF2B5EF4-FFF2-40B4-BE49-F238E27FC236}">
                  <a16:creationId xmlns:a16="http://schemas.microsoft.com/office/drawing/2014/main" id="{E89E4127-A6BC-31DD-5279-1ECA7C506DC2}"/>
                </a:ext>
              </a:extLst>
            </p:cNvPr>
            <p:cNvSpPr txBox="1"/>
            <p:nvPr/>
          </p:nvSpPr>
          <p:spPr>
            <a:xfrm>
              <a:off x="10042432" y="3681607"/>
              <a:ext cx="1568234" cy="505483"/>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algn="ctr">
                <a:buClrTx/>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Mensajería - Correspondencia </a:t>
              </a:r>
            </a:p>
          </p:txBody>
        </p:sp>
        <p:cxnSp>
          <p:nvCxnSpPr>
            <p:cNvPr id="74" name="Conector recto 73">
              <a:extLst>
                <a:ext uri="{FF2B5EF4-FFF2-40B4-BE49-F238E27FC236}">
                  <a16:creationId xmlns:a16="http://schemas.microsoft.com/office/drawing/2014/main" id="{7F2397FB-9F5B-ADD4-A69F-1F557D03BE11}"/>
                </a:ext>
              </a:extLst>
            </p:cNvPr>
            <p:cNvCxnSpPr>
              <a:cxnSpLocks/>
            </p:cNvCxnSpPr>
            <p:nvPr/>
          </p:nvCxnSpPr>
          <p:spPr>
            <a:xfrm>
              <a:off x="7830264" y="2972126"/>
              <a:ext cx="0" cy="1297863"/>
            </a:xfrm>
            <a:prstGeom prst="line">
              <a:avLst/>
            </a:prstGeom>
            <a:noFill/>
            <a:ln w="38100" cap="flat" cmpd="sng" algn="ctr">
              <a:solidFill>
                <a:srgbClr val="002060"/>
              </a:solidFill>
              <a:prstDash val="dash"/>
              <a:round/>
              <a:headEnd type="none" w="med" len="med"/>
              <a:tailEnd type="none" w="med" len="med"/>
            </a:ln>
            <a:effectLst/>
          </p:spPr>
        </p:cxnSp>
        <p:pic>
          <p:nvPicPr>
            <p:cNvPr id="75" name="Gráfico 74" descr="Sobre contorno">
              <a:extLst>
                <a:ext uri="{FF2B5EF4-FFF2-40B4-BE49-F238E27FC236}">
                  <a16:creationId xmlns:a16="http://schemas.microsoft.com/office/drawing/2014/main" id="{471570F0-3F37-9E87-B86F-AAE9148C50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402880" y="2879944"/>
              <a:ext cx="802455" cy="802455"/>
            </a:xfrm>
            <a:prstGeom prst="rect">
              <a:avLst/>
            </a:prstGeom>
          </p:spPr>
        </p:pic>
        <p:pic>
          <p:nvPicPr>
            <p:cNvPr id="76" name="Gráfico 75" descr="Mujer programadora contorno">
              <a:extLst>
                <a:ext uri="{FF2B5EF4-FFF2-40B4-BE49-F238E27FC236}">
                  <a16:creationId xmlns:a16="http://schemas.microsoft.com/office/drawing/2014/main" id="{706A44E4-D364-7D14-35D7-EE6ABB2025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93885" y="2915968"/>
              <a:ext cx="755440" cy="755440"/>
            </a:xfrm>
            <a:prstGeom prst="rect">
              <a:avLst/>
            </a:prstGeom>
          </p:spPr>
        </p:pic>
        <p:pic>
          <p:nvPicPr>
            <p:cNvPr id="77" name="Gráfico 76" descr="Fax contorno">
              <a:extLst>
                <a:ext uri="{FF2B5EF4-FFF2-40B4-BE49-F238E27FC236}">
                  <a16:creationId xmlns:a16="http://schemas.microsoft.com/office/drawing/2014/main" id="{0A0CD8E2-06B2-E7E7-A21F-4CE8ACDB7F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23970" y="2915968"/>
              <a:ext cx="755440" cy="755440"/>
            </a:xfrm>
            <a:prstGeom prst="rect">
              <a:avLst/>
            </a:prstGeom>
          </p:spPr>
        </p:pic>
        <p:cxnSp>
          <p:nvCxnSpPr>
            <p:cNvPr id="78" name="Conector recto 77">
              <a:extLst>
                <a:ext uri="{FF2B5EF4-FFF2-40B4-BE49-F238E27FC236}">
                  <a16:creationId xmlns:a16="http://schemas.microsoft.com/office/drawing/2014/main" id="{A3244D66-D5CB-576C-01AF-72D1B0E935A8}"/>
                </a:ext>
              </a:extLst>
            </p:cNvPr>
            <p:cNvCxnSpPr>
              <a:cxnSpLocks/>
            </p:cNvCxnSpPr>
            <p:nvPr/>
          </p:nvCxnSpPr>
          <p:spPr>
            <a:xfrm>
              <a:off x="9859258" y="2972125"/>
              <a:ext cx="0" cy="1297863"/>
            </a:xfrm>
            <a:prstGeom prst="line">
              <a:avLst/>
            </a:prstGeom>
            <a:noFill/>
            <a:ln w="38100" cap="flat" cmpd="sng" algn="ctr">
              <a:solidFill>
                <a:srgbClr val="002060"/>
              </a:solidFill>
              <a:prstDash val="dash"/>
              <a:round/>
              <a:headEnd type="none" w="med" len="med"/>
              <a:tailEnd type="none" w="med" len="med"/>
            </a:ln>
            <a:effectLst/>
          </p:spPr>
        </p:cxnSp>
      </p:grpSp>
      <p:cxnSp>
        <p:nvCxnSpPr>
          <p:cNvPr id="68" name="Conector recto 67">
            <a:extLst>
              <a:ext uri="{FF2B5EF4-FFF2-40B4-BE49-F238E27FC236}">
                <a16:creationId xmlns:a16="http://schemas.microsoft.com/office/drawing/2014/main" id="{514956DD-0382-D6BB-E049-CDA463CC6689}"/>
              </a:ext>
            </a:extLst>
          </p:cNvPr>
          <p:cNvCxnSpPr>
            <a:cxnSpLocks/>
          </p:cNvCxnSpPr>
          <p:nvPr/>
        </p:nvCxnSpPr>
        <p:spPr>
          <a:xfrm>
            <a:off x="10333899" y="4140263"/>
            <a:ext cx="0" cy="780054"/>
          </a:xfrm>
          <a:prstGeom prst="line">
            <a:avLst/>
          </a:prstGeom>
          <a:noFill/>
          <a:ln w="38100" cap="flat" cmpd="sng" algn="ctr">
            <a:solidFill>
              <a:srgbClr val="002060"/>
            </a:solidFill>
            <a:prstDash val="dash"/>
            <a:round/>
            <a:headEnd type="none" w="med" len="med"/>
            <a:tailEnd type="none" w="med" len="med"/>
          </a:ln>
          <a:effectLst/>
        </p:spPr>
      </p:cxnSp>
      <p:sp>
        <p:nvSpPr>
          <p:cNvPr id="69" name="Google Shape;8664;p43">
            <a:extLst>
              <a:ext uri="{FF2B5EF4-FFF2-40B4-BE49-F238E27FC236}">
                <a16:creationId xmlns:a16="http://schemas.microsoft.com/office/drawing/2014/main" id="{9812F1DC-F4C4-DF82-1176-F4293E683779}"/>
              </a:ext>
            </a:extLst>
          </p:cNvPr>
          <p:cNvSpPr txBox="1"/>
          <p:nvPr/>
        </p:nvSpPr>
        <p:spPr>
          <a:xfrm>
            <a:off x="10326059" y="4560553"/>
            <a:ext cx="1255382" cy="303810"/>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Papelería</a:t>
            </a:r>
          </a:p>
        </p:txBody>
      </p:sp>
      <p:pic>
        <p:nvPicPr>
          <p:cNvPr id="70" name="Gráfico 69" descr="Lápiz contorno">
            <a:extLst>
              <a:ext uri="{FF2B5EF4-FFF2-40B4-BE49-F238E27FC236}">
                <a16:creationId xmlns:a16="http://schemas.microsoft.com/office/drawing/2014/main" id="{C8EC4330-5373-98DC-B8EA-2BD5D99BF6A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750399" y="4091675"/>
            <a:ext cx="455724" cy="455724"/>
          </a:xfrm>
          <a:prstGeom prst="rect">
            <a:avLst/>
          </a:prstGeom>
        </p:spPr>
      </p:pic>
      <p:grpSp>
        <p:nvGrpSpPr>
          <p:cNvPr id="79" name="Grupo 78">
            <a:extLst>
              <a:ext uri="{FF2B5EF4-FFF2-40B4-BE49-F238E27FC236}">
                <a16:creationId xmlns:a16="http://schemas.microsoft.com/office/drawing/2014/main" id="{C601FEEA-7A73-35A0-6275-08A5D8AFABB6}"/>
              </a:ext>
            </a:extLst>
          </p:cNvPr>
          <p:cNvGrpSpPr/>
          <p:nvPr/>
        </p:nvGrpSpPr>
        <p:grpSpPr>
          <a:xfrm>
            <a:off x="5782346" y="5284293"/>
            <a:ext cx="5857510" cy="862321"/>
            <a:chOff x="5782346" y="5035709"/>
            <a:chExt cx="5857510" cy="862321"/>
          </a:xfrm>
        </p:grpSpPr>
        <p:grpSp>
          <p:nvGrpSpPr>
            <p:cNvPr id="80" name="Grupo 79">
              <a:extLst>
                <a:ext uri="{FF2B5EF4-FFF2-40B4-BE49-F238E27FC236}">
                  <a16:creationId xmlns:a16="http://schemas.microsoft.com/office/drawing/2014/main" id="{A457B56E-2210-FAD6-04A2-CE95412AB8DC}"/>
                </a:ext>
              </a:extLst>
            </p:cNvPr>
            <p:cNvGrpSpPr/>
            <p:nvPr/>
          </p:nvGrpSpPr>
          <p:grpSpPr>
            <a:xfrm>
              <a:off x="5782346" y="5035709"/>
              <a:ext cx="4467562" cy="862321"/>
              <a:chOff x="6087296" y="4712987"/>
              <a:chExt cx="5580918" cy="1434739"/>
            </a:xfrm>
          </p:grpSpPr>
          <p:pic>
            <p:nvPicPr>
              <p:cNvPr id="84" name="Gráfico 83" descr="Mecánico de automóviles contorno">
                <a:extLst>
                  <a:ext uri="{FF2B5EF4-FFF2-40B4-BE49-F238E27FC236}">
                    <a16:creationId xmlns:a16="http://schemas.microsoft.com/office/drawing/2014/main" id="{ED390601-9F4C-0BA5-BA4D-5C3D2E7FB4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405215" y="4712987"/>
                <a:ext cx="745629" cy="745629"/>
              </a:xfrm>
              <a:prstGeom prst="rect">
                <a:avLst/>
              </a:prstGeom>
            </p:spPr>
          </p:pic>
          <p:pic>
            <p:nvPicPr>
              <p:cNvPr id="85" name="Gráfico 84" descr="Combustible contorno">
                <a:extLst>
                  <a:ext uri="{FF2B5EF4-FFF2-40B4-BE49-F238E27FC236}">
                    <a16:creationId xmlns:a16="http://schemas.microsoft.com/office/drawing/2014/main" id="{594DCC54-FDE0-9941-BC6D-3D196D9D46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504361" y="4712987"/>
                <a:ext cx="694374" cy="694374"/>
              </a:xfrm>
              <a:prstGeom prst="rect">
                <a:avLst/>
              </a:prstGeom>
            </p:spPr>
          </p:pic>
          <p:pic>
            <p:nvPicPr>
              <p:cNvPr id="86" name="Gráfico 85" descr="Caja contorno">
                <a:extLst>
                  <a:ext uri="{FF2B5EF4-FFF2-40B4-BE49-F238E27FC236}">
                    <a16:creationId xmlns:a16="http://schemas.microsoft.com/office/drawing/2014/main" id="{E6A43C82-08BE-18B6-0B50-2AF43E7AAAF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406116" y="4713065"/>
                <a:ext cx="778745" cy="778745"/>
              </a:xfrm>
              <a:prstGeom prst="rect">
                <a:avLst/>
              </a:prstGeom>
            </p:spPr>
          </p:pic>
          <p:sp>
            <p:nvSpPr>
              <p:cNvPr id="87" name="Google Shape;8664;p43">
                <a:extLst>
                  <a:ext uri="{FF2B5EF4-FFF2-40B4-BE49-F238E27FC236}">
                    <a16:creationId xmlns:a16="http://schemas.microsoft.com/office/drawing/2014/main" id="{653A3B07-3523-A1F0-84C9-B434A7C8F549}"/>
                  </a:ext>
                </a:extLst>
              </p:cNvPr>
              <p:cNvSpPr txBox="1"/>
              <p:nvPr/>
            </p:nvSpPr>
            <p:spPr>
              <a:xfrm>
                <a:off x="6087296" y="5541162"/>
                <a:ext cx="1568234"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Combustible</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endParaRPr>
              </a:p>
            </p:txBody>
          </p:sp>
          <p:sp>
            <p:nvSpPr>
              <p:cNvPr id="88" name="Google Shape;8664;p43">
                <a:extLst>
                  <a:ext uri="{FF2B5EF4-FFF2-40B4-BE49-F238E27FC236}">
                    <a16:creationId xmlns:a16="http://schemas.microsoft.com/office/drawing/2014/main" id="{1A971F15-3BB0-FF59-4803-D48DC5FF8979}"/>
                  </a:ext>
                </a:extLst>
              </p:cNvPr>
              <p:cNvSpPr txBox="1"/>
              <p:nvPr/>
            </p:nvSpPr>
            <p:spPr>
              <a:xfrm>
                <a:off x="7800512" y="5541162"/>
                <a:ext cx="1921380"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Mantenimiento de vehículos</a:t>
                </a:r>
              </a:p>
            </p:txBody>
          </p:sp>
          <p:sp>
            <p:nvSpPr>
              <p:cNvPr id="89" name="Google Shape;8664;p43">
                <a:extLst>
                  <a:ext uri="{FF2B5EF4-FFF2-40B4-BE49-F238E27FC236}">
                    <a16:creationId xmlns:a16="http://schemas.microsoft.com/office/drawing/2014/main" id="{A55D456D-1FC8-F585-B062-85441906771B}"/>
                  </a:ext>
                </a:extLst>
              </p:cNvPr>
              <p:cNvSpPr txBox="1"/>
              <p:nvPr/>
            </p:nvSpPr>
            <p:spPr>
              <a:xfrm>
                <a:off x="9994666" y="5541162"/>
                <a:ext cx="1673548"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Almacenamiento de mercancías</a:t>
                </a:r>
              </a:p>
            </p:txBody>
          </p:sp>
          <p:cxnSp>
            <p:nvCxnSpPr>
              <p:cNvPr id="90" name="Conector recto 89">
                <a:extLst>
                  <a:ext uri="{FF2B5EF4-FFF2-40B4-BE49-F238E27FC236}">
                    <a16:creationId xmlns:a16="http://schemas.microsoft.com/office/drawing/2014/main" id="{157FFB20-113D-E7A4-8660-B77126686282}"/>
                  </a:ext>
                </a:extLst>
              </p:cNvPr>
              <p:cNvCxnSpPr>
                <a:cxnSpLocks/>
              </p:cNvCxnSpPr>
              <p:nvPr/>
            </p:nvCxnSpPr>
            <p:spPr>
              <a:xfrm>
                <a:off x="7818370" y="4816432"/>
                <a:ext cx="0" cy="1331294"/>
              </a:xfrm>
              <a:prstGeom prst="line">
                <a:avLst/>
              </a:prstGeom>
              <a:noFill/>
              <a:ln w="38100" cap="flat" cmpd="sng" algn="ctr">
                <a:solidFill>
                  <a:srgbClr val="002060"/>
                </a:solidFill>
                <a:prstDash val="dash"/>
                <a:round/>
                <a:headEnd type="none" w="med" len="med"/>
                <a:tailEnd type="none" w="med" len="med"/>
              </a:ln>
              <a:effectLst/>
            </p:spPr>
          </p:cxnSp>
          <p:cxnSp>
            <p:nvCxnSpPr>
              <p:cNvPr id="91" name="Conector recto 90">
                <a:extLst>
                  <a:ext uri="{FF2B5EF4-FFF2-40B4-BE49-F238E27FC236}">
                    <a16:creationId xmlns:a16="http://schemas.microsoft.com/office/drawing/2014/main" id="{D4020345-A295-05A6-1EE7-2FA6775097E4}"/>
                  </a:ext>
                </a:extLst>
              </p:cNvPr>
              <p:cNvCxnSpPr>
                <a:cxnSpLocks/>
              </p:cNvCxnSpPr>
              <p:nvPr/>
            </p:nvCxnSpPr>
            <p:spPr>
              <a:xfrm>
                <a:off x="9874502" y="4792969"/>
                <a:ext cx="0" cy="1331294"/>
              </a:xfrm>
              <a:prstGeom prst="line">
                <a:avLst/>
              </a:prstGeom>
              <a:noFill/>
              <a:ln w="38100" cap="flat" cmpd="sng" algn="ctr">
                <a:solidFill>
                  <a:srgbClr val="002060"/>
                </a:solidFill>
                <a:prstDash val="dash"/>
                <a:round/>
                <a:headEnd type="none" w="med" len="med"/>
                <a:tailEnd type="none" w="med" len="med"/>
              </a:ln>
              <a:effectLst/>
            </p:spPr>
          </p:cxnSp>
        </p:grpSp>
        <p:cxnSp>
          <p:nvCxnSpPr>
            <p:cNvPr id="81" name="Conector recto 80">
              <a:extLst>
                <a:ext uri="{FF2B5EF4-FFF2-40B4-BE49-F238E27FC236}">
                  <a16:creationId xmlns:a16="http://schemas.microsoft.com/office/drawing/2014/main" id="{A43436DB-5BBE-1769-9968-305E12E4561C}"/>
                </a:ext>
              </a:extLst>
            </p:cNvPr>
            <p:cNvCxnSpPr>
              <a:cxnSpLocks/>
            </p:cNvCxnSpPr>
            <p:nvPr/>
          </p:nvCxnSpPr>
          <p:spPr>
            <a:xfrm>
              <a:off x="10346099" y="5117976"/>
              <a:ext cx="0" cy="780054"/>
            </a:xfrm>
            <a:prstGeom prst="line">
              <a:avLst/>
            </a:prstGeom>
            <a:noFill/>
            <a:ln w="38100" cap="flat" cmpd="sng" algn="ctr">
              <a:solidFill>
                <a:srgbClr val="002060"/>
              </a:solidFill>
              <a:prstDash val="dash"/>
              <a:round/>
              <a:headEnd type="none" w="med" len="med"/>
              <a:tailEnd type="none" w="med" len="med"/>
            </a:ln>
            <a:effectLst/>
          </p:spPr>
        </p:cxnSp>
        <p:sp>
          <p:nvSpPr>
            <p:cNvPr id="82" name="Google Shape;8664;p43">
              <a:extLst>
                <a:ext uri="{FF2B5EF4-FFF2-40B4-BE49-F238E27FC236}">
                  <a16:creationId xmlns:a16="http://schemas.microsoft.com/office/drawing/2014/main" id="{8BD11C4E-48BA-168F-3441-76ECA513B94E}"/>
                </a:ext>
              </a:extLst>
            </p:cNvPr>
            <p:cNvSpPr txBox="1"/>
            <p:nvPr/>
          </p:nvSpPr>
          <p:spPr>
            <a:xfrm>
              <a:off x="10384474" y="5503805"/>
              <a:ext cx="1255382" cy="303810"/>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Ferretería</a:t>
              </a:r>
            </a:p>
          </p:txBody>
        </p:sp>
        <p:pic>
          <p:nvPicPr>
            <p:cNvPr id="83" name="Gráfico 82" descr="Martillo contorno">
              <a:extLst>
                <a:ext uri="{FF2B5EF4-FFF2-40B4-BE49-F238E27FC236}">
                  <a16:creationId xmlns:a16="http://schemas.microsoft.com/office/drawing/2014/main" id="{A18136E5-68A1-F6DF-40B5-B2FE54ADE03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741600" y="5083781"/>
              <a:ext cx="473322" cy="473322"/>
            </a:xfrm>
            <a:prstGeom prst="rect">
              <a:avLst/>
            </a:prstGeom>
          </p:spPr>
        </p:pic>
      </p:grpSp>
      <p:cxnSp>
        <p:nvCxnSpPr>
          <p:cNvPr id="8" name="Conector recto 7">
            <a:extLst>
              <a:ext uri="{FF2B5EF4-FFF2-40B4-BE49-F238E27FC236}">
                <a16:creationId xmlns:a16="http://schemas.microsoft.com/office/drawing/2014/main" id="{AD36F3DF-4C3B-A5EF-FE12-E06A7F535850}"/>
              </a:ext>
            </a:extLst>
          </p:cNvPr>
          <p:cNvCxnSpPr>
            <a:cxnSpLocks/>
          </p:cNvCxnSpPr>
          <p:nvPr/>
        </p:nvCxnSpPr>
        <p:spPr>
          <a:xfrm>
            <a:off x="10353939" y="2750655"/>
            <a:ext cx="0" cy="780054"/>
          </a:xfrm>
          <a:prstGeom prst="line">
            <a:avLst/>
          </a:prstGeom>
          <a:noFill/>
          <a:ln w="38100" cap="flat" cmpd="sng" algn="ctr">
            <a:solidFill>
              <a:srgbClr val="002060"/>
            </a:solidFill>
            <a:prstDash val="dash"/>
            <a:round/>
            <a:headEnd type="none" w="med" len="med"/>
            <a:tailEnd type="none" w="med" len="med"/>
          </a:ln>
          <a:effectLst/>
        </p:spPr>
      </p:cxnSp>
      <p:sp>
        <p:nvSpPr>
          <p:cNvPr id="9" name="Google Shape;8664;p43">
            <a:extLst>
              <a:ext uri="{FF2B5EF4-FFF2-40B4-BE49-F238E27FC236}">
                <a16:creationId xmlns:a16="http://schemas.microsoft.com/office/drawing/2014/main" id="{F7364132-AD35-7AE8-CD8B-0D9E6367940C}"/>
              </a:ext>
            </a:extLst>
          </p:cNvPr>
          <p:cNvSpPr txBox="1"/>
          <p:nvPr/>
        </p:nvSpPr>
        <p:spPr>
          <a:xfrm>
            <a:off x="10384474" y="3164700"/>
            <a:ext cx="1255382" cy="303810"/>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Aire Acondicionado</a:t>
            </a:r>
          </a:p>
        </p:txBody>
      </p:sp>
      <p:pic>
        <p:nvPicPr>
          <p:cNvPr id="2050" name="Picture 2" descr="c.a ">
            <a:extLst>
              <a:ext uri="{FF2B5EF4-FFF2-40B4-BE49-F238E27FC236}">
                <a16:creationId xmlns:a16="http://schemas.microsoft.com/office/drawing/2014/main" id="{6936161C-3046-9D27-BA87-0A22A40F490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684621" y="2640963"/>
            <a:ext cx="587280" cy="58728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upo 11">
            <a:extLst>
              <a:ext uri="{FF2B5EF4-FFF2-40B4-BE49-F238E27FC236}">
                <a16:creationId xmlns:a16="http://schemas.microsoft.com/office/drawing/2014/main" id="{13B3CF65-499F-AA65-EC46-D822BBA55FA5}"/>
              </a:ext>
            </a:extLst>
          </p:cNvPr>
          <p:cNvGrpSpPr/>
          <p:nvPr/>
        </p:nvGrpSpPr>
        <p:grpSpPr>
          <a:xfrm>
            <a:off x="499688" y="2551541"/>
            <a:ext cx="4747217" cy="3635007"/>
            <a:chOff x="520918" y="2549840"/>
            <a:chExt cx="4747217" cy="3635007"/>
          </a:xfrm>
        </p:grpSpPr>
        <p:pic>
          <p:nvPicPr>
            <p:cNvPr id="53" name="Imagen 52">
              <a:extLst>
                <a:ext uri="{FF2B5EF4-FFF2-40B4-BE49-F238E27FC236}">
                  <a16:creationId xmlns:a16="http://schemas.microsoft.com/office/drawing/2014/main" id="{3542C90E-0901-6176-25B9-6EF77C4CF8BA}"/>
                </a:ext>
              </a:extLst>
            </p:cNvPr>
            <p:cNvPicPr>
              <a:picLocks noChangeAspect="1"/>
            </p:cNvPicPr>
            <p:nvPr/>
          </p:nvPicPr>
          <p:blipFill>
            <a:blip r:embed="rId17"/>
            <a:stretch>
              <a:fillRect/>
            </a:stretch>
          </p:blipFill>
          <p:spPr>
            <a:xfrm>
              <a:off x="520918" y="2549840"/>
              <a:ext cx="2452576" cy="1752182"/>
            </a:xfrm>
            <a:prstGeom prst="rect">
              <a:avLst/>
            </a:prstGeom>
            <a:ln>
              <a:noFill/>
            </a:ln>
            <a:effectLst>
              <a:outerShdw blurRad="292100" dist="139700" dir="2700000" algn="tl" rotWithShape="0">
                <a:srgbClr val="333333">
                  <a:alpha val="65000"/>
                </a:srgbClr>
              </a:outerShdw>
            </a:effectLst>
          </p:spPr>
        </p:pic>
        <p:pic>
          <p:nvPicPr>
            <p:cNvPr id="54" name="Imagen 53">
              <a:extLst>
                <a:ext uri="{FF2B5EF4-FFF2-40B4-BE49-F238E27FC236}">
                  <a16:creationId xmlns:a16="http://schemas.microsoft.com/office/drawing/2014/main" id="{B3A09A78-23A7-37D5-0AAF-8B3A3DEEADBD}"/>
                </a:ext>
              </a:extLst>
            </p:cNvPr>
            <p:cNvPicPr>
              <a:picLocks noChangeAspect="1"/>
            </p:cNvPicPr>
            <p:nvPr/>
          </p:nvPicPr>
          <p:blipFill>
            <a:blip r:embed="rId18"/>
            <a:stretch>
              <a:fillRect/>
            </a:stretch>
          </p:blipFill>
          <p:spPr>
            <a:xfrm>
              <a:off x="533744" y="4302022"/>
              <a:ext cx="2356697" cy="1861188"/>
            </a:xfrm>
            <a:prstGeom prst="rect">
              <a:avLst/>
            </a:prstGeom>
            <a:ln>
              <a:noFill/>
            </a:ln>
            <a:effectLst>
              <a:outerShdw blurRad="292100" dist="139700" dir="2700000" algn="tl" rotWithShape="0">
                <a:srgbClr val="333333">
                  <a:alpha val="65000"/>
                </a:srgbClr>
              </a:outerShdw>
            </a:effectLst>
          </p:spPr>
        </p:pic>
        <p:grpSp>
          <p:nvGrpSpPr>
            <p:cNvPr id="7" name="Grupo 6">
              <a:extLst>
                <a:ext uri="{FF2B5EF4-FFF2-40B4-BE49-F238E27FC236}">
                  <a16:creationId xmlns:a16="http://schemas.microsoft.com/office/drawing/2014/main" id="{43272092-A8FD-F12E-20EA-0512FED11629}"/>
                </a:ext>
              </a:extLst>
            </p:cNvPr>
            <p:cNvGrpSpPr/>
            <p:nvPr/>
          </p:nvGrpSpPr>
          <p:grpSpPr>
            <a:xfrm>
              <a:off x="2815559" y="3818247"/>
              <a:ext cx="2452576" cy="2366600"/>
              <a:chOff x="2034085" y="0"/>
              <a:chExt cx="3368794" cy="3004835"/>
            </a:xfrm>
          </p:grpSpPr>
          <p:pic>
            <p:nvPicPr>
              <p:cNvPr id="10" name="Imagen 9">
                <a:extLst>
                  <a:ext uri="{FF2B5EF4-FFF2-40B4-BE49-F238E27FC236}">
                    <a16:creationId xmlns:a16="http://schemas.microsoft.com/office/drawing/2014/main" id="{3A7EF219-94FE-37E4-E847-4DA07AB45836}"/>
                  </a:ext>
                </a:extLst>
              </p:cNvPr>
              <p:cNvPicPr>
                <a:picLocks noChangeAspect="1"/>
              </p:cNvPicPr>
              <p:nvPr/>
            </p:nvPicPr>
            <p:blipFill>
              <a:blip r:embed="rId19"/>
              <a:stretch>
                <a:fillRect/>
              </a:stretch>
            </p:blipFill>
            <p:spPr>
              <a:xfrm>
                <a:off x="2034085" y="0"/>
                <a:ext cx="1688829" cy="3004457"/>
              </a:xfrm>
              <a:prstGeom prst="rect">
                <a:avLst/>
              </a:prstGeom>
            </p:spPr>
          </p:pic>
          <p:pic>
            <p:nvPicPr>
              <p:cNvPr id="11" name="Picture 10">
                <a:extLst>
                  <a:ext uri="{FF2B5EF4-FFF2-40B4-BE49-F238E27FC236}">
                    <a16:creationId xmlns:a16="http://schemas.microsoft.com/office/drawing/2014/main" id="{F3FEDB43-DCB3-5B3A-82F3-B37239CB56C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714050" y="0"/>
                <a:ext cx="1688829" cy="3004835"/>
              </a:xfrm>
              <a:prstGeom prst="rect">
                <a:avLst/>
              </a:prstGeom>
              <a:noFill/>
              <a:extLst>
                <a:ext uri="{909E8E84-426E-40DD-AFC4-6F175D3DCCD1}">
                  <a14:hiddenFill xmlns:a14="http://schemas.microsoft.com/office/drawing/2010/main">
                    <a:solidFill>
                      <a:srgbClr val="FFFFFF"/>
                    </a:solidFill>
                  </a14:hiddenFill>
                </a:ext>
              </a:extLst>
            </p:spPr>
          </p:pic>
        </p:grpSp>
        <p:pic>
          <p:nvPicPr>
            <p:cNvPr id="52" name="Imagen 51" descr="Un grupo de personas en una sala&#10;&#10;Descripción generada automáticamente con confianza media">
              <a:extLst>
                <a:ext uri="{FF2B5EF4-FFF2-40B4-BE49-F238E27FC236}">
                  <a16:creationId xmlns:a16="http://schemas.microsoft.com/office/drawing/2014/main" id="{6F27E58C-5681-1B84-67A5-9A7C7A2AD18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880914" y="2555978"/>
              <a:ext cx="2364049" cy="1846247"/>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2246283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47" name="Rectángulo 46">
            <a:extLst>
              <a:ext uri="{FF2B5EF4-FFF2-40B4-BE49-F238E27FC236}">
                <a16:creationId xmlns:a16="http://schemas.microsoft.com/office/drawing/2014/main" id="{8AA4AE5A-BDF4-1155-DE24-26018EE89B49}"/>
              </a:ext>
            </a:extLst>
          </p:cNvPr>
          <p:cNvSpPr/>
          <p:nvPr/>
        </p:nvSpPr>
        <p:spPr>
          <a:xfrm>
            <a:off x="0" y="6646985"/>
            <a:ext cx="12192000" cy="211015"/>
          </a:xfrm>
          <a:prstGeom prst="rect">
            <a:avLst/>
          </a:prstGeom>
          <a:solidFill>
            <a:srgbClr val="1D213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CuadroTexto 47">
            <a:extLst>
              <a:ext uri="{FF2B5EF4-FFF2-40B4-BE49-F238E27FC236}">
                <a16:creationId xmlns:a16="http://schemas.microsoft.com/office/drawing/2014/main" id="{A58B0281-3688-5348-9C31-6415ED894B8F}"/>
              </a:ext>
            </a:extLst>
          </p:cNvPr>
          <p:cNvSpPr txBox="1"/>
          <p:nvPr/>
        </p:nvSpPr>
        <p:spPr>
          <a:xfrm>
            <a:off x="352645" y="1866881"/>
            <a:ext cx="5807938" cy="646331"/>
          </a:xfrm>
          <a:prstGeom prst="rect">
            <a:avLst/>
          </a:prstGeom>
          <a:noFill/>
        </p:spPr>
        <p:txBody>
          <a:bodyPr wrap="square">
            <a:spAutoFit/>
          </a:bodyPr>
          <a:lstStyle/>
          <a:p>
            <a:pPr>
              <a:buClrTx/>
              <a:buFontTx/>
              <a:buNone/>
            </a:pPr>
            <a:r>
              <a:rPr lang="es-ES" sz="1800" kern="1200">
                <a:solidFill>
                  <a:srgbClr val="002060"/>
                </a:solidFill>
                <a:latin typeface="Arial" panose="020B0604020202020204" pitchFamily="34" charset="0"/>
                <a:ea typeface="+mn-ea"/>
                <a:cs typeface="Arial" panose="020B0604020202020204" pitchFamily="34" charset="0"/>
              </a:rPr>
              <a:t>Gestión de inventario de mercancías aprehendidas, decomisadas o abandonadas</a:t>
            </a:r>
          </a:p>
        </p:txBody>
      </p:sp>
      <p:sp>
        <p:nvSpPr>
          <p:cNvPr id="84" name="CuadroTexto 83">
            <a:extLst>
              <a:ext uri="{FF2B5EF4-FFF2-40B4-BE49-F238E27FC236}">
                <a16:creationId xmlns:a16="http://schemas.microsoft.com/office/drawing/2014/main" id="{2834F70F-B90B-447B-6598-A7E4A1700598}"/>
              </a:ext>
            </a:extLst>
          </p:cNvPr>
          <p:cNvSpPr txBox="1"/>
          <p:nvPr/>
        </p:nvSpPr>
        <p:spPr>
          <a:xfrm>
            <a:off x="9527164" y="4706746"/>
            <a:ext cx="2134800" cy="861774"/>
          </a:xfrm>
          <a:prstGeom prst="rect">
            <a:avLst/>
          </a:prstGeom>
          <a:noFill/>
        </p:spPr>
        <p:txBody>
          <a:bodyPr wrap="square">
            <a:spAutoFit/>
          </a:bodyPr>
          <a:lstStyle/>
          <a:p>
            <a:pPr algn="ctr">
              <a:buClrTx/>
              <a:buFontTx/>
              <a:buNone/>
            </a:pPr>
            <a:r>
              <a:rPr lang="es-CO" sz="2500" kern="1200">
                <a:solidFill>
                  <a:srgbClr val="002060"/>
                </a:solidFill>
                <a:latin typeface="Poppins" panose="00000500000000000000" pitchFamily="2" charset="0"/>
                <a:ea typeface="+mn-ea"/>
                <a:cs typeface="Poppins" panose="00000500000000000000" pitchFamily="2" charset="0"/>
              </a:rPr>
              <a:t>Logro 2025 </a:t>
            </a:r>
          </a:p>
          <a:p>
            <a:pPr algn="ctr">
              <a:buClrTx/>
              <a:buFontTx/>
              <a:buNone/>
            </a:pPr>
            <a:r>
              <a:rPr lang="es-CO" sz="2500" b="1" kern="1200">
                <a:solidFill>
                  <a:srgbClr val="002060"/>
                </a:solidFill>
                <a:latin typeface="Poppins" panose="00000500000000000000" pitchFamily="2" charset="0"/>
                <a:ea typeface="+mn-ea"/>
                <a:cs typeface="Poppins" panose="00000500000000000000" pitchFamily="2" charset="0"/>
              </a:rPr>
              <a:t>+100%</a:t>
            </a:r>
          </a:p>
        </p:txBody>
      </p:sp>
      <p:sp>
        <p:nvSpPr>
          <p:cNvPr id="86" name="CuadroTexto 85">
            <a:extLst>
              <a:ext uri="{FF2B5EF4-FFF2-40B4-BE49-F238E27FC236}">
                <a16:creationId xmlns:a16="http://schemas.microsoft.com/office/drawing/2014/main" id="{3FCCD8B0-511D-1339-1ADB-BF1B9B0C088B}"/>
              </a:ext>
            </a:extLst>
          </p:cNvPr>
          <p:cNvSpPr txBox="1"/>
          <p:nvPr/>
        </p:nvSpPr>
        <p:spPr>
          <a:xfrm>
            <a:off x="352645" y="1514385"/>
            <a:ext cx="5677785" cy="369332"/>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002060"/>
                </a:solidFill>
                <a:effectLst/>
                <a:uLnTx/>
                <a:uFillTx/>
                <a:ea typeface="+mn-ea"/>
              </a:rPr>
              <a:t>Operación logística</a:t>
            </a:r>
            <a:endParaRPr kumimoji="0" lang="es-ES" sz="18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87" name="Google Shape;8664;p43">
            <a:extLst>
              <a:ext uri="{FF2B5EF4-FFF2-40B4-BE49-F238E27FC236}">
                <a16:creationId xmlns:a16="http://schemas.microsoft.com/office/drawing/2014/main" id="{0350715B-5D23-1D63-2A05-594423801B02}"/>
              </a:ext>
            </a:extLst>
          </p:cNvPr>
          <p:cNvSpPr txBox="1"/>
          <p:nvPr/>
        </p:nvSpPr>
        <p:spPr>
          <a:xfrm>
            <a:off x="9605639" y="6185109"/>
            <a:ext cx="2348192" cy="450540"/>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a:buClrTx/>
              <a:buFontTx/>
              <a:buNone/>
            </a:pPr>
            <a:r>
              <a:rPr lang="es-CO" sz="900" kern="1200">
                <a:solidFill>
                  <a:prstClr val="white">
                    <a:lumMod val="65000"/>
                  </a:prstClr>
                </a:solidFill>
                <a:effectLst/>
                <a:latin typeface="Arial" panose="020B0604020202020204" pitchFamily="34" charset="0"/>
                <a:ea typeface="+mn-ea"/>
                <a:cs typeface="Arial" panose="020B0604020202020204" pitchFamily="34" charset="0"/>
                <a:sym typeface="Reenie Beanie"/>
              </a:rPr>
              <a:t>Fuente TBG Planeación</a:t>
            </a:r>
          </a:p>
        </p:txBody>
      </p:sp>
      <p:pic>
        <p:nvPicPr>
          <p:cNvPr id="1026" name="Picture 2" descr="perserverancia ">
            <a:extLst>
              <a:ext uri="{FF2B5EF4-FFF2-40B4-BE49-F238E27FC236}">
                <a16:creationId xmlns:a16="http://schemas.microsoft.com/office/drawing/2014/main" id="{C8D6BBB0-74A8-FCAF-D9E7-3DCC1731A7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2524" y="2545143"/>
            <a:ext cx="2164080" cy="2164080"/>
          </a:xfrm>
          <a:prstGeom prst="rect">
            <a:avLst/>
          </a:prstGeom>
          <a:noFill/>
          <a:extLst>
            <a:ext uri="{909E8E84-426E-40DD-AFC4-6F175D3DCCD1}">
              <a14:hiddenFill xmlns:a14="http://schemas.microsoft.com/office/drawing/2010/main">
                <a:solidFill>
                  <a:srgbClr val="FFFFFF"/>
                </a:solidFill>
              </a14:hiddenFill>
            </a:ext>
          </a:extLst>
        </p:spPr>
      </p:pic>
      <p:sp>
        <p:nvSpPr>
          <p:cNvPr id="88" name="Rectangle: Rounded Corners 51">
            <a:extLst>
              <a:ext uri="{FF2B5EF4-FFF2-40B4-BE49-F238E27FC236}">
                <a16:creationId xmlns:a16="http://schemas.microsoft.com/office/drawing/2014/main" id="{B8B166C3-9474-C4B0-2DB0-F7E79678EB51}"/>
              </a:ext>
            </a:extLst>
          </p:cNvPr>
          <p:cNvSpPr/>
          <p:nvPr/>
        </p:nvSpPr>
        <p:spPr>
          <a:xfrm>
            <a:off x="3738462" y="2865708"/>
            <a:ext cx="1703095"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prstClr val="white"/>
                </a:solidFill>
                <a:latin typeface="Aptos" panose="020B0004020202020204" pitchFamily="34" charset="0"/>
                <a:ea typeface="+mn-ea"/>
                <a:cs typeface="+mn-cs"/>
              </a:rPr>
              <a:t>2024</a:t>
            </a:r>
          </a:p>
        </p:txBody>
      </p:sp>
      <p:sp>
        <p:nvSpPr>
          <p:cNvPr id="89" name="Rectangle: Rounded Corners 52">
            <a:extLst>
              <a:ext uri="{FF2B5EF4-FFF2-40B4-BE49-F238E27FC236}">
                <a16:creationId xmlns:a16="http://schemas.microsoft.com/office/drawing/2014/main" id="{A8759836-1C58-C16B-B3A0-96910485885E}"/>
              </a:ext>
            </a:extLst>
          </p:cNvPr>
          <p:cNvSpPr/>
          <p:nvPr/>
        </p:nvSpPr>
        <p:spPr>
          <a:xfrm>
            <a:off x="5656032" y="2865708"/>
            <a:ext cx="1703095"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prstClr val="white"/>
                </a:solidFill>
                <a:latin typeface="Aptos" panose="020B0004020202020204" pitchFamily="34" charset="0"/>
                <a:ea typeface="+mn-ea"/>
                <a:cs typeface="+mn-cs"/>
              </a:rPr>
              <a:t>2025</a:t>
            </a:r>
          </a:p>
        </p:txBody>
      </p:sp>
      <p:sp>
        <p:nvSpPr>
          <p:cNvPr id="90" name="Rectangle: Rounded Corners 54">
            <a:extLst>
              <a:ext uri="{FF2B5EF4-FFF2-40B4-BE49-F238E27FC236}">
                <a16:creationId xmlns:a16="http://schemas.microsoft.com/office/drawing/2014/main" id="{06344CEE-1E86-5B09-9A8B-E2BBF1CFC7E5}"/>
              </a:ext>
            </a:extLst>
          </p:cNvPr>
          <p:cNvSpPr/>
          <p:nvPr/>
        </p:nvSpPr>
        <p:spPr>
          <a:xfrm>
            <a:off x="3755481" y="3526888"/>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2.129 M</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91" name="Rectangle: Rounded Corners 55">
            <a:extLst>
              <a:ext uri="{FF2B5EF4-FFF2-40B4-BE49-F238E27FC236}">
                <a16:creationId xmlns:a16="http://schemas.microsoft.com/office/drawing/2014/main" id="{D9DE3854-6691-4DDE-938D-520F9E9603E4}"/>
              </a:ext>
            </a:extLst>
          </p:cNvPr>
          <p:cNvSpPr/>
          <p:nvPr/>
        </p:nvSpPr>
        <p:spPr>
          <a:xfrm>
            <a:off x="5673051" y="3526888"/>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1.385 </a:t>
            </a:r>
            <a:r>
              <a:rPr lang="es-CO" sz="1800" kern="1200">
                <a:solidFill>
                  <a:prstClr val="black">
                    <a:lumMod val="75000"/>
                    <a:lumOff val="25000"/>
                  </a:prstClr>
                </a:solidFill>
                <a:latin typeface="Aptos" panose="020B0004020202020204" pitchFamily="34" charset="0"/>
                <a:ea typeface="+mn-ea"/>
                <a:cs typeface="+mn-cs"/>
              </a:rPr>
              <a:t>M</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92" name="Rectangle: Rounded Corners 57">
            <a:extLst>
              <a:ext uri="{FF2B5EF4-FFF2-40B4-BE49-F238E27FC236}">
                <a16:creationId xmlns:a16="http://schemas.microsoft.com/office/drawing/2014/main" id="{088FC5E2-4A52-B125-2E2B-A3E7341D2CB6}"/>
              </a:ext>
            </a:extLst>
          </p:cNvPr>
          <p:cNvSpPr/>
          <p:nvPr/>
        </p:nvSpPr>
        <p:spPr>
          <a:xfrm>
            <a:off x="3755481" y="4192240"/>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2.580 M</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93" name="Rectangle: Rounded Corners 58">
            <a:extLst>
              <a:ext uri="{FF2B5EF4-FFF2-40B4-BE49-F238E27FC236}">
                <a16:creationId xmlns:a16="http://schemas.microsoft.com/office/drawing/2014/main" id="{53F0DE29-0AF4-F654-21C4-A89F669313B3}"/>
              </a:ext>
            </a:extLst>
          </p:cNvPr>
          <p:cNvSpPr/>
          <p:nvPr/>
        </p:nvSpPr>
        <p:spPr>
          <a:xfrm>
            <a:off x="5673051" y="4192240"/>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2.095 M</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94" name="Rectangle: Rounded Corners 59">
            <a:extLst>
              <a:ext uri="{FF2B5EF4-FFF2-40B4-BE49-F238E27FC236}">
                <a16:creationId xmlns:a16="http://schemas.microsoft.com/office/drawing/2014/main" id="{E2DFD268-0B08-F041-307A-EFEBA83BB6E8}"/>
              </a:ext>
            </a:extLst>
          </p:cNvPr>
          <p:cNvSpPr/>
          <p:nvPr/>
        </p:nvSpPr>
        <p:spPr>
          <a:xfrm>
            <a:off x="388675" y="3536636"/>
            <a:ext cx="3221026" cy="49542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Saldo Inicial Inventarios ADA</a:t>
            </a:r>
          </a:p>
        </p:txBody>
      </p:sp>
      <p:sp>
        <p:nvSpPr>
          <p:cNvPr id="95" name="Rectangle: Rounded Corners 66">
            <a:extLst>
              <a:ext uri="{FF2B5EF4-FFF2-40B4-BE49-F238E27FC236}">
                <a16:creationId xmlns:a16="http://schemas.microsoft.com/office/drawing/2014/main" id="{DCE875F3-92FA-3576-80F8-39AE82147653}"/>
              </a:ext>
            </a:extLst>
          </p:cNvPr>
          <p:cNvSpPr/>
          <p:nvPr/>
        </p:nvSpPr>
        <p:spPr>
          <a:xfrm>
            <a:off x="388675" y="4201988"/>
            <a:ext cx="3221026" cy="49542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400" kern="1200">
                <a:solidFill>
                  <a:prstClr val="black">
                    <a:lumMod val="75000"/>
                    <a:lumOff val="25000"/>
                  </a:prstClr>
                </a:solidFill>
                <a:latin typeface="Aptos" panose="020B0004020202020204" pitchFamily="34" charset="0"/>
                <a:ea typeface="+mn-ea"/>
                <a:cs typeface="+mn-cs"/>
              </a:rPr>
              <a:t>Ingreso Mercancías ADA</a:t>
            </a:r>
          </a:p>
        </p:txBody>
      </p:sp>
      <p:sp>
        <p:nvSpPr>
          <p:cNvPr id="96" name="Rectangle: Rounded Corners 54">
            <a:extLst>
              <a:ext uri="{FF2B5EF4-FFF2-40B4-BE49-F238E27FC236}">
                <a16:creationId xmlns:a16="http://schemas.microsoft.com/office/drawing/2014/main" id="{0236B684-52DE-F1E6-3DB4-BE2C1CEFE2AA}"/>
              </a:ext>
            </a:extLst>
          </p:cNvPr>
          <p:cNvSpPr/>
          <p:nvPr/>
        </p:nvSpPr>
        <p:spPr>
          <a:xfrm>
            <a:off x="3755481" y="4861383"/>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3.324 M</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97" name="Rectangle: Rounded Corners 55">
            <a:extLst>
              <a:ext uri="{FF2B5EF4-FFF2-40B4-BE49-F238E27FC236}">
                <a16:creationId xmlns:a16="http://schemas.microsoft.com/office/drawing/2014/main" id="{5053A763-DE98-652B-C7CA-4B0530B06895}"/>
              </a:ext>
            </a:extLst>
          </p:cNvPr>
          <p:cNvSpPr/>
          <p:nvPr/>
        </p:nvSpPr>
        <p:spPr>
          <a:xfrm>
            <a:off x="5673051" y="4861383"/>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2.423 M</a:t>
            </a:r>
          </a:p>
        </p:txBody>
      </p:sp>
      <p:sp>
        <p:nvSpPr>
          <p:cNvPr id="98" name="Rectangle: Rounded Corners 57">
            <a:extLst>
              <a:ext uri="{FF2B5EF4-FFF2-40B4-BE49-F238E27FC236}">
                <a16:creationId xmlns:a16="http://schemas.microsoft.com/office/drawing/2014/main" id="{4741A25D-0A0D-25C4-3D6B-F60D6474074E}"/>
              </a:ext>
            </a:extLst>
          </p:cNvPr>
          <p:cNvSpPr/>
          <p:nvPr/>
        </p:nvSpPr>
        <p:spPr>
          <a:xfrm>
            <a:off x="3755481" y="5530526"/>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1.385 M</a:t>
            </a:r>
          </a:p>
        </p:txBody>
      </p:sp>
      <p:sp>
        <p:nvSpPr>
          <p:cNvPr id="99" name="Rectangle: Rounded Corners 58">
            <a:extLst>
              <a:ext uri="{FF2B5EF4-FFF2-40B4-BE49-F238E27FC236}">
                <a16:creationId xmlns:a16="http://schemas.microsoft.com/office/drawing/2014/main" id="{9BBD075E-5AEC-17E6-0EBB-FD2F21818728}"/>
              </a:ext>
            </a:extLst>
          </p:cNvPr>
          <p:cNvSpPr/>
          <p:nvPr/>
        </p:nvSpPr>
        <p:spPr>
          <a:xfrm>
            <a:off x="5673051" y="5530526"/>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1.076 M</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00" name="Rectangle: Rounded Corners 59">
            <a:extLst>
              <a:ext uri="{FF2B5EF4-FFF2-40B4-BE49-F238E27FC236}">
                <a16:creationId xmlns:a16="http://schemas.microsoft.com/office/drawing/2014/main" id="{B2879F75-1F92-38EB-1B1B-A09DC4D9DFDD}"/>
              </a:ext>
            </a:extLst>
          </p:cNvPr>
          <p:cNvSpPr/>
          <p:nvPr/>
        </p:nvSpPr>
        <p:spPr>
          <a:xfrm>
            <a:off x="388675" y="4871131"/>
            <a:ext cx="3221026" cy="49542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Disposición Mercancías ADA</a:t>
            </a:r>
          </a:p>
        </p:txBody>
      </p:sp>
      <p:sp>
        <p:nvSpPr>
          <p:cNvPr id="101" name="Rectangle: Rounded Corners 66">
            <a:extLst>
              <a:ext uri="{FF2B5EF4-FFF2-40B4-BE49-F238E27FC236}">
                <a16:creationId xmlns:a16="http://schemas.microsoft.com/office/drawing/2014/main" id="{0584002F-3EAC-A61F-EF94-DEBA461B65A3}"/>
              </a:ext>
            </a:extLst>
          </p:cNvPr>
          <p:cNvSpPr/>
          <p:nvPr/>
        </p:nvSpPr>
        <p:spPr>
          <a:xfrm>
            <a:off x="388675" y="5540274"/>
            <a:ext cx="3221026" cy="49542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Saldo Final Inventarios ADA</a:t>
            </a:r>
          </a:p>
        </p:txBody>
      </p:sp>
      <p:sp>
        <p:nvSpPr>
          <p:cNvPr id="102" name="Rectangle: Rounded Corners 51">
            <a:extLst>
              <a:ext uri="{FF2B5EF4-FFF2-40B4-BE49-F238E27FC236}">
                <a16:creationId xmlns:a16="http://schemas.microsoft.com/office/drawing/2014/main" id="{14B6482B-5E0C-B421-0C8C-7E51A418805C}"/>
              </a:ext>
            </a:extLst>
          </p:cNvPr>
          <p:cNvSpPr/>
          <p:nvPr/>
        </p:nvSpPr>
        <p:spPr>
          <a:xfrm>
            <a:off x="388675" y="2865708"/>
            <a:ext cx="3204007"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prstClr val="white"/>
                </a:solidFill>
                <a:latin typeface="Aptos" panose="020B0004020202020204" pitchFamily="34" charset="0"/>
                <a:ea typeface="+mn-ea"/>
                <a:cs typeface="+mn-cs"/>
              </a:rPr>
              <a:t>Descripción</a:t>
            </a:r>
          </a:p>
        </p:txBody>
      </p:sp>
      <p:sp>
        <p:nvSpPr>
          <p:cNvPr id="103" name="Rectangle: Rounded Corners 51">
            <a:extLst>
              <a:ext uri="{FF2B5EF4-FFF2-40B4-BE49-F238E27FC236}">
                <a16:creationId xmlns:a16="http://schemas.microsoft.com/office/drawing/2014/main" id="{B2EDF37D-3BBD-A951-DCEC-F7BF6B24FA0D}"/>
              </a:ext>
            </a:extLst>
          </p:cNvPr>
          <p:cNvSpPr/>
          <p:nvPr/>
        </p:nvSpPr>
        <p:spPr>
          <a:xfrm>
            <a:off x="7607400" y="2865708"/>
            <a:ext cx="1703095"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schemeClr val="bg1"/>
                </a:solidFill>
                <a:latin typeface="Aptos" panose="020B0004020202020204" pitchFamily="34" charset="0"/>
                <a:ea typeface="+mn-ea"/>
                <a:cs typeface="+mn-cs"/>
              </a:rPr>
              <a:t>Corte a May 2026</a:t>
            </a:r>
          </a:p>
        </p:txBody>
      </p:sp>
      <p:sp>
        <p:nvSpPr>
          <p:cNvPr id="104" name="Rectangle: Rounded Corners 54">
            <a:extLst>
              <a:ext uri="{FF2B5EF4-FFF2-40B4-BE49-F238E27FC236}">
                <a16:creationId xmlns:a16="http://schemas.microsoft.com/office/drawing/2014/main" id="{E8DAC270-02A3-0527-C7E0-B713DCDB8096}"/>
              </a:ext>
            </a:extLst>
          </p:cNvPr>
          <p:cNvSpPr/>
          <p:nvPr/>
        </p:nvSpPr>
        <p:spPr>
          <a:xfrm>
            <a:off x="7624419" y="3526888"/>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1.076 M</a:t>
            </a:r>
          </a:p>
        </p:txBody>
      </p:sp>
      <p:sp>
        <p:nvSpPr>
          <p:cNvPr id="105" name="Rectangle: Rounded Corners 57">
            <a:extLst>
              <a:ext uri="{FF2B5EF4-FFF2-40B4-BE49-F238E27FC236}">
                <a16:creationId xmlns:a16="http://schemas.microsoft.com/office/drawing/2014/main" id="{96B436F0-942A-EF92-7E40-1C01066297C2}"/>
              </a:ext>
            </a:extLst>
          </p:cNvPr>
          <p:cNvSpPr/>
          <p:nvPr/>
        </p:nvSpPr>
        <p:spPr>
          <a:xfrm>
            <a:off x="7624419" y="4192240"/>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441M </a:t>
            </a:r>
          </a:p>
        </p:txBody>
      </p:sp>
      <p:sp>
        <p:nvSpPr>
          <p:cNvPr id="106" name="Rectangle: Rounded Corners 54">
            <a:extLst>
              <a:ext uri="{FF2B5EF4-FFF2-40B4-BE49-F238E27FC236}">
                <a16:creationId xmlns:a16="http://schemas.microsoft.com/office/drawing/2014/main" id="{2E2DB466-3FC1-0281-94DE-3A71ABC26204}"/>
              </a:ext>
            </a:extLst>
          </p:cNvPr>
          <p:cNvSpPr/>
          <p:nvPr/>
        </p:nvSpPr>
        <p:spPr>
          <a:xfrm>
            <a:off x="7624419" y="4861383"/>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377 M</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07" name="Rectangle: Rounded Corners 57">
            <a:extLst>
              <a:ext uri="{FF2B5EF4-FFF2-40B4-BE49-F238E27FC236}">
                <a16:creationId xmlns:a16="http://schemas.microsoft.com/office/drawing/2014/main" id="{8D4700A6-E74E-A7AC-5E9E-E1F4CE5B5C48}"/>
              </a:ext>
            </a:extLst>
          </p:cNvPr>
          <p:cNvSpPr/>
          <p:nvPr/>
        </p:nvSpPr>
        <p:spPr>
          <a:xfrm>
            <a:off x="7624419" y="5530526"/>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1.140 M</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467322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8" name="Imagen 27">
            <a:extLst>
              <a:ext uri="{FF2B5EF4-FFF2-40B4-BE49-F238E27FC236}">
                <a16:creationId xmlns:a16="http://schemas.microsoft.com/office/drawing/2014/main" id="{BF2244FF-3CE5-5B73-F2DD-7DA65DE11C35}"/>
              </a:ext>
            </a:extLst>
          </p:cNvPr>
          <p:cNvPicPr>
            <a:picLocks noChangeAspect="1"/>
          </p:cNvPicPr>
          <p:nvPr/>
        </p:nvPicPr>
        <p:blipFill>
          <a:blip r:embed="rId3"/>
          <a:stretch>
            <a:fillRect/>
          </a:stretch>
        </p:blipFill>
        <p:spPr>
          <a:xfrm>
            <a:off x="413851" y="2701111"/>
            <a:ext cx="3766414" cy="2259849"/>
          </a:xfrm>
          <a:prstGeom prst="rect">
            <a:avLst/>
          </a:prstGeom>
        </p:spPr>
      </p:pic>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C76AAA9B-AD6F-1256-4476-7D6FB4D86D01}"/>
              </a:ext>
            </a:extLst>
          </p:cNvPr>
          <p:cNvSpPr txBox="1"/>
          <p:nvPr/>
        </p:nvSpPr>
        <p:spPr>
          <a:xfrm>
            <a:off x="339429" y="1981625"/>
            <a:ext cx="7626220" cy="369332"/>
          </a:xfrm>
          <a:prstGeom prst="rect">
            <a:avLst/>
          </a:prstGeom>
          <a:noFill/>
        </p:spPr>
        <p:txBody>
          <a:bodyPr wrap="square">
            <a:spAutoFit/>
          </a:bodyPr>
          <a:lstStyle/>
          <a:p>
            <a:pPr>
              <a:buClrTx/>
              <a:buFontTx/>
              <a:buNone/>
            </a:pPr>
            <a:r>
              <a:rPr lang="es-ES" sz="1800" kern="1200">
                <a:solidFill>
                  <a:srgbClr val="002060"/>
                </a:solidFill>
                <a:latin typeface="Arial" panose="020B0604020202020204" pitchFamily="34" charset="0"/>
                <a:ea typeface="+mn-ea"/>
                <a:cs typeface="Arial" panose="020B0604020202020204" pitchFamily="34" charset="0"/>
              </a:rPr>
              <a:t>Ejecución del costo de almacenamiento, transporte y complementarios</a:t>
            </a:r>
          </a:p>
        </p:txBody>
      </p:sp>
      <p:sp>
        <p:nvSpPr>
          <p:cNvPr id="16" name="Globo: línea doblada con barra de énfasis 15">
            <a:extLst>
              <a:ext uri="{FF2B5EF4-FFF2-40B4-BE49-F238E27FC236}">
                <a16:creationId xmlns:a16="http://schemas.microsoft.com/office/drawing/2014/main" id="{2072F970-4AA7-0E00-7E9E-DE8F4B0DDDEB}"/>
              </a:ext>
            </a:extLst>
          </p:cNvPr>
          <p:cNvSpPr/>
          <p:nvPr/>
        </p:nvSpPr>
        <p:spPr>
          <a:xfrm>
            <a:off x="600392" y="5452260"/>
            <a:ext cx="3569803" cy="457424"/>
          </a:xfrm>
          <a:prstGeom prst="accentCallout2">
            <a:avLst>
              <a:gd name="adj1" fmla="val 129"/>
              <a:gd name="adj2" fmla="val -553"/>
              <a:gd name="adj3" fmla="val 129"/>
              <a:gd name="adj4" fmla="val -4093"/>
              <a:gd name="adj5" fmla="val -345095"/>
              <a:gd name="adj6" fmla="val -4217"/>
            </a:avLst>
          </a:prstGeom>
          <a:noFill/>
          <a:ln w="12700" cap="flat" cmpd="sng" algn="ctr">
            <a:solidFill>
              <a:sysClr val="window" lastClr="FFFFFF">
                <a:lumMod val="50000"/>
              </a:sysClr>
            </a:solidFill>
            <a:prstDash val="solid"/>
            <a:miter lim="800000"/>
          </a:ln>
          <a:effectLst/>
        </p:spPr>
        <p:txBody>
          <a:bodyPr wrap="square" bIns="72000"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a:ln>
                  <a:noFill/>
                </a:ln>
                <a:solidFill>
                  <a:srgbClr val="E7E6E6">
                    <a:lumMod val="50000"/>
                  </a:srgbClr>
                </a:solidFill>
                <a:effectLst/>
                <a:uLnTx/>
                <a:uFillTx/>
                <a:latin typeface="Calibri" panose="020F0502020204030204"/>
                <a:ea typeface="+mn-ea"/>
                <a:cs typeface="Arial" panose="020B0604020202020204" pitchFamily="34" charset="0"/>
              </a:rPr>
              <a:t>2024 – Ahorro del 15% en almacenamiento  y </a:t>
            </a:r>
          </a:p>
          <a:p>
            <a:pPr marL="0" marR="0" lvl="0" indent="0" defTabSz="91440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a:ln>
                  <a:noFill/>
                </a:ln>
                <a:solidFill>
                  <a:srgbClr val="E7E6E6">
                    <a:lumMod val="50000"/>
                  </a:srgbClr>
                </a:solidFill>
                <a:effectLst/>
                <a:uLnTx/>
                <a:uFillTx/>
                <a:latin typeface="Calibri" panose="020F0502020204030204"/>
                <a:ea typeface="+mn-ea"/>
                <a:cs typeface="Arial" panose="020B0604020202020204" pitchFamily="34" charset="0"/>
              </a:rPr>
              <a:t>42% en transporte y servicios complementarios</a:t>
            </a:r>
          </a:p>
        </p:txBody>
      </p:sp>
      <p:sp>
        <p:nvSpPr>
          <p:cNvPr id="17" name="CuadroTexto 16">
            <a:extLst>
              <a:ext uri="{FF2B5EF4-FFF2-40B4-BE49-F238E27FC236}">
                <a16:creationId xmlns:a16="http://schemas.microsoft.com/office/drawing/2014/main" id="{046BD5E2-F474-120A-E50C-7966D9FAB371}"/>
              </a:ext>
            </a:extLst>
          </p:cNvPr>
          <p:cNvSpPr txBox="1"/>
          <p:nvPr/>
        </p:nvSpPr>
        <p:spPr>
          <a:xfrm>
            <a:off x="338316" y="1547042"/>
            <a:ext cx="5677785" cy="369332"/>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002060"/>
                </a:solidFill>
                <a:effectLst/>
                <a:uLnTx/>
                <a:uFillTx/>
                <a:ea typeface="+mn-ea"/>
              </a:rPr>
              <a:t>Operación logística</a:t>
            </a:r>
            <a:endParaRPr kumimoji="0" lang="es-ES" sz="18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0" name="CuadroTexto 19">
            <a:extLst>
              <a:ext uri="{FF2B5EF4-FFF2-40B4-BE49-F238E27FC236}">
                <a16:creationId xmlns:a16="http://schemas.microsoft.com/office/drawing/2014/main" id="{2EEC7515-212C-4F52-93E6-87149B248408}"/>
              </a:ext>
            </a:extLst>
          </p:cNvPr>
          <p:cNvSpPr txBox="1"/>
          <p:nvPr/>
        </p:nvSpPr>
        <p:spPr>
          <a:xfrm>
            <a:off x="2593657" y="2660853"/>
            <a:ext cx="699498"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2024</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3" name="CuadroTexto 22">
            <a:extLst>
              <a:ext uri="{FF2B5EF4-FFF2-40B4-BE49-F238E27FC236}">
                <a16:creationId xmlns:a16="http://schemas.microsoft.com/office/drawing/2014/main" id="{03380DCA-2250-8D4B-E28F-58A0E4DB5D8D}"/>
              </a:ext>
            </a:extLst>
          </p:cNvPr>
          <p:cNvSpPr txBox="1"/>
          <p:nvPr/>
        </p:nvSpPr>
        <p:spPr>
          <a:xfrm>
            <a:off x="413851" y="3671565"/>
            <a:ext cx="2471504"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Almacenamiento</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5" name="CuadroTexto 24">
            <a:extLst>
              <a:ext uri="{FF2B5EF4-FFF2-40B4-BE49-F238E27FC236}">
                <a16:creationId xmlns:a16="http://schemas.microsoft.com/office/drawing/2014/main" id="{B77C79D2-80B3-92E9-8B9C-167D36E4D3DF}"/>
              </a:ext>
            </a:extLst>
          </p:cNvPr>
          <p:cNvSpPr txBox="1"/>
          <p:nvPr/>
        </p:nvSpPr>
        <p:spPr>
          <a:xfrm>
            <a:off x="413851" y="2635032"/>
            <a:ext cx="2471504"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Transporte y SS </a:t>
            </a:r>
            <a:r>
              <a:rPr kumimoji="0" lang="es-ES" sz="1400" b="1" i="0" u="none" strike="noStrike" kern="1200" cap="none" spc="0" normalizeH="0" baseline="0" noProof="0" err="1">
                <a:ln>
                  <a:noFill/>
                </a:ln>
                <a:solidFill>
                  <a:srgbClr val="002060"/>
                </a:solidFill>
                <a:effectLst/>
                <a:uLnTx/>
                <a:uFillTx/>
                <a:ea typeface="+mn-ea"/>
              </a:rPr>
              <a:t>Compl</a:t>
            </a:r>
            <a:r>
              <a:rPr lang="es-ES" sz="1400" b="1" kern="1200">
                <a:solidFill>
                  <a:srgbClr val="002060"/>
                </a:solidFill>
                <a:ea typeface="+mn-ea"/>
              </a:rPr>
              <a:t>.</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6" name="CuadroTexto 25">
            <a:extLst>
              <a:ext uri="{FF2B5EF4-FFF2-40B4-BE49-F238E27FC236}">
                <a16:creationId xmlns:a16="http://schemas.microsoft.com/office/drawing/2014/main" id="{C682CFAE-0DA0-9A9A-A6EE-E326A00AF971}"/>
              </a:ext>
            </a:extLst>
          </p:cNvPr>
          <p:cNvSpPr txBox="1"/>
          <p:nvPr/>
        </p:nvSpPr>
        <p:spPr>
          <a:xfrm>
            <a:off x="939895" y="4738650"/>
            <a:ext cx="1111927"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a:ln>
                  <a:noFill/>
                </a:ln>
                <a:solidFill>
                  <a:srgbClr val="002060"/>
                </a:solidFill>
                <a:effectLst/>
                <a:uLnTx/>
                <a:uFillTx/>
                <a:ea typeface="+mn-ea"/>
              </a:rPr>
              <a:t>Presupuesto</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7" name="CuadroTexto 26">
            <a:extLst>
              <a:ext uri="{FF2B5EF4-FFF2-40B4-BE49-F238E27FC236}">
                <a16:creationId xmlns:a16="http://schemas.microsoft.com/office/drawing/2014/main" id="{063760FD-2AB9-B7E9-DD8A-B15402A5A199}"/>
              </a:ext>
            </a:extLst>
          </p:cNvPr>
          <p:cNvSpPr txBox="1"/>
          <p:nvPr/>
        </p:nvSpPr>
        <p:spPr>
          <a:xfrm>
            <a:off x="2560080" y="4738650"/>
            <a:ext cx="1111927"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a:ln>
                  <a:noFill/>
                </a:ln>
                <a:solidFill>
                  <a:srgbClr val="002060"/>
                </a:solidFill>
                <a:effectLst/>
                <a:uLnTx/>
                <a:uFillTx/>
                <a:ea typeface="+mn-ea"/>
              </a:rPr>
              <a:t>Ejecución</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9" name="Rectángulo 28">
            <a:extLst>
              <a:ext uri="{FF2B5EF4-FFF2-40B4-BE49-F238E27FC236}">
                <a16:creationId xmlns:a16="http://schemas.microsoft.com/office/drawing/2014/main" id="{5E946D0B-9FF7-ADBE-68C7-9D8DE2002801}"/>
              </a:ext>
            </a:extLst>
          </p:cNvPr>
          <p:cNvSpPr/>
          <p:nvPr/>
        </p:nvSpPr>
        <p:spPr>
          <a:xfrm>
            <a:off x="2297058" y="4800148"/>
            <a:ext cx="188136" cy="1386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Rectángulo 29">
            <a:extLst>
              <a:ext uri="{FF2B5EF4-FFF2-40B4-BE49-F238E27FC236}">
                <a16:creationId xmlns:a16="http://schemas.microsoft.com/office/drawing/2014/main" id="{04FA4A3F-A7DF-3BFA-703B-7846A6E0971F}"/>
              </a:ext>
            </a:extLst>
          </p:cNvPr>
          <p:cNvSpPr/>
          <p:nvPr/>
        </p:nvSpPr>
        <p:spPr>
          <a:xfrm>
            <a:off x="678370" y="4800147"/>
            <a:ext cx="188136" cy="138613"/>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2" name="Globo: línea doblada con barra de énfasis 31">
            <a:extLst>
              <a:ext uri="{FF2B5EF4-FFF2-40B4-BE49-F238E27FC236}">
                <a16:creationId xmlns:a16="http://schemas.microsoft.com/office/drawing/2014/main" id="{CA27366C-0C5F-BCF3-EF62-DA98FB84D00A}"/>
              </a:ext>
            </a:extLst>
          </p:cNvPr>
          <p:cNvSpPr/>
          <p:nvPr/>
        </p:nvSpPr>
        <p:spPr>
          <a:xfrm>
            <a:off x="4593004" y="5452260"/>
            <a:ext cx="3569803" cy="457424"/>
          </a:xfrm>
          <a:prstGeom prst="accentCallout2">
            <a:avLst>
              <a:gd name="adj1" fmla="val 129"/>
              <a:gd name="adj2" fmla="val -553"/>
              <a:gd name="adj3" fmla="val 129"/>
              <a:gd name="adj4" fmla="val -4093"/>
              <a:gd name="adj5" fmla="val -345095"/>
              <a:gd name="adj6" fmla="val -4217"/>
            </a:avLst>
          </a:prstGeom>
          <a:noFill/>
          <a:ln w="12700" cap="flat" cmpd="sng" algn="ctr">
            <a:solidFill>
              <a:sysClr val="window" lastClr="FFFFFF">
                <a:lumMod val="50000"/>
              </a:sysClr>
            </a:solidFill>
            <a:prstDash val="solid"/>
            <a:miter lim="800000"/>
          </a:ln>
          <a:effectLst/>
        </p:spPr>
        <p:txBody>
          <a:bodyPr wrap="square" bIns="72000"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a:ln>
                  <a:noFill/>
                </a:ln>
                <a:solidFill>
                  <a:srgbClr val="E7E6E6">
                    <a:lumMod val="50000"/>
                  </a:srgbClr>
                </a:solidFill>
                <a:effectLst/>
                <a:uLnTx/>
                <a:uFillTx/>
                <a:latin typeface="Calibri" panose="020F0502020204030204"/>
                <a:ea typeface="+mn-ea"/>
                <a:cs typeface="Arial" panose="020B0604020202020204" pitchFamily="34" charset="0"/>
              </a:rPr>
              <a:t>2025 – Ahorro del 13% en almacenamiento  y </a:t>
            </a:r>
          </a:p>
          <a:p>
            <a:pPr marL="0" marR="0" lvl="0" indent="0" defTabSz="914400" eaLnBrk="1" fontAlgn="auto" latinLnBrk="0" hangingPunct="1">
              <a:lnSpc>
                <a:spcPct val="100000"/>
              </a:lnSpc>
              <a:spcBef>
                <a:spcPts val="0"/>
              </a:spcBef>
              <a:spcAft>
                <a:spcPts val="0"/>
              </a:spcAft>
              <a:buClrTx/>
              <a:buSzTx/>
              <a:buFontTx/>
              <a:buNone/>
              <a:tabLst/>
              <a:defRPr/>
            </a:pPr>
            <a:r>
              <a:rPr lang="es-MX" sz="1100" b="1" kern="1200">
                <a:solidFill>
                  <a:srgbClr val="E7E6E6">
                    <a:lumMod val="50000"/>
                  </a:srgbClr>
                </a:solidFill>
                <a:latin typeface="Calibri" panose="020F0502020204030204"/>
                <a:ea typeface="+mn-ea"/>
                <a:cs typeface="Arial" panose="020B0604020202020204" pitchFamily="34" charset="0"/>
              </a:rPr>
              <a:t>85</a:t>
            </a:r>
            <a:r>
              <a:rPr kumimoji="0" lang="es-MX" sz="1100" b="1" i="0" u="none" strike="noStrike" kern="1200" cap="none" spc="0" normalizeH="0" baseline="0" noProof="0">
                <a:ln>
                  <a:noFill/>
                </a:ln>
                <a:solidFill>
                  <a:srgbClr val="E7E6E6">
                    <a:lumMod val="50000"/>
                  </a:srgbClr>
                </a:solidFill>
                <a:effectLst/>
                <a:uLnTx/>
                <a:uFillTx/>
                <a:latin typeface="Calibri" panose="020F0502020204030204"/>
                <a:ea typeface="+mn-ea"/>
                <a:cs typeface="Arial" panose="020B0604020202020204" pitchFamily="34" charset="0"/>
              </a:rPr>
              <a:t>% en transporte y servicios complementarios</a:t>
            </a:r>
          </a:p>
        </p:txBody>
      </p:sp>
      <p:sp>
        <p:nvSpPr>
          <p:cNvPr id="33" name="CuadroTexto 32">
            <a:extLst>
              <a:ext uri="{FF2B5EF4-FFF2-40B4-BE49-F238E27FC236}">
                <a16:creationId xmlns:a16="http://schemas.microsoft.com/office/drawing/2014/main" id="{6C3D010C-B022-AEFA-031D-B6879AA19BFD}"/>
              </a:ext>
            </a:extLst>
          </p:cNvPr>
          <p:cNvSpPr txBox="1"/>
          <p:nvPr/>
        </p:nvSpPr>
        <p:spPr>
          <a:xfrm>
            <a:off x="6586269" y="2660853"/>
            <a:ext cx="699498"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2025</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4" name="CuadroTexto 33">
            <a:extLst>
              <a:ext uri="{FF2B5EF4-FFF2-40B4-BE49-F238E27FC236}">
                <a16:creationId xmlns:a16="http://schemas.microsoft.com/office/drawing/2014/main" id="{942747C3-32AF-19FA-224C-E09DE1A2C074}"/>
              </a:ext>
            </a:extLst>
          </p:cNvPr>
          <p:cNvSpPr txBox="1"/>
          <p:nvPr/>
        </p:nvSpPr>
        <p:spPr>
          <a:xfrm>
            <a:off x="4406463" y="3671565"/>
            <a:ext cx="2471504"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Almacenamiento</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5" name="CuadroTexto 34">
            <a:extLst>
              <a:ext uri="{FF2B5EF4-FFF2-40B4-BE49-F238E27FC236}">
                <a16:creationId xmlns:a16="http://schemas.microsoft.com/office/drawing/2014/main" id="{3C3E9DEF-58A2-6881-4B24-ACBA2776DEAC}"/>
              </a:ext>
            </a:extLst>
          </p:cNvPr>
          <p:cNvSpPr txBox="1"/>
          <p:nvPr/>
        </p:nvSpPr>
        <p:spPr>
          <a:xfrm>
            <a:off x="4406463" y="2635032"/>
            <a:ext cx="2471504"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Transporte y SS </a:t>
            </a:r>
            <a:r>
              <a:rPr kumimoji="0" lang="es-ES" sz="1400" b="1" i="0" u="none" strike="noStrike" kern="1200" cap="none" spc="0" normalizeH="0" baseline="0" noProof="0" err="1">
                <a:ln>
                  <a:noFill/>
                </a:ln>
                <a:solidFill>
                  <a:srgbClr val="002060"/>
                </a:solidFill>
                <a:effectLst/>
                <a:uLnTx/>
                <a:uFillTx/>
                <a:ea typeface="+mn-ea"/>
              </a:rPr>
              <a:t>Compl</a:t>
            </a:r>
            <a:r>
              <a:rPr lang="es-ES" sz="1400" b="1" kern="1200">
                <a:solidFill>
                  <a:srgbClr val="002060"/>
                </a:solidFill>
                <a:ea typeface="+mn-ea"/>
              </a:rPr>
              <a:t>.</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6" name="CuadroTexto 35">
            <a:extLst>
              <a:ext uri="{FF2B5EF4-FFF2-40B4-BE49-F238E27FC236}">
                <a16:creationId xmlns:a16="http://schemas.microsoft.com/office/drawing/2014/main" id="{078BE08B-BE79-01E7-C305-82CFE6E9E4A9}"/>
              </a:ext>
            </a:extLst>
          </p:cNvPr>
          <p:cNvSpPr txBox="1"/>
          <p:nvPr/>
        </p:nvSpPr>
        <p:spPr>
          <a:xfrm>
            <a:off x="4932507" y="4738650"/>
            <a:ext cx="1111927"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a:ln>
                  <a:noFill/>
                </a:ln>
                <a:solidFill>
                  <a:srgbClr val="002060"/>
                </a:solidFill>
                <a:effectLst/>
                <a:uLnTx/>
                <a:uFillTx/>
                <a:ea typeface="+mn-ea"/>
              </a:rPr>
              <a:t>Presupuesto</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7" name="CuadroTexto 36">
            <a:extLst>
              <a:ext uri="{FF2B5EF4-FFF2-40B4-BE49-F238E27FC236}">
                <a16:creationId xmlns:a16="http://schemas.microsoft.com/office/drawing/2014/main" id="{07B6A912-8E02-680B-8B6E-C51514016770}"/>
              </a:ext>
            </a:extLst>
          </p:cNvPr>
          <p:cNvSpPr txBox="1"/>
          <p:nvPr/>
        </p:nvSpPr>
        <p:spPr>
          <a:xfrm>
            <a:off x="6552692" y="4738650"/>
            <a:ext cx="1111927"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a:ln>
                  <a:noFill/>
                </a:ln>
                <a:solidFill>
                  <a:srgbClr val="002060"/>
                </a:solidFill>
                <a:effectLst/>
                <a:uLnTx/>
                <a:uFillTx/>
                <a:ea typeface="+mn-ea"/>
              </a:rPr>
              <a:t>Ejecución</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8" name="Rectángulo 37">
            <a:extLst>
              <a:ext uri="{FF2B5EF4-FFF2-40B4-BE49-F238E27FC236}">
                <a16:creationId xmlns:a16="http://schemas.microsoft.com/office/drawing/2014/main" id="{AA1235FB-17BA-5908-B5EC-68142AE5C921}"/>
              </a:ext>
            </a:extLst>
          </p:cNvPr>
          <p:cNvSpPr/>
          <p:nvPr/>
        </p:nvSpPr>
        <p:spPr>
          <a:xfrm>
            <a:off x="6289670" y="4800148"/>
            <a:ext cx="188136" cy="1386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9" name="Rectángulo 38">
            <a:extLst>
              <a:ext uri="{FF2B5EF4-FFF2-40B4-BE49-F238E27FC236}">
                <a16:creationId xmlns:a16="http://schemas.microsoft.com/office/drawing/2014/main" id="{82FB51C0-C446-2492-B5A4-5AA9FC7C2C9E}"/>
              </a:ext>
            </a:extLst>
          </p:cNvPr>
          <p:cNvSpPr/>
          <p:nvPr/>
        </p:nvSpPr>
        <p:spPr>
          <a:xfrm>
            <a:off x="4670982" y="4800147"/>
            <a:ext cx="188136" cy="138613"/>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Globo: línea doblada con barra de énfasis 40">
            <a:extLst>
              <a:ext uri="{FF2B5EF4-FFF2-40B4-BE49-F238E27FC236}">
                <a16:creationId xmlns:a16="http://schemas.microsoft.com/office/drawing/2014/main" id="{46547250-8CFE-5A65-B8A6-382E9CB7FC07}"/>
              </a:ext>
            </a:extLst>
          </p:cNvPr>
          <p:cNvSpPr/>
          <p:nvPr/>
        </p:nvSpPr>
        <p:spPr>
          <a:xfrm>
            <a:off x="8637516" y="5398371"/>
            <a:ext cx="3071615" cy="626701"/>
          </a:xfrm>
          <a:prstGeom prst="accentCallout2">
            <a:avLst>
              <a:gd name="adj1" fmla="val 129"/>
              <a:gd name="adj2" fmla="val -553"/>
              <a:gd name="adj3" fmla="val 129"/>
              <a:gd name="adj4" fmla="val -4093"/>
              <a:gd name="adj5" fmla="val -345095"/>
              <a:gd name="adj6" fmla="val -4217"/>
            </a:avLst>
          </a:prstGeom>
          <a:noFill/>
          <a:ln w="12700" cap="flat" cmpd="sng" algn="ctr">
            <a:solidFill>
              <a:sysClr val="window" lastClr="FFFFFF">
                <a:lumMod val="50000"/>
              </a:sysClr>
            </a:solidFill>
            <a:prstDash val="solid"/>
            <a:miter lim="800000"/>
          </a:ln>
          <a:effectLst/>
        </p:spPr>
        <p:txBody>
          <a:bodyPr wrap="square" bIns="72000"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100" b="1" i="0" u="none" strike="noStrike" kern="1200" cap="none" spc="0" normalizeH="0" baseline="0" noProof="0">
                <a:ln>
                  <a:noFill/>
                </a:ln>
                <a:solidFill>
                  <a:srgbClr val="E7E6E6">
                    <a:lumMod val="50000"/>
                  </a:srgbClr>
                </a:solidFill>
                <a:effectLst/>
                <a:uLnTx/>
                <a:uFillTx/>
                <a:latin typeface="Calibri" panose="020F0502020204030204"/>
                <a:ea typeface="+mn-ea"/>
                <a:cs typeface="Arial" panose="020B0604020202020204" pitchFamily="34" charset="0"/>
              </a:rPr>
              <a:t>Avance 2026 – Pendiente por ejecutar el 75% en almacenamiento  y </a:t>
            </a:r>
          </a:p>
          <a:p>
            <a:pPr marL="0" marR="0" lvl="0" indent="0" defTabSz="914400" eaLnBrk="1" fontAlgn="auto" latinLnBrk="0" hangingPunct="1">
              <a:lnSpc>
                <a:spcPct val="100000"/>
              </a:lnSpc>
              <a:spcBef>
                <a:spcPts val="0"/>
              </a:spcBef>
              <a:spcAft>
                <a:spcPts val="0"/>
              </a:spcAft>
              <a:buClrTx/>
              <a:buSzTx/>
              <a:buFontTx/>
              <a:buNone/>
              <a:tabLst/>
              <a:defRPr/>
            </a:pPr>
            <a:r>
              <a:rPr lang="es-MX" sz="1100" b="1" kern="1200">
                <a:solidFill>
                  <a:srgbClr val="E7E6E6">
                    <a:lumMod val="50000"/>
                  </a:srgbClr>
                </a:solidFill>
                <a:latin typeface="Calibri" panose="020F0502020204030204"/>
                <a:ea typeface="+mn-ea"/>
                <a:cs typeface="Arial" panose="020B0604020202020204" pitchFamily="34" charset="0"/>
              </a:rPr>
              <a:t>88</a:t>
            </a:r>
            <a:r>
              <a:rPr kumimoji="0" lang="es-MX" sz="1100" b="1" i="0" u="none" strike="noStrike" kern="1200" cap="none" spc="0" normalizeH="0" baseline="0" noProof="0">
                <a:ln>
                  <a:noFill/>
                </a:ln>
                <a:solidFill>
                  <a:srgbClr val="E7E6E6">
                    <a:lumMod val="50000"/>
                  </a:srgbClr>
                </a:solidFill>
                <a:effectLst/>
                <a:uLnTx/>
                <a:uFillTx/>
                <a:latin typeface="Calibri" panose="020F0502020204030204"/>
                <a:ea typeface="+mn-ea"/>
                <a:cs typeface="Arial" panose="020B0604020202020204" pitchFamily="34" charset="0"/>
              </a:rPr>
              <a:t>% en transporte y servicios complementarios</a:t>
            </a:r>
          </a:p>
        </p:txBody>
      </p:sp>
      <p:sp>
        <p:nvSpPr>
          <p:cNvPr id="42" name="CuadroTexto 41">
            <a:extLst>
              <a:ext uri="{FF2B5EF4-FFF2-40B4-BE49-F238E27FC236}">
                <a16:creationId xmlns:a16="http://schemas.microsoft.com/office/drawing/2014/main" id="{BDD2DF6B-2CB1-C938-945D-68CD5587B487}"/>
              </a:ext>
            </a:extLst>
          </p:cNvPr>
          <p:cNvSpPr txBox="1"/>
          <p:nvPr/>
        </p:nvSpPr>
        <p:spPr>
          <a:xfrm>
            <a:off x="10747794" y="2619898"/>
            <a:ext cx="810746" cy="52322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I </a:t>
            </a:r>
            <a:r>
              <a:rPr kumimoji="0" lang="es-ES" sz="1400" b="1" i="0" u="none" strike="noStrike" kern="1200" cap="none" spc="0" normalizeH="0" baseline="0" noProof="0" err="1">
                <a:ln>
                  <a:noFill/>
                </a:ln>
                <a:solidFill>
                  <a:srgbClr val="002060"/>
                </a:solidFill>
                <a:effectLst/>
                <a:uLnTx/>
                <a:uFillTx/>
                <a:ea typeface="+mn-ea"/>
              </a:rPr>
              <a:t>Trim</a:t>
            </a:r>
            <a:r>
              <a:rPr kumimoji="0" lang="es-ES" sz="1400" b="1" i="0" u="none" strike="noStrike" kern="1200" cap="none" spc="0" normalizeH="0" baseline="0" noProof="0">
                <a:ln>
                  <a:noFill/>
                </a:ln>
                <a:solidFill>
                  <a:srgbClr val="002060"/>
                </a:solidFill>
                <a:effectLst/>
                <a:uLnTx/>
                <a:uFillTx/>
                <a:ea typeface="+mn-ea"/>
              </a:rPr>
              <a:t>. 2026</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3" name="CuadroTexto 42">
            <a:extLst>
              <a:ext uri="{FF2B5EF4-FFF2-40B4-BE49-F238E27FC236}">
                <a16:creationId xmlns:a16="http://schemas.microsoft.com/office/drawing/2014/main" id="{C692226A-E5C3-6124-F658-6F7238D3856B}"/>
              </a:ext>
            </a:extLst>
          </p:cNvPr>
          <p:cNvSpPr txBox="1"/>
          <p:nvPr/>
        </p:nvSpPr>
        <p:spPr>
          <a:xfrm>
            <a:off x="8450975" y="3702314"/>
            <a:ext cx="2471504"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Almacenamiento</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4" name="CuadroTexto 43">
            <a:extLst>
              <a:ext uri="{FF2B5EF4-FFF2-40B4-BE49-F238E27FC236}">
                <a16:creationId xmlns:a16="http://schemas.microsoft.com/office/drawing/2014/main" id="{31428A5D-6446-7905-608F-7B03B1551B8B}"/>
              </a:ext>
            </a:extLst>
          </p:cNvPr>
          <p:cNvSpPr txBox="1"/>
          <p:nvPr/>
        </p:nvSpPr>
        <p:spPr>
          <a:xfrm>
            <a:off x="8450975" y="2665781"/>
            <a:ext cx="2471504"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Transporte y SS </a:t>
            </a:r>
            <a:r>
              <a:rPr kumimoji="0" lang="es-ES" sz="1400" b="1" i="0" u="none" strike="noStrike" kern="1200" cap="none" spc="0" normalizeH="0" baseline="0" noProof="0" err="1">
                <a:ln>
                  <a:noFill/>
                </a:ln>
                <a:solidFill>
                  <a:srgbClr val="002060"/>
                </a:solidFill>
                <a:effectLst/>
                <a:uLnTx/>
                <a:uFillTx/>
                <a:ea typeface="+mn-ea"/>
              </a:rPr>
              <a:t>Compl</a:t>
            </a:r>
            <a:r>
              <a:rPr lang="es-ES" sz="1400" b="1" kern="1200">
                <a:solidFill>
                  <a:srgbClr val="002060"/>
                </a:solidFill>
                <a:ea typeface="+mn-ea"/>
              </a:rPr>
              <a:t>.</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5" name="CuadroTexto 44">
            <a:extLst>
              <a:ext uri="{FF2B5EF4-FFF2-40B4-BE49-F238E27FC236}">
                <a16:creationId xmlns:a16="http://schemas.microsoft.com/office/drawing/2014/main" id="{B0DF0746-0AF8-710C-E8B4-E84E13054C2F}"/>
              </a:ext>
            </a:extLst>
          </p:cNvPr>
          <p:cNvSpPr txBox="1"/>
          <p:nvPr/>
        </p:nvSpPr>
        <p:spPr>
          <a:xfrm>
            <a:off x="8977019" y="4769399"/>
            <a:ext cx="1111927"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a:ln>
                  <a:noFill/>
                </a:ln>
                <a:solidFill>
                  <a:srgbClr val="002060"/>
                </a:solidFill>
                <a:effectLst/>
                <a:uLnTx/>
                <a:uFillTx/>
                <a:ea typeface="+mn-ea"/>
              </a:rPr>
              <a:t>Presupuesto</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6" name="CuadroTexto 45">
            <a:extLst>
              <a:ext uri="{FF2B5EF4-FFF2-40B4-BE49-F238E27FC236}">
                <a16:creationId xmlns:a16="http://schemas.microsoft.com/office/drawing/2014/main" id="{C2E2915C-CD0C-CFB1-7EBF-1E2900E1BF95}"/>
              </a:ext>
            </a:extLst>
          </p:cNvPr>
          <p:cNvSpPr txBox="1"/>
          <p:nvPr/>
        </p:nvSpPr>
        <p:spPr>
          <a:xfrm>
            <a:off x="10597204" y="4769399"/>
            <a:ext cx="1111927"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a:ln>
                  <a:noFill/>
                </a:ln>
                <a:solidFill>
                  <a:srgbClr val="002060"/>
                </a:solidFill>
                <a:effectLst/>
                <a:uLnTx/>
                <a:uFillTx/>
                <a:ea typeface="+mn-ea"/>
              </a:rPr>
              <a:t>Ejecución</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47" name="Rectángulo 46">
            <a:extLst>
              <a:ext uri="{FF2B5EF4-FFF2-40B4-BE49-F238E27FC236}">
                <a16:creationId xmlns:a16="http://schemas.microsoft.com/office/drawing/2014/main" id="{DCCC1479-A745-EDBA-4553-44328FB68FCB}"/>
              </a:ext>
            </a:extLst>
          </p:cNvPr>
          <p:cNvSpPr/>
          <p:nvPr/>
        </p:nvSpPr>
        <p:spPr>
          <a:xfrm>
            <a:off x="10334182" y="4830897"/>
            <a:ext cx="188136" cy="138613"/>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8" name="Rectángulo 47">
            <a:extLst>
              <a:ext uri="{FF2B5EF4-FFF2-40B4-BE49-F238E27FC236}">
                <a16:creationId xmlns:a16="http://schemas.microsoft.com/office/drawing/2014/main" id="{0705977F-F3C3-F24E-0E8E-C274313189C5}"/>
              </a:ext>
            </a:extLst>
          </p:cNvPr>
          <p:cNvSpPr/>
          <p:nvPr/>
        </p:nvSpPr>
        <p:spPr>
          <a:xfrm>
            <a:off x="8715494" y="4830896"/>
            <a:ext cx="188136" cy="138613"/>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9" name="Imagen 48">
            <a:extLst>
              <a:ext uri="{FF2B5EF4-FFF2-40B4-BE49-F238E27FC236}">
                <a16:creationId xmlns:a16="http://schemas.microsoft.com/office/drawing/2014/main" id="{5A689DE7-2344-BBF9-53A2-13EAAA30CFD0}"/>
              </a:ext>
            </a:extLst>
          </p:cNvPr>
          <p:cNvPicPr>
            <a:picLocks noChangeAspect="1"/>
          </p:cNvPicPr>
          <p:nvPr/>
        </p:nvPicPr>
        <p:blipFill>
          <a:blip r:embed="rId6"/>
          <a:stretch>
            <a:fillRect/>
          </a:stretch>
        </p:blipFill>
        <p:spPr>
          <a:xfrm>
            <a:off x="4418708" y="2698089"/>
            <a:ext cx="3774805" cy="2240671"/>
          </a:xfrm>
          <a:prstGeom prst="rect">
            <a:avLst/>
          </a:prstGeom>
        </p:spPr>
      </p:pic>
      <p:pic>
        <p:nvPicPr>
          <p:cNvPr id="50" name="Imagen 49">
            <a:extLst>
              <a:ext uri="{FF2B5EF4-FFF2-40B4-BE49-F238E27FC236}">
                <a16:creationId xmlns:a16="http://schemas.microsoft.com/office/drawing/2014/main" id="{9FACA347-6A19-6C56-7107-057097F0F887}"/>
              </a:ext>
            </a:extLst>
          </p:cNvPr>
          <p:cNvPicPr>
            <a:picLocks noChangeAspect="1"/>
          </p:cNvPicPr>
          <p:nvPr/>
        </p:nvPicPr>
        <p:blipFill>
          <a:blip r:embed="rId7"/>
          <a:stretch>
            <a:fillRect/>
          </a:stretch>
        </p:blipFill>
        <p:spPr>
          <a:xfrm>
            <a:off x="8502466" y="2803396"/>
            <a:ext cx="3663431" cy="2198059"/>
          </a:xfrm>
          <a:prstGeom prst="rect">
            <a:avLst/>
          </a:prstGeom>
        </p:spPr>
      </p:pic>
      <p:sp>
        <p:nvSpPr>
          <p:cNvPr id="52" name="CuadroTexto 51">
            <a:extLst>
              <a:ext uri="{FF2B5EF4-FFF2-40B4-BE49-F238E27FC236}">
                <a16:creationId xmlns:a16="http://schemas.microsoft.com/office/drawing/2014/main" id="{934931B8-5EEE-D875-4D57-B567FBD86901}"/>
              </a:ext>
            </a:extLst>
          </p:cNvPr>
          <p:cNvSpPr txBox="1"/>
          <p:nvPr/>
        </p:nvSpPr>
        <p:spPr>
          <a:xfrm>
            <a:off x="10054441" y="6291183"/>
            <a:ext cx="2089473" cy="261610"/>
          </a:xfrm>
          <a:prstGeom prst="rect">
            <a:avLst/>
          </a:prstGeom>
          <a:noFill/>
        </p:spPr>
        <p:txBody>
          <a:bodyPr wrap="square">
            <a:spAutoFit/>
          </a:bodyPr>
          <a:lstStyle/>
          <a:p>
            <a:pPr>
              <a:buClrTx/>
              <a:buFontTx/>
              <a:buNone/>
            </a:pPr>
            <a:r>
              <a:rPr lang="es-ES" sz="1100" b="1" kern="1200">
                <a:solidFill>
                  <a:srgbClr val="002060"/>
                </a:solidFill>
                <a:latin typeface="Arial" panose="020B0604020202020204" pitchFamily="34" charset="0"/>
                <a:ea typeface="+mn-ea"/>
                <a:cs typeface="Arial" panose="020B0604020202020204" pitchFamily="34" charset="0"/>
              </a:rPr>
              <a:t>* Cifra en millones de pesos</a:t>
            </a:r>
          </a:p>
        </p:txBody>
      </p:sp>
    </p:spTree>
    <p:extLst>
      <p:ext uri="{BB962C8B-B14F-4D97-AF65-F5344CB8AC3E}">
        <p14:creationId xmlns:p14="http://schemas.microsoft.com/office/powerpoint/2010/main" val="2701463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31" name="Imagen 130">
            <a:extLst>
              <a:ext uri="{FF2B5EF4-FFF2-40B4-BE49-F238E27FC236}">
                <a16:creationId xmlns:a16="http://schemas.microsoft.com/office/drawing/2014/main" id="{C1EF6A8B-5AEA-DCC0-22CE-145AD7BF1631}"/>
              </a:ext>
            </a:extLst>
          </p:cNvPr>
          <p:cNvPicPr>
            <a:picLocks noChangeAspect="1"/>
          </p:cNvPicPr>
          <p:nvPr/>
        </p:nvPicPr>
        <p:blipFill>
          <a:blip r:embed="rId5"/>
          <a:stretch>
            <a:fillRect/>
          </a:stretch>
        </p:blipFill>
        <p:spPr>
          <a:xfrm>
            <a:off x="163922" y="2654688"/>
            <a:ext cx="3752746" cy="2429376"/>
          </a:xfrm>
          <a:prstGeom prst="rect">
            <a:avLst/>
          </a:prstGeom>
        </p:spPr>
      </p:pic>
      <p:sp>
        <p:nvSpPr>
          <p:cNvPr id="132" name="CuadroTexto 131">
            <a:extLst>
              <a:ext uri="{FF2B5EF4-FFF2-40B4-BE49-F238E27FC236}">
                <a16:creationId xmlns:a16="http://schemas.microsoft.com/office/drawing/2014/main" id="{6A5522A6-1E3C-C74F-46A8-CE1250BC6F92}"/>
              </a:ext>
            </a:extLst>
          </p:cNvPr>
          <p:cNvSpPr txBox="1"/>
          <p:nvPr/>
        </p:nvSpPr>
        <p:spPr>
          <a:xfrm>
            <a:off x="812249" y="1906021"/>
            <a:ext cx="3348462" cy="369332"/>
          </a:xfrm>
          <a:prstGeom prst="rect">
            <a:avLst/>
          </a:prstGeom>
          <a:noFill/>
        </p:spPr>
        <p:txBody>
          <a:bodyPr wrap="square">
            <a:spAutoFit/>
          </a:bodyPr>
          <a:lstStyle/>
          <a:p>
            <a:pPr>
              <a:buClrTx/>
              <a:buFontTx/>
              <a:buNone/>
            </a:pPr>
            <a:r>
              <a:rPr lang="es-ES" sz="1800" kern="1200">
                <a:solidFill>
                  <a:srgbClr val="002060"/>
                </a:solidFill>
                <a:latin typeface="Arial" panose="020B0604020202020204" pitchFamily="34" charset="0"/>
                <a:ea typeface="+mn-ea"/>
                <a:cs typeface="Arial" panose="020B0604020202020204" pitchFamily="34" charset="0"/>
              </a:rPr>
              <a:t>Disposición de mercancías </a:t>
            </a:r>
          </a:p>
        </p:txBody>
      </p:sp>
      <p:sp>
        <p:nvSpPr>
          <p:cNvPr id="133" name="CuadroTexto 132">
            <a:extLst>
              <a:ext uri="{FF2B5EF4-FFF2-40B4-BE49-F238E27FC236}">
                <a16:creationId xmlns:a16="http://schemas.microsoft.com/office/drawing/2014/main" id="{B4BA1473-C17A-18D1-3534-D9F78DD28A1F}"/>
              </a:ext>
            </a:extLst>
          </p:cNvPr>
          <p:cNvSpPr txBox="1"/>
          <p:nvPr/>
        </p:nvSpPr>
        <p:spPr>
          <a:xfrm>
            <a:off x="812249" y="1498191"/>
            <a:ext cx="3348462" cy="369332"/>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4472C4">
                    <a:lumMod val="50000"/>
                  </a:srgbClr>
                </a:solidFill>
                <a:effectLst/>
                <a:uLnTx/>
                <a:uFillTx/>
                <a:ea typeface="+mn-ea"/>
              </a:rPr>
              <a:t>Operación logística</a:t>
            </a:r>
            <a:endParaRPr kumimoji="0" lang="es-ES" sz="1800" b="1"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endParaRPr>
          </a:p>
        </p:txBody>
      </p:sp>
      <p:pic>
        <p:nvPicPr>
          <p:cNvPr id="134" name="Imagen 133">
            <a:extLst>
              <a:ext uri="{FF2B5EF4-FFF2-40B4-BE49-F238E27FC236}">
                <a16:creationId xmlns:a16="http://schemas.microsoft.com/office/drawing/2014/main" id="{3F90458C-A0AF-299A-10B7-56E96D42CE36}"/>
              </a:ext>
            </a:extLst>
          </p:cNvPr>
          <p:cNvPicPr>
            <a:picLocks noChangeAspect="1"/>
          </p:cNvPicPr>
          <p:nvPr/>
        </p:nvPicPr>
        <p:blipFill>
          <a:blip r:embed="rId6"/>
          <a:stretch>
            <a:fillRect/>
          </a:stretch>
        </p:blipFill>
        <p:spPr>
          <a:xfrm>
            <a:off x="4216661" y="2654688"/>
            <a:ext cx="3752747" cy="2429377"/>
          </a:xfrm>
          <a:prstGeom prst="rect">
            <a:avLst/>
          </a:prstGeom>
        </p:spPr>
      </p:pic>
      <p:pic>
        <p:nvPicPr>
          <p:cNvPr id="136" name="Imagen 135">
            <a:extLst>
              <a:ext uri="{FF2B5EF4-FFF2-40B4-BE49-F238E27FC236}">
                <a16:creationId xmlns:a16="http://schemas.microsoft.com/office/drawing/2014/main" id="{5933DF6B-DFA1-C368-921A-CCD4016DA351}"/>
              </a:ext>
            </a:extLst>
          </p:cNvPr>
          <p:cNvPicPr>
            <a:picLocks noChangeAspect="1"/>
          </p:cNvPicPr>
          <p:nvPr/>
        </p:nvPicPr>
        <p:blipFill>
          <a:blip r:embed="rId7"/>
          <a:stretch>
            <a:fillRect/>
          </a:stretch>
        </p:blipFill>
        <p:spPr>
          <a:xfrm>
            <a:off x="8269401" y="2654687"/>
            <a:ext cx="3752747" cy="2429377"/>
          </a:xfrm>
          <a:prstGeom prst="rect">
            <a:avLst/>
          </a:prstGeom>
        </p:spPr>
      </p:pic>
      <p:grpSp>
        <p:nvGrpSpPr>
          <p:cNvPr id="6" name="Grupo 5">
            <a:extLst>
              <a:ext uri="{FF2B5EF4-FFF2-40B4-BE49-F238E27FC236}">
                <a16:creationId xmlns:a16="http://schemas.microsoft.com/office/drawing/2014/main" id="{0AEE9054-A4A5-71FC-1BC2-E72C077677E8}"/>
              </a:ext>
            </a:extLst>
          </p:cNvPr>
          <p:cNvGrpSpPr/>
          <p:nvPr/>
        </p:nvGrpSpPr>
        <p:grpSpPr>
          <a:xfrm>
            <a:off x="3064920" y="6188853"/>
            <a:ext cx="6062160" cy="261610"/>
            <a:chOff x="3219872" y="6188853"/>
            <a:chExt cx="6062160" cy="261610"/>
          </a:xfrm>
        </p:grpSpPr>
        <p:sp>
          <p:nvSpPr>
            <p:cNvPr id="138" name="CuadroTexto 137">
              <a:extLst>
                <a:ext uri="{FF2B5EF4-FFF2-40B4-BE49-F238E27FC236}">
                  <a16:creationId xmlns:a16="http://schemas.microsoft.com/office/drawing/2014/main" id="{2651C9C9-CE4A-384E-00E9-D676E73DA011}"/>
                </a:ext>
              </a:extLst>
            </p:cNvPr>
            <p:cNvSpPr txBox="1"/>
            <p:nvPr/>
          </p:nvSpPr>
          <p:spPr>
            <a:xfrm>
              <a:off x="3481397" y="6188853"/>
              <a:ext cx="1111927"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100" b="1" kern="1200">
                  <a:solidFill>
                    <a:srgbClr val="002060"/>
                  </a:solidFill>
                  <a:latin typeface="Arial" panose="020B0604020202020204" pitchFamily="34" charset="0"/>
                  <a:ea typeface="+mn-ea"/>
                  <a:cs typeface="Arial" panose="020B0604020202020204" pitchFamily="34" charset="0"/>
                </a:rPr>
                <a:t>Donación</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39" name="CuadroTexto 138">
              <a:extLst>
                <a:ext uri="{FF2B5EF4-FFF2-40B4-BE49-F238E27FC236}">
                  <a16:creationId xmlns:a16="http://schemas.microsoft.com/office/drawing/2014/main" id="{9D037592-ECDA-84F2-0E91-2AD22D9781AA}"/>
                </a:ext>
              </a:extLst>
            </p:cNvPr>
            <p:cNvSpPr txBox="1"/>
            <p:nvPr/>
          </p:nvSpPr>
          <p:spPr>
            <a:xfrm>
              <a:off x="5101582" y="6188853"/>
              <a:ext cx="1111927"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a:ln>
                    <a:noFill/>
                  </a:ln>
                  <a:solidFill>
                    <a:srgbClr val="002060"/>
                  </a:solidFill>
                  <a:effectLst/>
                  <a:uLnTx/>
                  <a:uFillTx/>
                  <a:ea typeface="+mn-ea"/>
                </a:rPr>
                <a:t>Destrucción</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40" name="Rectángulo 139">
              <a:extLst>
                <a:ext uri="{FF2B5EF4-FFF2-40B4-BE49-F238E27FC236}">
                  <a16:creationId xmlns:a16="http://schemas.microsoft.com/office/drawing/2014/main" id="{D31E3B0C-C2ED-295E-0E7B-B737A78803DE}"/>
                </a:ext>
              </a:extLst>
            </p:cNvPr>
            <p:cNvSpPr/>
            <p:nvPr/>
          </p:nvSpPr>
          <p:spPr>
            <a:xfrm>
              <a:off x="4838560" y="6250351"/>
              <a:ext cx="188136" cy="138613"/>
            </a:xfrm>
            <a:prstGeom prst="rect">
              <a:avLst/>
            </a:prstGeom>
            <a:solidFill>
              <a:srgbClr val="F4B183"/>
            </a:solidFill>
            <a:ln>
              <a:solidFill>
                <a:srgbClr val="F4B1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1" name="Rectángulo 140">
              <a:extLst>
                <a:ext uri="{FF2B5EF4-FFF2-40B4-BE49-F238E27FC236}">
                  <a16:creationId xmlns:a16="http://schemas.microsoft.com/office/drawing/2014/main" id="{C3E52482-6369-403C-86EA-A212140CA3BE}"/>
                </a:ext>
              </a:extLst>
            </p:cNvPr>
            <p:cNvSpPr/>
            <p:nvPr/>
          </p:nvSpPr>
          <p:spPr>
            <a:xfrm>
              <a:off x="3219872" y="6250350"/>
              <a:ext cx="188136" cy="138613"/>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2" name="CuadroTexto 141">
              <a:extLst>
                <a:ext uri="{FF2B5EF4-FFF2-40B4-BE49-F238E27FC236}">
                  <a16:creationId xmlns:a16="http://schemas.microsoft.com/office/drawing/2014/main" id="{884C5AFF-8BE0-E766-64D0-E3203A31F8F3}"/>
                </a:ext>
              </a:extLst>
            </p:cNvPr>
            <p:cNvSpPr txBox="1"/>
            <p:nvPr/>
          </p:nvSpPr>
          <p:spPr>
            <a:xfrm>
              <a:off x="6549920" y="6188853"/>
              <a:ext cx="1185904"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a:ln>
                    <a:noFill/>
                  </a:ln>
                  <a:solidFill>
                    <a:srgbClr val="002060"/>
                  </a:solidFill>
                  <a:effectLst/>
                  <a:uLnTx/>
                  <a:uFillTx/>
                  <a:ea typeface="+mn-ea"/>
                </a:rPr>
                <a:t>Chatarrización</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43" name="CuadroTexto 142">
              <a:extLst>
                <a:ext uri="{FF2B5EF4-FFF2-40B4-BE49-F238E27FC236}">
                  <a16:creationId xmlns:a16="http://schemas.microsoft.com/office/drawing/2014/main" id="{2EB1447E-EB1A-6B51-B652-681E46176B70}"/>
                </a:ext>
              </a:extLst>
            </p:cNvPr>
            <p:cNvSpPr txBox="1"/>
            <p:nvPr/>
          </p:nvSpPr>
          <p:spPr>
            <a:xfrm>
              <a:off x="8170105" y="6188853"/>
              <a:ext cx="1111927"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a:ln>
                    <a:noFill/>
                  </a:ln>
                  <a:solidFill>
                    <a:srgbClr val="002060"/>
                  </a:solidFill>
                  <a:effectLst/>
                  <a:uLnTx/>
                  <a:uFillTx/>
                  <a:ea typeface="+mn-ea"/>
                </a:rPr>
                <a:t>Otros</a:t>
              </a:r>
              <a:endParaRPr kumimoji="0" lang="es-ES" sz="11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44" name="Rectángulo 143">
              <a:extLst>
                <a:ext uri="{FF2B5EF4-FFF2-40B4-BE49-F238E27FC236}">
                  <a16:creationId xmlns:a16="http://schemas.microsoft.com/office/drawing/2014/main" id="{D8876CFA-B96B-1415-B7E2-C427221BC22E}"/>
                </a:ext>
              </a:extLst>
            </p:cNvPr>
            <p:cNvSpPr/>
            <p:nvPr/>
          </p:nvSpPr>
          <p:spPr>
            <a:xfrm>
              <a:off x="7907083" y="6250351"/>
              <a:ext cx="188136" cy="138613"/>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5" name="Rectángulo 144">
              <a:extLst>
                <a:ext uri="{FF2B5EF4-FFF2-40B4-BE49-F238E27FC236}">
                  <a16:creationId xmlns:a16="http://schemas.microsoft.com/office/drawing/2014/main" id="{E8DCB104-1613-3E1E-FB3D-9B8704050459}"/>
                </a:ext>
              </a:extLst>
            </p:cNvPr>
            <p:cNvSpPr/>
            <p:nvPr/>
          </p:nvSpPr>
          <p:spPr>
            <a:xfrm>
              <a:off x="6288395" y="6250350"/>
              <a:ext cx="188136" cy="138613"/>
            </a:xfrm>
            <a:prstGeom prst="rect">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46" name="CuadroTexto 145">
            <a:extLst>
              <a:ext uri="{FF2B5EF4-FFF2-40B4-BE49-F238E27FC236}">
                <a16:creationId xmlns:a16="http://schemas.microsoft.com/office/drawing/2014/main" id="{B00CD188-9841-FF7B-AD96-D42ABB664040}"/>
              </a:ext>
            </a:extLst>
          </p:cNvPr>
          <p:cNvSpPr txBox="1"/>
          <p:nvPr/>
        </p:nvSpPr>
        <p:spPr>
          <a:xfrm>
            <a:off x="400520" y="5205541"/>
            <a:ext cx="3151533" cy="461665"/>
          </a:xfrm>
          <a:prstGeom prst="rect">
            <a:avLst/>
          </a:prstGeom>
          <a:noFill/>
        </p:spPr>
        <p:txBody>
          <a:bodyPr wrap="square">
            <a:spAutoFit/>
          </a:bodyPr>
          <a:lstStyle/>
          <a:p>
            <a:pPr algn="ctr">
              <a:buClrTx/>
              <a:buFontTx/>
              <a:buNone/>
            </a:pPr>
            <a:r>
              <a:rPr lang="es-CO" sz="1200" kern="1200">
                <a:solidFill>
                  <a:srgbClr val="002060"/>
                </a:solidFill>
                <a:latin typeface="Arial" panose="020B0604020202020204" pitchFamily="34" charset="0"/>
                <a:ea typeface="+mn-ea"/>
                <a:cs typeface="Arial" panose="020B0604020202020204" pitchFamily="34" charset="0"/>
              </a:rPr>
              <a:t>Año 2024 – Donación a 10 entidades por $1,479,723,933 </a:t>
            </a:r>
          </a:p>
        </p:txBody>
      </p:sp>
      <p:sp>
        <p:nvSpPr>
          <p:cNvPr id="147" name="CuadroTexto 146">
            <a:extLst>
              <a:ext uri="{FF2B5EF4-FFF2-40B4-BE49-F238E27FC236}">
                <a16:creationId xmlns:a16="http://schemas.microsoft.com/office/drawing/2014/main" id="{435F8270-1499-C7FA-D78C-517AC39DE877}"/>
              </a:ext>
            </a:extLst>
          </p:cNvPr>
          <p:cNvSpPr txBox="1"/>
          <p:nvPr/>
        </p:nvSpPr>
        <p:spPr>
          <a:xfrm>
            <a:off x="4517267" y="5205540"/>
            <a:ext cx="3151533" cy="461665"/>
          </a:xfrm>
          <a:prstGeom prst="rect">
            <a:avLst/>
          </a:prstGeom>
          <a:noFill/>
        </p:spPr>
        <p:txBody>
          <a:bodyPr wrap="square">
            <a:spAutoFit/>
          </a:bodyPr>
          <a:lstStyle/>
          <a:p>
            <a:pPr algn="ctr">
              <a:buClrTx/>
              <a:buFontTx/>
              <a:buNone/>
            </a:pPr>
            <a:r>
              <a:rPr lang="es-CO" sz="1200" kern="1200">
                <a:solidFill>
                  <a:srgbClr val="002060"/>
                </a:solidFill>
                <a:latin typeface="Arial" panose="020B0604020202020204" pitchFamily="34" charset="0"/>
                <a:ea typeface="+mn-ea"/>
                <a:cs typeface="Arial" panose="020B0604020202020204" pitchFamily="34" charset="0"/>
              </a:rPr>
              <a:t>Año 2025 – Donación a 13 entidades por $1,121,207,488</a:t>
            </a:r>
          </a:p>
        </p:txBody>
      </p:sp>
      <p:sp>
        <p:nvSpPr>
          <p:cNvPr id="148" name="CuadroTexto 147">
            <a:extLst>
              <a:ext uri="{FF2B5EF4-FFF2-40B4-BE49-F238E27FC236}">
                <a16:creationId xmlns:a16="http://schemas.microsoft.com/office/drawing/2014/main" id="{5C8D934A-F38B-B078-8DF3-A0087265551E}"/>
              </a:ext>
            </a:extLst>
          </p:cNvPr>
          <p:cNvSpPr txBox="1"/>
          <p:nvPr/>
        </p:nvSpPr>
        <p:spPr>
          <a:xfrm>
            <a:off x="8570007" y="5205540"/>
            <a:ext cx="3151533" cy="461665"/>
          </a:xfrm>
          <a:prstGeom prst="rect">
            <a:avLst/>
          </a:prstGeom>
          <a:noFill/>
        </p:spPr>
        <p:txBody>
          <a:bodyPr wrap="square">
            <a:spAutoFit/>
          </a:bodyPr>
          <a:lstStyle/>
          <a:p>
            <a:pPr algn="ctr">
              <a:buClrTx/>
            </a:pPr>
            <a:r>
              <a:rPr lang="es-CO" sz="1200" kern="1200">
                <a:solidFill>
                  <a:srgbClr val="002060"/>
                </a:solidFill>
                <a:latin typeface="Arial" panose="020B0604020202020204" pitchFamily="34" charset="0"/>
                <a:ea typeface="+mn-ea"/>
                <a:cs typeface="Arial" panose="020B0604020202020204" pitchFamily="34" charset="0"/>
              </a:rPr>
              <a:t>Avance 2026 – Donación a 3 entidades por $104,014,017</a:t>
            </a:r>
          </a:p>
        </p:txBody>
      </p:sp>
      <p:sp>
        <p:nvSpPr>
          <p:cNvPr id="149" name="CuadroTexto 148">
            <a:extLst>
              <a:ext uri="{FF2B5EF4-FFF2-40B4-BE49-F238E27FC236}">
                <a16:creationId xmlns:a16="http://schemas.microsoft.com/office/drawing/2014/main" id="{5704803E-E32B-021B-5EDC-2C505E3A567E}"/>
              </a:ext>
            </a:extLst>
          </p:cNvPr>
          <p:cNvSpPr txBox="1"/>
          <p:nvPr/>
        </p:nvSpPr>
        <p:spPr>
          <a:xfrm>
            <a:off x="7971352" y="1547827"/>
            <a:ext cx="2134800" cy="707886"/>
          </a:xfrm>
          <a:prstGeom prst="rect">
            <a:avLst/>
          </a:prstGeom>
          <a:noFill/>
        </p:spPr>
        <p:txBody>
          <a:bodyPr wrap="square">
            <a:spAutoFit/>
          </a:bodyPr>
          <a:lstStyle/>
          <a:p>
            <a:pPr algn="ctr">
              <a:buClrTx/>
              <a:buFontTx/>
              <a:buNone/>
            </a:pPr>
            <a:r>
              <a:rPr lang="es-CO" sz="2000" kern="1200">
                <a:solidFill>
                  <a:srgbClr val="002060"/>
                </a:solidFill>
                <a:latin typeface="Poppins" panose="00000500000000000000" pitchFamily="2" charset="0"/>
                <a:ea typeface="+mn-ea"/>
                <a:cs typeface="Poppins" panose="00000500000000000000" pitchFamily="2" charset="0"/>
              </a:rPr>
              <a:t>Logro 2025 </a:t>
            </a:r>
          </a:p>
          <a:p>
            <a:pPr algn="ctr">
              <a:buClrTx/>
              <a:buFontTx/>
              <a:buNone/>
            </a:pPr>
            <a:r>
              <a:rPr lang="es-CO" sz="2000" b="1" kern="1200">
                <a:solidFill>
                  <a:srgbClr val="002060"/>
                </a:solidFill>
                <a:latin typeface="Poppins" panose="00000500000000000000" pitchFamily="2" charset="0"/>
                <a:ea typeface="+mn-ea"/>
                <a:cs typeface="Poppins" panose="00000500000000000000" pitchFamily="2" charset="0"/>
              </a:rPr>
              <a:t>+100%</a:t>
            </a:r>
          </a:p>
        </p:txBody>
      </p:sp>
      <p:pic>
        <p:nvPicPr>
          <p:cNvPr id="150" name="Picture 2" descr="perserverancia ">
            <a:extLst>
              <a:ext uri="{FF2B5EF4-FFF2-40B4-BE49-F238E27FC236}">
                <a16:creationId xmlns:a16="http://schemas.microsoft.com/office/drawing/2014/main" id="{29579891-383C-3708-63A4-3C00C872E0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74875" y="1343143"/>
            <a:ext cx="921897" cy="921897"/>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913D3E11-3736-CF79-D31B-14623DB22478}"/>
              </a:ext>
            </a:extLst>
          </p:cNvPr>
          <p:cNvSpPr txBox="1"/>
          <p:nvPr/>
        </p:nvSpPr>
        <p:spPr>
          <a:xfrm>
            <a:off x="10054441" y="6291183"/>
            <a:ext cx="2089473" cy="261610"/>
          </a:xfrm>
          <a:prstGeom prst="rect">
            <a:avLst/>
          </a:prstGeom>
          <a:noFill/>
        </p:spPr>
        <p:txBody>
          <a:bodyPr wrap="square">
            <a:spAutoFit/>
          </a:bodyPr>
          <a:lstStyle/>
          <a:p>
            <a:pPr>
              <a:buClrTx/>
              <a:buFontTx/>
              <a:buNone/>
            </a:pPr>
            <a:r>
              <a:rPr lang="es-ES" sz="1100" b="1" kern="1200">
                <a:solidFill>
                  <a:srgbClr val="002060"/>
                </a:solidFill>
                <a:latin typeface="Arial" panose="020B0604020202020204" pitchFamily="34" charset="0"/>
                <a:ea typeface="+mn-ea"/>
                <a:cs typeface="Arial" panose="020B0604020202020204" pitchFamily="34" charset="0"/>
              </a:rPr>
              <a:t>* Cifra en millones de pesos</a:t>
            </a:r>
          </a:p>
        </p:txBody>
      </p:sp>
    </p:spTree>
    <p:extLst>
      <p:ext uri="{BB962C8B-B14F-4D97-AF65-F5344CB8AC3E}">
        <p14:creationId xmlns:p14="http://schemas.microsoft.com/office/powerpoint/2010/main" val="1212526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313810"/>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57626" y="713920"/>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81" name="Rectangle: Rounded Corners 51">
            <a:extLst>
              <a:ext uri="{FF2B5EF4-FFF2-40B4-BE49-F238E27FC236}">
                <a16:creationId xmlns:a16="http://schemas.microsoft.com/office/drawing/2014/main" id="{E8D4587A-6FB0-FF43-7775-A9D63D7E41E8}"/>
              </a:ext>
            </a:extLst>
          </p:cNvPr>
          <p:cNvSpPr/>
          <p:nvPr/>
        </p:nvSpPr>
        <p:spPr>
          <a:xfrm>
            <a:off x="2581843" y="2300950"/>
            <a:ext cx="1354853" cy="302742"/>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200" b="1" kern="1200">
                <a:solidFill>
                  <a:prstClr val="white"/>
                </a:solidFill>
                <a:latin typeface="Aptos" panose="020B0004020202020204" pitchFamily="34" charset="0"/>
                <a:ea typeface="+mn-ea"/>
                <a:cs typeface="+mn-cs"/>
              </a:rPr>
              <a:t>Valor Donado</a:t>
            </a:r>
          </a:p>
        </p:txBody>
      </p:sp>
      <p:sp>
        <p:nvSpPr>
          <p:cNvPr id="82" name="Rectangle: Rounded Corners 54">
            <a:extLst>
              <a:ext uri="{FF2B5EF4-FFF2-40B4-BE49-F238E27FC236}">
                <a16:creationId xmlns:a16="http://schemas.microsoft.com/office/drawing/2014/main" id="{759DDCA9-539E-1C78-BB7F-B70D5C324869}"/>
              </a:ext>
            </a:extLst>
          </p:cNvPr>
          <p:cNvSpPr/>
          <p:nvPr/>
        </p:nvSpPr>
        <p:spPr>
          <a:xfrm>
            <a:off x="2581843" y="2669081"/>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244.792.646</a:t>
            </a:r>
          </a:p>
        </p:txBody>
      </p:sp>
      <p:sp>
        <p:nvSpPr>
          <p:cNvPr id="83" name="Rectangle: Rounded Corners 57">
            <a:extLst>
              <a:ext uri="{FF2B5EF4-FFF2-40B4-BE49-F238E27FC236}">
                <a16:creationId xmlns:a16="http://schemas.microsoft.com/office/drawing/2014/main" id="{BB91E5F5-2EBD-BBB1-4F76-BC0EA3A7DBC8}"/>
              </a:ext>
            </a:extLst>
          </p:cNvPr>
          <p:cNvSpPr/>
          <p:nvPr/>
        </p:nvSpPr>
        <p:spPr>
          <a:xfrm>
            <a:off x="2575961" y="3047640"/>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139.064.329</a:t>
            </a:r>
          </a:p>
        </p:txBody>
      </p:sp>
      <p:sp>
        <p:nvSpPr>
          <p:cNvPr id="84" name="Rectangle: Rounded Corners 59">
            <a:extLst>
              <a:ext uri="{FF2B5EF4-FFF2-40B4-BE49-F238E27FC236}">
                <a16:creationId xmlns:a16="http://schemas.microsoft.com/office/drawing/2014/main" id="{E54C802B-C21A-7FD9-0318-09C8182829D9}"/>
              </a:ext>
            </a:extLst>
          </p:cNvPr>
          <p:cNvSpPr/>
          <p:nvPr/>
        </p:nvSpPr>
        <p:spPr>
          <a:xfrm>
            <a:off x="214791" y="2678829"/>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Sipí (Depto. Choco)</a:t>
            </a:r>
          </a:p>
        </p:txBody>
      </p:sp>
      <p:sp>
        <p:nvSpPr>
          <p:cNvPr id="85" name="Rectangle: Rounded Corners 66">
            <a:extLst>
              <a:ext uri="{FF2B5EF4-FFF2-40B4-BE49-F238E27FC236}">
                <a16:creationId xmlns:a16="http://schemas.microsoft.com/office/drawing/2014/main" id="{5DDC0982-70E0-91A3-9822-D959595DFF77}"/>
              </a:ext>
            </a:extLst>
          </p:cNvPr>
          <p:cNvSpPr/>
          <p:nvPr/>
        </p:nvSpPr>
        <p:spPr>
          <a:xfrm>
            <a:off x="208909" y="3057388"/>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100" kern="1200">
                <a:solidFill>
                  <a:prstClr val="black">
                    <a:lumMod val="75000"/>
                    <a:lumOff val="25000"/>
                  </a:prstClr>
                </a:solidFill>
                <a:latin typeface="Aptos" panose="020B0004020202020204" pitchFamily="34" charset="0"/>
                <a:ea typeface="+mn-ea"/>
                <a:cs typeface="+mn-cs"/>
              </a:rPr>
              <a:t>Municipio Cabrera (Santander)</a:t>
            </a:r>
          </a:p>
        </p:txBody>
      </p:sp>
      <p:sp>
        <p:nvSpPr>
          <p:cNvPr id="86" name="Rectangle: Rounded Corners 54">
            <a:extLst>
              <a:ext uri="{FF2B5EF4-FFF2-40B4-BE49-F238E27FC236}">
                <a16:creationId xmlns:a16="http://schemas.microsoft.com/office/drawing/2014/main" id="{C6E07D12-8B6D-C487-6EB6-E14E4F1E840F}"/>
              </a:ext>
            </a:extLst>
          </p:cNvPr>
          <p:cNvSpPr/>
          <p:nvPr/>
        </p:nvSpPr>
        <p:spPr>
          <a:xfrm>
            <a:off x="2575961" y="3426199"/>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195.797.570</a:t>
            </a:r>
          </a:p>
        </p:txBody>
      </p:sp>
      <p:sp>
        <p:nvSpPr>
          <p:cNvPr id="87" name="Rectangle: Rounded Corners 57">
            <a:extLst>
              <a:ext uri="{FF2B5EF4-FFF2-40B4-BE49-F238E27FC236}">
                <a16:creationId xmlns:a16="http://schemas.microsoft.com/office/drawing/2014/main" id="{0BA136E6-5CEC-5146-F4F6-F08644D08A88}"/>
              </a:ext>
            </a:extLst>
          </p:cNvPr>
          <p:cNvSpPr/>
          <p:nvPr/>
        </p:nvSpPr>
        <p:spPr>
          <a:xfrm>
            <a:off x="2575961" y="3804758"/>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129.245.960</a:t>
            </a:r>
          </a:p>
        </p:txBody>
      </p:sp>
      <p:sp>
        <p:nvSpPr>
          <p:cNvPr id="88" name="Rectangle: Rounded Corners 59">
            <a:extLst>
              <a:ext uri="{FF2B5EF4-FFF2-40B4-BE49-F238E27FC236}">
                <a16:creationId xmlns:a16="http://schemas.microsoft.com/office/drawing/2014/main" id="{198812C7-72EE-E57B-C5FB-8EFF2F423C11}"/>
              </a:ext>
            </a:extLst>
          </p:cNvPr>
          <p:cNvSpPr/>
          <p:nvPr/>
        </p:nvSpPr>
        <p:spPr>
          <a:xfrm>
            <a:off x="208909" y="3435947"/>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Rondón (Boyacá)</a:t>
            </a:r>
          </a:p>
        </p:txBody>
      </p:sp>
      <p:sp>
        <p:nvSpPr>
          <p:cNvPr id="89" name="Rectangle: Rounded Corners 66">
            <a:extLst>
              <a:ext uri="{FF2B5EF4-FFF2-40B4-BE49-F238E27FC236}">
                <a16:creationId xmlns:a16="http://schemas.microsoft.com/office/drawing/2014/main" id="{CC5D5088-617D-3CF1-3FCE-EC83F321F265}"/>
              </a:ext>
            </a:extLst>
          </p:cNvPr>
          <p:cNvSpPr/>
          <p:nvPr/>
        </p:nvSpPr>
        <p:spPr>
          <a:xfrm>
            <a:off x="208909" y="3814506"/>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Siachoque (Depto. Boyacá)</a:t>
            </a:r>
          </a:p>
        </p:txBody>
      </p:sp>
      <p:sp>
        <p:nvSpPr>
          <p:cNvPr id="90" name="Rectangle: Rounded Corners 51">
            <a:extLst>
              <a:ext uri="{FF2B5EF4-FFF2-40B4-BE49-F238E27FC236}">
                <a16:creationId xmlns:a16="http://schemas.microsoft.com/office/drawing/2014/main" id="{8A330931-84CF-67DD-4D46-1B56157408D5}"/>
              </a:ext>
            </a:extLst>
          </p:cNvPr>
          <p:cNvSpPr/>
          <p:nvPr/>
        </p:nvSpPr>
        <p:spPr>
          <a:xfrm>
            <a:off x="231811" y="2300950"/>
            <a:ext cx="2256026" cy="302742"/>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200" b="1" kern="1200">
                <a:solidFill>
                  <a:prstClr val="white"/>
                </a:solidFill>
                <a:latin typeface="Aptos" panose="020B0004020202020204" pitchFamily="34" charset="0"/>
                <a:ea typeface="+mn-ea"/>
                <a:cs typeface="+mn-cs"/>
              </a:rPr>
              <a:t>Entidad Beneficiaria</a:t>
            </a:r>
          </a:p>
        </p:txBody>
      </p:sp>
      <p:sp>
        <p:nvSpPr>
          <p:cNvPr id="91" name="Rectangle: Rounded Corners 57">
            <a:extLst>
              <a:ext uri="{FF2B5EF4-FFF2-40B4-BE49-F238E27FC236}">
                <a16:creationId xmlns:a16="http://schemas.microsoft.com/office/drawing/2014/main" id="{3188D7F5-6F89-2C0F-82F3-8ADA3E66B3E2}"/>
              </a:ext>
            </a:extLst>
          </p:cNvPr>
          <p:cNvSpPr/>
          <p:nvPr/>
        </p:nvSpPr>
        <p:spPr>
          <a:xfrm>
            <a:off x="2575961" y="4193343"/>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140.389.239</a:t>
            </a:r>
          </a:p>
        </p:txBody>
      </p:sp>
      <p:sp>
        <p:nvSpPr>
          <p:cNvPr id="92" name="Rectangle: Rounded Corners 66">
            <a:extLst>
              <a:ext uri="{FF2B5EF4-FFF2-40B4-BE49-F238E27FC236}">
                <a16:creationId xmlns:a16="http://schemas.microsoft.com/office/drawing/2014/main" id="{2CB47C98-4510-C722-8B5D-53E850078D69}"/>
              </a:ext>
            </a:extLst>
          </p:cNvPr>
          <p:cNvSpPr/>
          <p:nvPr/>
        </p:nvSpPr>
        <p:spPr>
          <a:xfrm>
            <a:off x="208909" y="4203091"/>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Socorro (Santander)</a:t>
            </a:r>
          </a:p>
        </p:txBody>
      </p:sp>
      <p:sp>
        <p:nvSpPr>
          <p:cNvPr id="93" name="Rectangle: Rounded Corners 54">
            <a:extLst>
              <a:ext uri="{FF2B5EF4-FFF2-40B4-BE49-F238E27FC236}">
                <a16:creationId xmlns:a16="http://schemas.microsoft.com/office/drawing/2014/main" id="{B11D6240-4F36-2DD2-E596-17D986AF81C0}"/>
              </a:ext>
            </a:extLst>
          </p:cNvPr>
          <p:cNvSpPr/>
          <p:nvPr/>
        </p:nvSpPr>
        <p:spPr>
          <a:xfrm>
            <a:off x="2575961" y="4581928"/>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131.321.301</a:t>
            </a:r>
          </a:p>
        </p:txBody>
      </p:sp>
      <p:sp>
        <p:nvSpPr>
          <p:cNvPr id="94" name="Rectangle: Rounded Corners 57">
            <a:extLst>
              <a:ext uri="{FF2B5EF4-FFF2-40B4-BE49-F238E27FC236}">
                <a16:creationId xmlns:a16="http://schemas.microsoft.com/office/drawing/2014/main" id="{88F3C4E9-825E-9D63-BFC5-46C1349241F1}"/>
              </a:ext>
            </a:extLst>
          </p:cNvPr>
          <p:cNvSpPr/>
          <p:nvPr/>
        </p:nvSpPr>
        <p:spPr>
          <a:xfrm>
            <a:off x="2570079" y="4960487"/>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197.711.266</a:t>
            </a:r>
          </a:p>
        </p:txBody>
      </p:sp>
      <p:sp>
        <p:nvSpPr>
          <p:cNvPr id="95" name="Rectangle: Rounded Corners 59">
            <a:extLst>
              <a:ext uri="{FF2B5EF4-FFF2-40B4-BE49-F238E27FC236}">
                <a16:creationId xmlns:a16="http://schemas.microsoft.com/office/drawing/2014/main" id="{30C185C9-20DE-BC05-CDB9-20E472BBCFFE}"/>
              </a:ext>
            </a:extLst>
          </p:cNvPr>
          <p:cNvSpPr/>
          <p:nvPr/>
        </p:nvSpPr>
        <p:spPr>
          <a:xfrm>
            <a:off x="208909" y="4591676"/>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Pisba (Boyacá)</a:t>
            </a:r>
          </a:p>
        </p:txBody>
      </p:sp>
      <p:sp>
        <p:nvSpPr>
          <p:cNvPr id="96" name="Rectangle: Rounded Corners 66">
            <a:extLst>
              <a:ext uri="{FF2B5EF4-FFF2-40B4-BE49-F238E27FC236}">
                <a16:creationId xmlns:a16="http://schemas.microsoft.com/office/drawing/2014/main" id="{C30F0B9D-9E08-B979-1B5E-6244D9F34652}"/>
              </a:ext>
            </a:extLst>
          </p:cNvPr>
          <p:cNvSpPr/>
          <p:nvPr/>
        </p:nvSpPr>
        <p:spPr>
          <a:xfrm>
            <a:off x="203027" y="4970235"/>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100" kern="1200">
                <a:solidFill>
                  <a:prstClr val="black">
                    <a:lumMod val="75000"/>
                    <a:lumOff val="25000"/>
                  </a:prstClr>
                </a:solidFill>
                <a:latin typeface="Aptos" panose="020B0004020202020204" pitchFamily="34" charset="0"/>
                <a:ea typeface="+mn-ea"/>
                <a:cs typeface="+mn-cs"/>
              </a:rPr>
              <a:t>Municipio de Pamplona</a:t>
            </a:r>
          </a:p>
          <a:p>
            <a:pPr marL="0" marR="0" lvl="0" indent="0" algn="ctr" defTabSz="914400" eaLnBrk="1" fontAlgn="auto" latinLnBrk="0" hangingPunct="1">
              <a:lnSpc>
                <a:spcPct val="100000"/>
              </a:lnSpc>
              <a:spcBef>
                <a:spcPts val="0"/>
              </a:spcBef>
              <a:spcAft>
                <a:spcPts val="0"/>
              </a:spcAft>
              <a:buClrTx/>
              <a:buSzTx/>
              <a:buFontTx/>
              <a:buNone/>
              <a:tabLst/>
              <a:defRPr/>
            </a:pPr>
            <a:r>
              <a:rPr lang="es-CO" sz="1100" b="1" kern="1200">
                <a:solidFill>
                  <a:prstClr val="black">
                    <a:lumMod val="75000"/>
                    <a:lumOff val="25000"/>
                  </a:prstClr>
                </a:solidFill>
                <a:latin typeface="Aptos" panose="020B0004020202020204" pitchFamily="34" charset="0"/>
                <a:ea typeface="+mn-ea"/>
                <a:cs typeface="+mn-cs"/>
              </a:rPr>
              <a:t>(2 Proyectos)</a:t>
            </a:r>
          </a:p>
        </p:txBody>
      </p:sp>
      <p:sp>
        <p:nvSpPr>
          <p:cNvPr id="97" name="Rectangle: Rounded Corners 54">
            <a:extLst>
              <a:ext uri="{FF2B5EF4-FFF2-40B4-BE49-F238E27FC236}">
                <a16:creationId xmlns:a16="http://schemas.microsoft.com/office/drawing/2014/main" id="{F78255B0-B8F7-CEBA-C51C-3FB9FEC735F9}"/>
              </a:ext>
            </a:extLst>
          </p:cNvPr>
          <p:cNvSpPr/>
          <p:nvPr/>
        </p:nvSpPr>
        <p:spPr>
          <a:xfrm>
            <a:off x="2570079" y="5339046"/>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91.882.824</a:t>
            </a:r>
          </a:p>
        </p:txBody>
      </p:sp>
      <p:sp>
        <p:nvSpPr>
          <p:cNvPr id="98" name="Rectangle: Rounded Corners 57">
            <a:extLst>
              <a:ext uri="{FF2B5EF4-FFF2-40B4-BE49-F238E27FC236}">
                <a16:creationId xmlns:a16="http://schemas.microsoft.com/office/drawing/2014/main" id="{B7CC3AF8-04CC-E1F4-BE9A-5E0039AAFBCE}"/>
              </a:ext>
            </a:extLst>
          </p:cNvPr>
          <p:cNvSpPr/>
          <p:nvPr/>
        </p:nvSpPr>
        <p:spPr>
          <a:xfrm>
            <a:off x="2570079" y="5717605"/>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171.739.402</a:t>
            </a:r>
          </a:p>
        </p:txBody>
      </p:sp>
      <p:sp>
        <p:nvSpPr>
          <p:cNvPr id="99" name="Rectangle: Rounded Corners 59">
            <a:extLst>
              <a:ext uri="{FF2B5EF4-FFF2-40B4-BE49-F238E27FC236}">
                <a16:creationId xmlns:a16="http://schemas.microsoft.com/office/drawing/2014/main" id="{1387F53F-E8BB-8E79-1A8A-05387D45D553}"/>
              </a:ext>
            </a:extLst>
          </p:cNvPr>
          <p:cNvSpPr/>
          <p:nvPr/>
        </p:nvSpPr>
        <p:spPr>
          <a:xfrm>
            <a:off x="203027" y="5348794"/>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Chitagá</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(2 Proyectos)</a:t>
            </a:r>
          </a:p>
        </p:txBody>
      </p:sp>
      <p:sp>
        <p:nvSpPr>
          <p:cNvPr id="100" name="Rectangle: Rounded Corners 66">
            <a:extLst>
              <a:ext uri="{FF2B5EF4-FFF2-40B4-BE49-F238E27FC236}">
                <a16:creationId xmlns:a16="http://schemas.microsoft.com/office/drawing/2014/main" id="{1C6C5418-9808-6BC2-8C35-C3ED60E50F82}"/>
              </a:ext>
            </a:extLst>
          </p:cNvPr>
          <p:cNvSpPr/>
          <p:nvPr/>
        </p:nvSpPr>
        <p:spPr>
          <a:xfrm>
            <a:off x="203027" y="5727353"/>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Pamplonita</a:t>
            </a:r>
          </a:p>
        </p:txBody>
      </p:sp>
      <p:sp>
        <p:nvSpPr>
          <p:cNvPr id="101" name="Rectangle: Rounded Corners 57">
            <a:extLst>
              <a:ext uri="{FF2B5EF4-FFF2-40B4-BE49-F238E27FC236}">
                <a16:creationId xmlns:a16="http://schemas.microsoft.com/office/drawing/2014/main" id="{13FDE909-A84F-4E89-976E-0F574A6F3541}"/>
              </a:ext>
            </a:extLst>
          </p:cNvPr>
          <p:cNvSpPr/>
          <p:nvPr/>
        </p:nvSpPr>
        <p:spPr>
          <a:xfrm>
            <a:off x="2570079" y="6106190"/>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37.779.396</a:t>
            </a:r>
          </a:p>
        </p:txBody>
      </p:sp>
      <p:sp>
        <p:nvSpPr>
          <p:cNvPr id="102" name="Rectangle: Rounded Corners 66">
            <a:extLst>
              <a:ext uri="{FF2B5EF4-FFF2-40B4-BE49-F238E27FC236}">
                <a16:creationId xmlns:a16="http://schemas.microsoft.com/office/drawing/2014/main" id="{62AC8713-0746-5F46-2B6F-5B59D4506E0A}"/>
              </a:ext>
            </a:extLst>
          </p:cNvPr>
          <p:cNvSpPr/>
          <p:nvPr/>
        </p:nvSpPr>
        <p:spPr>
          <a:xfrm>
            <a:off x="203027" y="6115938"/>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San Sebastián de Buenavista (Magdalena)</a:t>
            </a:r>
          </a:p>
        </p:txBody>
      </p:sp>
      <p:sp>
        <p:nvSpPr>
          <p:cNvPr id="103" name="Rectangle: Rounded Corners 51">
            <a:extLst>
              <a:ext uri="{FF2B5EF4-FFF2-40B4-BE49-F238E27FC236}">
                <a16:creationId xmlns:a16="http://schemas.microsoft.com/office/drawing/2014/main" id="{6D901A91-5F79-AB88-6812-7B23C3F9F1FC}"/>
              </a:ext>
            </a:extLst>
          </p:cNvPr>
          <p:cNvSpPr/>
          <p:nvPr/>
        </p:nvSpPr>
        <p:spPr>
          <a:xfrm>
            <a:off x="6584767" y="1165953"/>
            <a:ext cx="1354853" cy="302742"/>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200" b="1" kern="1200">
                <a:solidFill>
                  <a:prstClr val="white"/>
                </a:solidFill>
                <a:latin typeface="Aptos" panose="020B0004020202020204" pitchFamily="34" charset="0"/>
                <a:ea typeface="+mn-ea"/>
                <a:cs typeface="+mn-cs"/>
              </a:rPr>
              <a:t>Valor Donado</a:t>
            </a:r>
          </a:p>
        </p:txBody>
      </p:sp>
      <p:sp>
        <p:nvSpPr>
          <p:cNvPr id="104" name="Rectangle: Rounded Corners 54">
            <a:extLst>
              <a:ext uri="{FF2B5EF4-FFF2-40B4-BE49-F238E27FC236}">
                <a16:creationId xmlns:a16="http://schemas.microsoft.com/office/drawing/2014/main" id="{F4DF2CB3-91B6-1CED-6FFC-32F9B04A1A0E}"/>
              </a:ext>
            </a:extLst>
          </p:cNvPr>
          <p:cNvSpPr/>
          <p:nvPr/>
        </p:nvSpPr>
        <p:spPr>
          <a:xfrm>
            <a:off x="6584767" y="1534084"/>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72.916.472</a:t>
            </a:r>
          </a:p>
        </p:txBody>
      </p:sp>
      <p:sp>
        <p:nvSpPr>
          <p:cNvPr id="105" name="Rectangle: Rounded Corners 57">
            <a:extLst>
              <a:ext uri="{FF2B5EF4-FFF2-40B4-BE49-F238E27FC236}">
                <a16:creationId xmlns:a16="http://schemas.microsoft.com/office/drawing/2014/main" id="{3FB01452-8895-4B3E-F6A0-150A9181721F}"/>
              </a:ext>
            </a:extLst>
          </p:cNvPr>
          <p:cNvSpPr/>
          <p:nvPr/>
        </p:nvSpPr>
        <p:spPr>
          <a:xfrm>
            <a:off x="6578885" y="1912643"/>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32.576.363</a:t>
            </a:r>
          </a:p>
        </p:txBody>
      </p:sp>
      <p:sp>
        <p:nvSpPr>
          <p:cNvPr id="106" name="Rectangle: Rounded Corners 59">
            <a:extLst>
              <a:ext uri="{FF2B5EF4-FFF2-40B4-BE49-F238E27FC236}">
                <a16:creationId xmlns:a16="http://schemas.microsoft.com/office/drawing/2014/main" id="{DA7D09B8-D5DF-32C4-BBDD-1A16B13C08D9}"/>
              </a:ext>
            </a:extLst>
          </p:cNvPr>
          <p:cNvSpPr/>
          <p:nvPr/>
        </p:nvSpPr>
        <p:spPr>
          <a:xfrm>
            <a:off x="4217715" y="1543832"/>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Manzanares Caldas</a:t>
            </a:r>
          </a:p>
        </p:txBody>
      </p:sp>
      <p:sp>
        <p:nvSpPr>
          <p:cNvPr id="107" name="Rectangle: Rounded Corners 66">
            <a:extLst>
              <a:ext uri="{FF2B5EF4-FFF2-40B4-BE49-F238E27FC236}">
                <a16:creationId xmlns:a16="http://schemas.microsoft.com/office/drawing/2014/main" id="{F0E666D3-7640-1366-D9B2-65674822CB81}"/>
              </a:ext>
            </a:extLst>
          </p:cNvPr>
          <p:cNvSpPr/>
          <p:nvPr/>
        </p:nvSpPr>
        <p:spPr>
          <a:xfrm>
            <a:off x="4211833" y="1922391"/>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100" kern="1200">
                <a:solidFill>
                  <a:prstClr val="black">
                    <a:lumMod val="75000"/>
                    <a:lumOff val="25000"/>
                  </a:prstClr>
                </a:solidFill>
                <a:latin typeface="Aptos" panose="020B0004020202020204" pitchFamily="34" charset="0"/>
                <a:ea typeface="+mn-ea"/>
                <a:cs typeface="+mn-cs"/>
              </a:rPr>
              <a:t>Municipio Hato-Santander</a:t>
            </a:r>
          </a:p>
        </p:txBody>
      </p:sp>
      <p:sp>
        <p:nvSpPr>
          <p:cNvPr id="108" name="Rectangle: Rounded Corners 54">
            <a:extLst>
              <a:ext uri="{FF2B5EF4-FFF2-40B4-BE49-F238E27FC236}">
                <a16:creationId xmlns:a16="http://schemas.microsoft.com/office/drawing/2014/main" id="{AC331A05-9D58-C54F-081A-F24C3285E2B0}"/>
              </a:ext>
            </a:extLst>
          </p:cNvPr>
          <p:cNvSpPr/>
          <p:nvPr/>
        </p:nvSpPr>
        <p:spPr>
          <a:xfrm>
            <a:off x="6578885" y="2291202"/>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166.134.776</a:t>
            </a:r>
          </a:p>
        </p:txBody>
      </p:sp>
      <p:sp>
        <p:nvSpPr>
          <p:cNvPr id="109" name="Rectangle: Rounded Corners 57">
            <a:extLst>
              <a:ext uri="{FF2B5EF4-FFF2-40B4-BE49-F238E27FC236}">
                <a16:creationId xmlns:a16="http://schemas.microsoft.com/office/drawing/2014/main" id="{0CE508D0-B169-2F5F-13A6-60D13189008D}"/>
              </a:ext>
            </a:extLst>
          </p:cNvPr>
          <p:cNvSpPr/>
          <p:nvPr/>
        </p:nvSpPr>
        <p:spPr>
          <a:xfrm>
            <a:off x="6578885" y="2669761"/>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74.347.102</a:t>
            </a:r>
          </a:p>
        </p:txBody>
      </p:sp>
      <p:sp>
        <p:nvSpPr>
          <p:cNvPr id="110" name="Rectangle: Rounded Corners 59">
            <a:extLst>
              <a:ext uri="{FF2B5EF4-FFF2-40B4-BE49-F238E27FC236}">
                <a16:creationId xmlns:a16="http://schemas.microsoft.com/office/drawing/2014/main" id="{C93DA93D-F64D-C3A7-9721-1A876D802FB1}"/>
              </a:ext>
            </a:extLst>
          </p:cNvPr>
          <p:cNvSpPr/>
          <p:nvPr/>
        </p:nvSpPr>
        <p:spPr>
          <a:xfrm>
            <a:off x="4211833" y="2300950"/>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Departamento del Cesar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(3 Proyectos)</a:t>
            </a:r>
          </a:p>
        </p:txBody>
      </p:sp>
      <p:sp>
        <p:nvSpPr>
          <p:cNvPr id="111" name="Rectangle: Rounded Corners 66">
            <a:extLst>
              <a:ext uri="{FF2B5EF4-FFF2-40B4-BE49-F238E27FC236}">
                <a16:creationId xmlns:a16="http://schemas.microsoft.com/office/drawing/2014/main" id="{F11473F1-B870-2295-7C60-AFB5CDB5C850}"/>
              </a:ext>
            </a:extLst>
          </p:cNvPr>
          <p:cNvSpPr/>
          <p:nvPr/>
        </p:nvSpPr>
        <p:spPr>
          <a:xfrm>
            <a:off x="4211833" y="2679509"/>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Matanza Santander</a:t>
            </a:r>
          </a:p>
        </p:txBody>
      </p:sp>
      <p:sp>
        <p:nvSpPr>
          <p:cNvPr id="112" name="Rectangle: Rounded Corners 51">
            <a:extLst>
              <a:ext uri="{FF2B5EF4-FFF2-40B4-BE49-F238E27FC236}">
                <a16:creationId xmlns:a16="http://schemas.microsoft.com/office/drawing/2014/main" id="{BF40DB14-AE05-029F-6D80-404F72C13641}"/>
              </a:ext>
            </a:extLst>
          </p:cNvPr>
          <p:cNvSpPr/>
          <p:nvPr/>
        </p:nvSpPr>
        <p:spPr>
          <a:xfrm>
            <a:off x="4234735" y="1165953"/>
            <a:ext cx="2256026" cy="302742"/>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200" b="1" kern="1200">
                <a:solidFill>
                  <a:prstClr val="white"/>
                </a:solidFill>
                <a:latin typeface="Aptos" panose="020B0004020202020204" pitchFamily="34" charset="0"/>
                <a:ea typeface="+mn-ea"/>
                <a:cs typeface="+mn-cs"/>
              </a:rPr>
              <a:t>Entidad Beneficiaria</a:t>
            </a:r>
          </a:p>
        </p:txBody>
      </p:sp>
      <p:sp>
        <p:nvSpPr>
          <p:cNvPr id="113" name="Rectangle: Rounded Corners 57">
            <a:extLst>
              <a:ext uri="{FF2B5EF4-FFF2-40B4-BE49-F238E27FC236}">
                <a16:creationId xmlns:a16="http://schemas.microsoft.com/office/drawing/2014/main" id="{B7659F06-B49F-4D34-ACB4-7A5191EB4F30}"/>
              </a:ext>
            </a:extLst>
          </p:cNvPr>
          <p:cNvSpPr/>
          <p:nvPr/>
        </p:nvSpPr>
        <p:spPr>
          <a:xfrm>
            <a:off x="6578885" y="3058346"/>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96.216.625</a:t>
            </a:r>
          </a:p>
        </p:txBody>
      </p:sp>
      <p:sp>
        <p:nvSpPr>
          <p:cNvPr id="114" name="Rectangle: Rounded Corners 66">
            <a:extLst>
              <a:ext uri="{FF2B5EF4-FFF2-40B4-BE49-F238E27FC236}">
                <a16:creationId xmlns:a16="http://schemas.microsoft.com/office/drawing/2014/main" id="{D46F281D-7DB7-0A1F-0DF8-350A8ED6BB84}"/>
              </a:ext>
            </a:extLst>
          </p:cNvPr>
          <p:cNvSpPr/>
          <p:nvPr/>
        </p:nvSpPr>
        <p:spPr>
          <a:xfrm>
            <a:off x="4211833" y="3068094"/>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Pamplona</a:t>
            </a:r>
          </a:p>
        </p:txBody>
      </p:sp>
      <p:sp>
        <p:nvSpPr>
          <p:cNvPr id="115" name="Rectangle: Rounded Corners 54">
            <a:extLst>
              <a:ext uri="{FF2B5EF4-FFF2-40B4-BE49-F238E27FC236}">
                <a16:creationId xmlns:a16="http://schemas.microsoft.com/office/drawing/2014/main" id="{38B39099-2651-2A5A-58BF-77DF18CBB90B}"/>
              </a:ext>
            </a:extLst>
          </p:cNvPr>
          <p:cNvSpPr/>
          <p:nvPr/>
        </p:nvSpPr>
        <p:spPr>
          <a:xfrm>
            <a:off x="6578885" y="3446931"/>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70.264.511</a:t>
            </a:r>
          </a:p>
        </p:txBody>
      </p:sp>
      <p:sp>
        <p:nvSpPr>
          <p:cNvPr id="116" name="Rectangle: Rounded Corners 57">
            <a:extLst>
              <a:ext uri="{FF2B5EF4-FFF2-40B4-BE49-F238E27FC236}">
                <a16:creationId xmlns:a16="http://schemas.microsoft.com/office/drawing/2014/main" id="{8AF66FDE-C65A-AB16-E0C4-6B138E1ABF53}"/>
              </a:ext>
            </a:extLst>
          </p:cNvPr>
          <p:cNvSpPr/>
          <p:nvPr/>
        </p:nvSpPr>
        <p:spPr>
          <a:xfrm>
            <a:off x="6573003" y="3825490"/>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90.363.322</a:t>
            </a:r>
          </a:p>
        </p:txBody>
      </p:sp>
      <p:sp>
        <p:nvSpPr>
          <p:cNvPr id="117" name="Rectangle: Rounded Corners 59">
            <a:extLst>
              <a:ext uri="{FF2B5EF4-FFF2-40B4-BE49-F238E27FC236}">
                <a16:creationId xmlns:a16="http://schemas.microsoft.com/office/drawing/2014/main" id="{A5C49FC9-5B64-3FCD-A7A7-BC489238D4E8}"/>
              </a:ext>
            </a:extLst>
          </p:cNvPr>
          <p:cNvSpPr/>
          <p:nvPr/>
        </p:nvSpPr>
        <p:spPr>
          <a:xfrm>
            <a:off x="4211833" y="3456679"/>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Guapota Santander</a:t>
            </a:r>
          </a:p>
        </p:txBody>
      </p:sp>
      <p:sp>
        <p:nvSpPr>
          <p:cNvPr id="118" name="Rectangle: Rounded Corners 66">
            <a:extLst>
              <a:ext uri="{FF2B5EF4-FFF2-40B4-BE49-F238E27FC236}">
                <a16:creationId xmlns:a16="http://schemas.microsoft.com/office/drawing/2014/main" id="{819BB7F5-48F3-0C8C-4E29-4D161D550418}"/>
              </a:ext>
            </a:extLst>
          </p:cNvPr>
          <p:cNvSpPr/>
          <p:nvPr/>
        </p:nvSpPr>
        <p:spPr>
          <a:xfrm>
            <a:off x="4205951" y="3835238"/>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100" kern="1200">
                <a:solidFill>
                  <a:prstClr val="black">
                    <a:lumMod val="75000"/>
                    <a:lumOff val="25000"/>
                  </a:prstClr>
                </a:solidFill>
                <a:latin typeface="Aptos" panose="020B0004020202020204" pitchFamily="34" charset="0"/>
                <a:ea typeface="+mn-ea"/>
                <a:cs typeface="+mn-cs"/>
              </a:rPr>
              <a:t>Municipio Palma del Socorro</a:t>
            </a:r>
          </a:p>
        </p:txBody>
      </p:sp>
      <p:sp>
        <p:nvSpPr>
          <p:cNvPr id="119" name="Rectangle: Rounded Corners 54">
            <a:extLst>
              <a:ext uri="{FF2B5EF4-FFF2-40B4-BE49-F238E27FC236}">
                <a16:creationId xmlns:a16="http://schemas.microsoft.com/office/drawing/2014/main" id="{6F6F492F-31F3-2225-65F4-286378E2F269}"/>
              </a:ext>
            </a:extLst>
          </p:cNvPr>
          <p:cNvSpPr/>
          <p:nvPr/>
        </p:nvSpPr>
        <p:spPr>
          <a:xfrm>
            <a:off x="6573003" y="4204049"/>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51.814.782</a:t>
            </a:r>
          </a:p>
        </p:txBody>
      </p:sp>
      <p:sp>
        <p:nvSpPr>
          <p:cNvPr id="120" name="Rectangle: Rounded Corners 57">
            <a:extLst>
              <a:ext uri="{FF2B5EF4-FFF2-40B4-BE49-F238E27FC236}">
                <a16:creationId xmlns:a16="http://schemas.microsoft.com/office/drawing/2014/main" id="{CB06A75A-B779-1E8B-EBFE-AD9FE72A6BC3}"/>
              </a:ext>
            </a:extLst>
          </p:cNvPr>
          <p:cNvSpPr/>
          <p:nvPr/>
        </p:nvSpPr>
        <p:spPr>
          <a:xfrm>
            <a:off x="6573003" y="4582608"/>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157.034.505</a:t>
            </a:r>
          </a:p>
        </p:txBody>
      </p:sp>
      <p:sp>
        <p:nvSpPr>
          <p:cNvPr id="121" name="Rectangle: Rounded Corners 59">
            <a:extLst>
              <a:ext uri="{FF2B5EF4-FFF2-40B4-BE49-F238E27FC236}">
                <a16:creationId xmlns:a16="http://schemas.microsoft.com/office/drawing/2014/main" id="{52C2464A-D6D0-83C2-C9A1-F842DD9CF6A0}"/>
              </a:ext>
            </a:extLst>
          </p:cNvPr>
          <p:cNvSpPr/>
          <p:nvPr/>
        </p:nvSpPr>
        <p:spPr>
          <a:xfrm>
            <a:off x="4205951" y="4213797"/>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El Carmen (N. de S.)</a:t>
            </a:r>
          </a:p>
        </p:txBody>
      </p:sp>
      <p:sp>
        <p:nvSpPr>
          <p:cNvPr id="122" name="Rectangle: Rounded Corners 66">
            <a:extLst>
              <a:ext uri="{FF2B5EF4-FFF2-40B4-BE49-F238E27FC236}">
                <a16:creationId xmlns:a16="http://schemas.microsoft.com/office/drawing/2014/main" id="{43AB31F3-E329-6059-739F-2E1A61F0AC46}"/>
              </a:ext>
            </a:extLst>
          </p:cNvPr>
          <p:cNvSpPr/>
          <p:nvPr/>
        </p:nvSpPr>
        <p:spPr>
          <a:xfrm>
            <a:off x="4205951" y="4592356"/>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Palmas del Socorro - Santander</a:t>
            </a:r>
          </a:p>
        </p:txBody>
      </p:sp>
      <p:sp>
        <p:nvSpPr>
          <p:cNvPr id="123" name="Rectangle: Rounded Corners 57">
            <a:extLst>
              <a:ext uri="{FF2B5EF4-FFF2-40B4-BE49-F238E27FC236}">
                <a16:creationId xmlns:a16="http://schemas.microsoft.com/office/drawing/2014/main" id="{D1309DAC-D091-0A52-F43C-EE625232E024}"/>
              </a:ext>
            </a:extLst>
          </p:cNvPr>
          <p:cNvSpPr/>
          <p:nvPr/>
        </p:nvSpPr>
        <p:spPr>
          <a:xfrm>
            <a:off x="6573003" y="4971193"/>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101.610.786</a:t>
            </a:r>
          </a:p>
        </p:txBody>
      </p:sp>
      <p:sp>
        <p:nvSpPr>
          <p:cNvPr id="124" name="Rectangle: Rounded Corners 66">
            <a:extLst>
              <a:ext uri="{FF2B5EF4-FFF2-40B4-BE49-F238E27FC236}">
                <a16:creationId xmlns:a16="http://schemas.microsoft.com/office/drawing/2014/main" id="{9DF85E40-E24F-BF79-83F5-6694C3FF9C44}"/>
              </a:ext>
            </a:extLst>
          </p:cNvPr>
          <p:cNvSpPr/>
          <p:nvPr/>
        </p:nvSpPr>
        <p:spPr>
          <a:xfrm>
            <a:off x="4205951" y="4980941"/>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Cucutilla</a:t>
            </a:r>
            <a:endParaRPr lang="es-CO" sz="1100" kern="1200">
              <a:solidFill>
                <a:prstClr val="black">
                  <a:lumMod val="75000"/>
                  <a:lumOff val="25000"/>
                </a:prstClr>
              </a:solidFill>
              <a:latin typeface="Aptos" panose="020B0004020202020204" pitchFamily="34"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(N. de S.)</a:t>
            </a:r>
          </a:p>
        </p:txBody>
      </p:sp>
      <p:sp>
        <p:nvSpPr>
          <p:cNvPr id="125" name="Rectangle: Rounded Corners 54">
            <a:extLst>
              <a:ext uri="{FF2B5EF4-FFF2-40B4-BE49-F238E27FC236}">
                <a16:creationId xmlns:a16="http://schemas.microsoft.com/office/drawing/2014/main" id="{8C735D65-91E7-5184-5517-19DF4F2D1825}"/>
              </a:ext>
            </a:extLst>
          </p:cNvPr>
          <p:cNvSpPr/>
          <p:nvPr/>
        </p:nvSpPr>
        <p:spPr>
          <a:xfrm>
            <a:off x="6573003" y="5349752"/>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84.865.671</a:t>
            </a:r>
          </a:p>
        </p:txBody>
      </p:sp>
      <p:sp>
        <p:nvSpPr>
          <p:cNvPr id="126" name="Rectangle: Rounded Corners 57">
            <a:extLst>
              <a:ext uri="{FF2B5EF4-FFF2-40B4-BE49-F238E27FC236}">
                <a16:creationId xmlns:a16="http://schemas.microsoft.com/office/drawing/2014/main" id="{193C9F26-ED7E-D02D-555D-AD249DF31A72}"/>
              </a:ext>
            </a:extLst>
          </p:cNvPr>
          <p:cNvSpPr/>
          <p:nvPr/>
        </p:nvSpPr>
        <p:spPr>
          <a:xfrm>
            <a:off x="6573003" y="5728311"/>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1.420.857</a:t>
            </a:r>
          </a:p>
        </p:txBody>
      </p:sp>
      <p:sp>
        <p:nvSpPr>
          <p:cNvPr id="127" name="Rectangle: Rounded Corners 59">
            <a:extLst>
              <a:ext uri="{FF2B5EF4-FFF2-40B4-BE49-F238E27FC236}">
                <a16:creationId xmlns:a16="http://schemas.microsoft.com/office/drawing/2014/main" id="{D77B4EE5-5EEA-272D-D1DE-CE1FDBDF511F}"/>
              </a:ext>
            </a:extLst>
          </p:cNvPr>
          <p:cNvSpPr/>
          <p:nvPr/>
        </p:nvSpPr>
        <p:spPr>
          <a:xfrm>
            <a:off x="4205951" y="5359500"/>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Villa del Rosario</a:t>
            </a:r>
          </a:p>
        </p:txBody>
      </p:sp>
      <p:sp>
        <p:nvSpPr>
          <p:cNvPr id="128" name="Rectangle: Rounded Corners 66">
            <a:extLst>
              <a:ext uri="{FF2B5EF4-FFF2-40B4-BE49-F238E27FC236}">
                <a16:creationId xmlns:a16="http://schemas.microsoft.com/office/drawing/2014/main" id="{C43918BC-B98B-59D2-A345-E3958A7F7999}"/>
              </a:ext>
            </a:extLst>
          </p:cNvPr>
          <p:cNvSpPr/>
          <p:nvPr/>
        </p:nvSpPr>
        <p:spPr>
          <a:xfrm>
            <a:off x="4205951" y="5738059"/>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Policía Nacional</a:t>
            </a:r>
          </a:p>
        </p:txBody>
      </p:sp>
      <p:sp>
        <p:nvSpPr>
          <p:cNvPr id="129" name="Rectangle: Rounded Corners 57">
            <a:extLst>
              <a:ext uri="{FF2B5EF4-FFF2-40B4-BE49-F238E27FC236}">
                <a16:creationId xmlns:a16="http://schemas.microsoft.com/office/drawing/2014/main" id="{61E129C4-6AF5-03B4-709F-DF5BD979214C}"/>
              </a:ext>
            </a:extLst>
          </p:cNvPr>
          <p:cNvSpPr/>
          <p:nvPr/>
        </p:nvSpPr>
        <p:spPr>
          <a:xfrm>
            <a:off x="6573003" y="6116896"/>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121.641.716</a:t>
            </a:r>
          </a:p>
        </p:txBody>
      </p:sp>
      <p:sp>
        <p:nvSpPr>
          <p:cNvPr id="130" name="Rectangle: Rounded Corners 66">
            <a:extLst>
              <a:ext uri="{FF2B5EF4-FFF2-40B4-BE49-F238E27FC236}">
                <a16:creationId xmlns:a16="http://schemas.microsoft.com/office/drawing/2014/main" id="{96725326-B991-F4A1-586B-7F1D5C60986B}"/>
              </a:ext>
            </a:extLst>
          </p:cNvPr>
          <p:cNvSpPr/>
          <p:nvPr/>
        </p:nvSpPr>
        <p:spPr>
          <a:xfrm>
            <a:off x="4205951" y="6126644"/>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Chitagá</a:t>
            </a:r>
          </a:p>
        </p:txBody>
      </p:sp>
      <p:sp>
        <p:nvSpPr>
          <p:cNvPr id="139" name="Rectangle: Rounded Corners 51">
            <a:extLst>
              <a:ext uri="{FF2B5EF4-FFF2-40B4-BE49-F238E27FC236}">
                <a16:creationId xmlns:a16="http://schemas.microsoft.com/office/drawing/2014/main" id="{4B0627BE-DDFC-DD2D-9EAF-E6015D2C762F}"/>
              </a:ext>
            </a:extLst>
          </p:cNvPr>
          <p:cNvSpPr/>
          <p:nvPr/>
        </p:nvSpPr>
        <p:spPr>
          <a:xfrm>
            <a:off x="10575263" y="2497032"/>
            <a:ext cx="1354853" cy="302742"/>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200" b="1" kern="1200">
                <a:solidFill>
                  <a:prstClr val="white"/>
                </a:solidFill>
                <a:latin typeface="Aptos" panose="020B0004020202020204" pitchFamily="34" charset="0"/>
                <a:ea typeface="+mn-ea"/>
                <a:cs typeface="+mn-cs"/>
              </a:rPr>
              <a:t>Valor Donado</a:t>
            </a:r>
          </a:p>
        </p:txBody>
      </p:sp>
      <p:sp>
        <p:nvSpPr>
          <p:cNvPr id="140" name="Rectangle: Rounded Corners 54">
            <a:extLst>
              <a:ext uri="{FF2B5EF4-FFF2-40B4-BE49-F238E27FC236}">
                <a16:creationId xmlns:a16="http://schemas.microsoft.com/office/drawing/2014/main" id="{6F181FDB-9C98-0DBE-8BAB-19D7FC252114}"/>
              </a:ext>
            </a:extLst>
          </p:cNvPr>
          <p:cNvSpPr/>
          <p:nvPr/>
        </p:nvSpPr>
        <p:spPr>
          <a:xfrm>
            <a:off x="10575263" y="2865163"/>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22.178.274</a:t>
            </a:r>
            <a:endParaRPr kumimoji="0" lang="es-CO" sz="12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41" name="Rectangle: Rounded Corners 57">
            <a:extLst>
              <a:ext uri="{FF2B5EF4-FFF2-40B4-BE49-F238E27FC236}">
                <a16:creationId xmlns:a16="http://schemas.microsoft.com/office/drawing/2014/main" id="{D0C34914-CC38-2281-7801-9938ADFB3A1E}"/>
              </a:ext>
            </a:extLst>
          </p:cNvPr>
          <p:cNvSpPr/>
          <p:nvPr/>
        </p:nvSpPr>
        <p:spPr>
          <a:xfrm>
            <a:off x="10569381" y="3243722"/>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53.519.728</a:t>
            </a:r>
            <a:endParaRPr kumimoji="0" lang="es-CO" sz="12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42" name="Rectangle: Rounded Corners 59">
            <a:extLst>
              <a:ext uri="{FF2B5EF4-FFF2-40B4-BE49-F238E27FC236}">
                <a16:creationId xmlns:a16="http://schemas.microsoft.com/office/drawing/2014/main" id="{6619C35A-818E-99EA-1546-784F2A3F843A}"/>
              </a:ext>
            </a:extLst>
          </p:cNvPr>
          <p:cNvSpPr/>
          <p:nvPr/>
        </p:nvSpPr>
        <p:spPr>
          <a:xfrm>
            <a:off x="8208211" y="2874911"/>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 Valledupar</a:t>
            </a:r>
          </a:p>
        </p:txBody>
      </p:sp>
      <p:sp>
        <p:nvSpPr>
          <p:cNvPr id="143" name="Rectangle: Rounded Corners 66">
            <a:extLst>
              <a:ext uri="{FF2B5EF4-FFF2-40B4-BE49-F238E27FC236}">
                <a16:creationId xmlns:a16="http://schemas.microsoft.com/office/drawing/2014/main" id="{F24E35DA-3C16-F5CC-ED4C-EDB34BA8F936}"/>
              </a:ext>
            </a:extLst>
          </p:cNvPr>
          <p:cNvSpPr/>
          <p:nvPr/>
        </p:nvSpPr>
        <p:spPr>
          <a:xfrm>
            <a:off x="8202329" y="3253470"/>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100" kern="1200">
                <a:solidFill>
                  <a:prstClr val="black">
                    <a:lumMod val="75000"/>
                    <a:lumOff val="25000"/>
                  </a:prstClr>
                </a:solidFill>
                <a:latin typeface="Aptos" panose="020B0004020202020204" pitchFamily="34" charset="0"/>
                <a:ea typeface="+mn-ea"/>
                <a:cs typeface="+mn-cs"/>
              </a:rPr>
              <a:t>Municipio Arjona Bolívar</a:t>
            </a:r>
          </a:p>
        </p:txBody>
      </p:sp>
      <p:sp>
        <p:nvSpPr>
          <p:cNvPr id="144" name="Rectangle: Rounded Corners 54">
            <a:extLst>
              <a:ext uri="{FF2B5EF4-FFF2-40B4-BE49-F238E27FC236}">
                <a16:creationId xmlns:a16="http://schemas.microsoft.com/office/drawing/2014/main" id="{7B0FD5E7-F18E-DF28-2102-66EF5C9663A4}"/>
              </a:ext>
            </a:extLst>
          </p:cNvPr>
          <p:cNvSpPr/>
          <p:nvPr/>
        </p:nvSpPr>
        <p:spPr>
          <a:xfrm>
            <a:off x="10569381" y="3622281"/>
            <a:ext cx="1354853" cy="302741"/>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200" kern="1200">
                <a:solidFill>
                  <a:prstClr val="black">
                    <a:lumMod val="75000"/>
                    <a:lumOff val="25000"/>
                  </a:prstClr>
                </a:solidFill>
                <a:latin typeface="Aptos" panose="020B0004020202020204" pitchFamily="34" charset="0"/>
                <a:ea typeface="+mn-ea"/>
                <a:cs typeface="+mn-cs"/>
              </a:rPr>
              <a:t>28.316.015</a:t>
            </a:r>
            <a:endParaRPr kumimoji="0" lang="es-CO" sz="12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45" name="Rectangle: Rounded Corners 59">
            <a:extLst>
              <a:ext uri="{FF2B5EF4-FFF2-40B4-BE49-F238E27FC236}">
                <a16:creationId xmlns:a16="http://schemas.microsoft.com/office/drawing/2014/main" id="{735D82FB-0993-38F4-1D9E-FBF4F785AA1C}"/>
              </a:ext>
            </a:extLst>
          </p:cNvPr>
          <p:cNvSpPr/>
          <p:nvPr/>
        </p:nvSpPr>
        <p:spPr>
          <a:xfrm>
            <a:off x="8202329" y="3632029"/>
            <a:ext cx="2268009" cy="302741"/>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Municipio del Peñón - Bolivar</a:t>
            </a:r>
          </a:p>
        </p:txBody>
      </p:sp>
      <p:sp>
        <p:nvSpPr>
          <p:cNvPr id="146" name="Rectangle: Rounded Corners 51">
            <a:extLst>
              <a:ext uri="{FF2B5EF4-FFF2-40B4-BE49-F238E27FC236}">
                <a16:creationId xmlns:a16="http://schemas.microsoft.com/office/drawing/2014/main" id="{75F3A55E-F037-64C4-BE0F-19CF949C7499}"/>
              </a:ext>
            </a:extLst>
          </p:cNvPr>
          <p:cNvSpPr/>
          <p:nvPr/>
        </p:nvSpPr>
        <p:spPr>
          <a:xfrm>
            <a:off x="8225231" y="2497032"/>
            <a:ext cx="2256026" cy="302742"/>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200" b="1" kern="1200">
                <a:solidFill>
                  <a:prstClr val="white"/>
                </a:solidFill>
                <a:latin typeface="Aptos" panose="020B0004020202020204" pitchFamily="34" charset="0"/>
                <a:ea typeface="+mn-ea"/>
                <a:cs typeface="+mn-cs"/>
              </a:rPr>
              <a:t>Entidad Beneficiaria</a:t>
            </a:r>
          </a:p>
        </p:txBody>
      </p:sp>
      <p:sp>
        <p:nvSpPr>
          <p:cNvPr id="149" name="CuadroTexto 148">
            <a:extLst>
              <a:ext uri="{FF2B5EF4-FFF2-40B4-BE49-F238E27FC236}">
                <a16:creationId xmlns:a16="http://schemas.microsoft.com/office/drawing/2014/main" id="{F6BC6B24-E823-0B03-7B94-ADB6189EA76F}"/>
              </a:ext>
            </a:extLst>
          </p:cNvPr>
          <p:cNvSpPr txBox="1"/>
          <p:nvPr/>
        </p:nvSpPr>
        <p:spPr>
          <a:xfrm>
            <a:off x="761942" y="1624670"/>
            <a:ext cx="2690385" cy="307777"/>
          </a:xfrm>
          <a:prstGeom prst="rect">
            <a:avLst/>
          </a:prstGeom>
          <a:noFill/>
        </p:spPr>
        <p:txBody>
          <a:bodyPr wrap="square">
            <a:spAutoFit/>
          </a:bodyPr>
          <a:lstStyle/>
          <a:p>
            <a:pPr>
              <a:buClrTx/>
              <a:buFontTx/>
              <a:buNone/>
            </a:pPr>
            <a:r>
              <a:rPr lang="es-ES" sz="1400" kern="1200">
                <a:solidFill>
                  <a:srgbClr val="002060"/>
                </a:solidFill>
                <a:latin typeface="Arial" panose="020B0604020202020204" pitchFamily="34" charset="0"/>
                <a:ea typeface="+mn-ea"/>
                <a:cs typeface="Arial" panose="020B0604020202020204" pitchFamily="34" charset="0"/>
              </a:rPr>
              <a:t>Beneficiarios de donaciones </a:t>
            </a:r>
          </a:p>
        </p:txBody>
      </p:sp>
      <p:sp>
        <p:nvSpPr>
          <p:cNvPr id="150" name="CuadroTexto 149">
            <a:extLst>
              <a:ext uri="{FF2B5EF4-FFF2-40B4-BE49-F238E27FC236}">
                <a16:creationId xmlns:a16="http://schemas.microsoft.com/office/drawing/2014/main" id="{589293DE-3C8B-C9B1-34CA-5D1E291AB644}"/>
              </a:ext>
            </a:extLst>
          </p:cNvPr>
          <p:cNvSpPr txBox="1"/>
          <p:nvPr/>
        </p:nvSpPr>
        <p:spPr>
          <a:xfrm>
            <a:off x="761943" y="1349418"/>
            <a:ext cx="3198602"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Operación logística</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51" name="CuadroTexto 150">
            <a:extLst>
              <a:ext uri="{FF2B5EF4-FFF2-40B4-BE49-F238E27FC236}">
                <a16:creationId xmlns:a16="http://schemas.microsoft.com/office/drawing/2014/main" id="{03081913-EEF8-05C7-48BC-006BAB1B32C1}"/>
              </a:ext>
            </a:extLst>
          </p:cNvPr>
          <p:cNvSpPr txBox="1"/>
          <p:nvPr/>
        </p:nvSpPr>
        <p:spPr>
          <a:xfrm>
            <a:off x="8289181" y="4376590"/>
            <a:ext cx="1854794" cy="338554"/>
          </a:xfrm>
          <a:prstGeom prst="rect">
            <a:avLst/>
          </a:prstGeom>
          <a:noFill/>
        </p:spPr>
        <p:txBody>
          <a:bodyPr wrap="square" lIns="91440" tIns="45720" rIns="91440" bIns="45720" anchor="t">
            <a:spAutoFit/>
          </a:bodyPr>
          <a:lstStyle/>
          <a:p>
            <a:pPr algn="ctr"/>
            <a:r>
              <a:rPr lang="es-CO" sz="1600" b="1">
                <a:solidFill>
                  <a:srgbClr val="002060"/>
                </a:solidFill>
                <a:latin typeface="Poppins"/>
                <a:cs typeface="Poppins"/>
              </a:rPr>
              <a:t>2024</a:t>
            </a:r>
          </a:p>
        </p:txBody>
      </p:sp>
      <p:sp>
        <p:nvSpPr>
          <p:cNvPr id="152" name="Rectangle: Rounded Corners 51">
            <a:extLst>
              <a:ext uri="{FF2B5EF4-FFF2-40B4-BE49-F238E27FC236}">
                <a16:creationId xmlns:a16="http://schemas.microsoft.com/office/drawing/2014/main" id="{725BDE6F-26F2-8191-5CA5-B27101C38070}"/>
              </a:ext>
            </a:extLst>
          </p:cNvPr>
          <p:cNvSpPr/>
          <p:nvPr/>
        </p:nvSpPr>
        <p:spPr>
          <a:xfrm>
            <a:off x="231810" y="1949049"/>
            <a:ext cx="3693121" cy="302742"/>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200" b="1" kern="1200">
                <a:solidFill>
                  <a:prstClr val="white"/>
                </a:solidFill>
                <a:latin typeface="Aptos" panose="020B0004020202020204" pitchFamily="34" charset="0"/>
                <a:ea typeface="+mn-ea"/>
                <a:cs typeface="+mn-cs"/>
              </a:rPr>
              <a:t>2024 – 12 proyectos</a:t>
            </a:r>
          </a:p>
        </p:txBody>
      </p:sp>
      <p:sp>
        <p:nvSpPr>
          <p:cNvPr id="153" name="Rectangle: Rounded Corners 51">
            <a:extLst>
              <a:ext uri="{FF2B5EF4-FFF2-40B4-BE49-F238E27FC236}">
                <a16:creationId xmlns:a16="http://schemas.microsoft.com/office/drawing/2014/main" id="{E3B495F4-DF30-05E6-EE93-8016377AF392}"/>
              </a:ext>
            </a:extLst>
          </p:cNvPr>
          <p:cNvSpPr/>
          <p:nvPr/>
        </p:nvSpPr>
        <p:spPr>
          <a:xfrm>
            <a:off x="4217715" y="822402"/>
            <a:ext cx="3710141" cy="302742"/>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200" b="1" kern="1200">
                <a:solidFill>
                  <a:prstClr val="white"/>
                </a:solidFill>
                <a:latin typeface="Aptos" panose="020B0004020202020204" pitchFamily="34" charset="0"/>
                <a:ea typeface="+mn-ea"/>
                <a:cs typeface="+mn-cs"/>
              </a:rPr>
              <a:t>2025 – 15 proyectos</a:t>
            </a:r>
          </a:p>
        </p:txBody>
      </p:sp>
      <p:sp>
        <p:nvSpPr>
          <p:cNvPr id="154" name="Rectangle: Rounded Corners 51">
            <a:extLst>
              <a:ext uri="{FF2B5EF4-FFF2-40B4-BE49-F238E27FC236}">
                <a16:creationId xmlns:a16="http://schemas.microsoft.com/office/drawing/2014/main" id="{E02B8147-2E87-F00F-4810-81F95428233F}"/>
              </a:ext>
            </a:extLst>
          </p:cNvPr>
          <p:cNvSpPr/>
          <p:nvPr/>
        </p:nvSpPr>
        <p:spPr>
          <a:xfrm>
            <a:off x="8225231" y="2128901"/>
            <a:ext cx="3710141" cy="302742"/>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200" b="1" kern="1200">
                <a:solidFill>
                  <a:prstClr val="white"/>
                </a:solidFill>
                <a:latin typeface="Aptos" panose="020B0004020202020204" pitchFamily="34" charset="0"/>
                <a:ea typeface="+mn-ea"/>
                <a:cs typeface="+mn-cs"/>
              </a:rPr>
              <a:t>2025 – 3 proyectos</a:t>
            </a:r>
          </a:p>
        </p:txBody>
      </p:sp>
      <p:sp>
        <p:nvSpPr>
          <p:cNvPr id="6" name="Google Shape;8664;p43">
            <a:extLst>
              <a:ext uri="{FF2B5EF4-FFF2-40B4-BE49-F238E27FC236}">
                <a16:creationId xmlns:a16="http://schemas.microsoft.com/office/drawing/2014/main" id="{582D9DCF-EBA1-964C-2C0F-CE8A77B3385C}"/>
              </a:ext>
            </a:extLst>
          </p:cNvPr>
          <p:cNvSpPr txBox="1"/>
          <p:nvPr/>
        </p:nvSpPr>
        <p:spPr>
          <a:xfrm>
            <a:off x="8351704" y="4951747"/>
            <a:ext cx="1598283" cy="303810"/>
          </a:xfrm>
          <a:prstGeom prst="rect">
            <a:avLst/>
          </a:prstGeom>
          <a:noFill/>
        </p:spPr>
        <p:txBody>
          <a:bodyPr wrap="square" lIns="0" tIns="45720" rIns="0" bIns="4572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algn="ctr"/>
            <a:r>
              <a:rPr lang="es-CO" sz="1600">
                <a:solidFill>
                  <a:srgbClr val="002060"/>
                </a:solidFill>
                <a:effectLst/>
                <a:latin typeface="Poppins"/>
                <a:cs typeface="Poppins"/>
                <a:sym typeface="Reenie Beanie"/>
              </a:rPr>
              <a:t>$1.479.723.933</a:t>
            </a:r>
            <a:endParaRPr lang="es-CO" sz="1600" b="0">
              <a:solidFill>
                <a:srgbClr val="000000"/>
              </a:solidFill>
              <a:effectLst/>
              <a:latin typeface="Poppins" panose="00000500000000000000" pitchFamily="2" charset="0"/>
              <a:cs typeface="Poppins" panose="00000500000000000000" pitchFamily="2" charset="0"/>
            </a:endParaRPr>
          </a:p>
        </p:txBody>
      </p:sp>
      <p:pic>
        <p:nvPicPr>
          <p:cNvPr id="7" name="Graphic 26" descr="Éxito de grupo con relleno sólido">
            <a:extLst>
              <a:ext uri="{FF2B5EF4-FFF2-40B4-BE49-F238E27FC236}">
                <a16:creationId xmlns:a16="http://schemas.microsoft.com/office/drawing/2014/main" id="{465AE435-1363-07A0-EC84-0F583A7F138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981017" y="4595223"/>
            <a:ext cx="450156" cy="442801"/>
          </a:xfrm>
          <a:prstGeom prst="rect">
            <a:avLst/>
          </a:prstGeom>
        </p:spPr>
      </p:pic>
      <p:sp>
        <p:nvSpPr>
          <p:cNvPr id="8" name="Google Shape;8664;p43">
            <a:extLst>
              <a:ext uri="{FF2B5EF4-FFF2-40B4-BE49-F238E27FC236}">
                <a16:creationId xmlns:a16="http://schemas.microsoft.com/office/drawing/2014/main" id="{640D1832-C34E-EE59-B785-20A1A661F707}"/>
              </a:ext>
            </a:extLst>
          </p:cNvPr>
          <p:cNvSpPr txBox="1"/>
          <p:nvPr/>
        </p:nvSpPr>
        <p:spPr>
          <a:xfrm>
            <a:off x="10339138" y="4952164"/>
            <a:ext cx="1598283" cy="303810"/>
          </a:xfrm>
          <a:prstGeom prst="rect">
            <a:avLst/>
          </a:prstGeom>
          <a:noFill/>
        </p:spPr>
        <p:txBody>
          <a:bodyPr wrap="square" lIns="0" tIns="45720" rIns="0" bIns="4572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algn="ctr"/>
            <a:r>
              <a:rPr lang="es-CO" sz="1600">
                <a:solidFill>
                  <a:srgbClr val="002060"/>
                </a:solidFill>
                <a:effectLst/>
                <a:latin typeface="Poppins"/>
                <a:cs typeface="Poppins"/>
                <a:sym typeface="Reenie Beanie"/>
              </a:rPr>
              <a:t>$1.121.207.488</a:t>
            </a:r>
            <a:endParaRPr lang="es-CO" sz="1600" b="0">
              <a:solidFill>
                <a:srgbClr val="000000"/>
              </a:solidFill>
              <a:effectLst/>
              <a:latin typeface="Poppins" panose="00000500000000000000" pitchFamily="2" charset="0"/>
              <a:cs typeface="Poppins" panose="00000500000000000000" pitchFamily="2" charset="0"/>
            </a:endParaRPr>
          </a:p>
        </p:txBody>
      </p:sp>
      <p:pic>
        <p:nvPicPr>
          <p:cNvPr id="9" name="Graphic 26" descr="Éxito de grupo con relleno sólido">
            <a:extLst>
              <a:ext uri="{FF2B5EF4-FFF2-40B4-BE49-F238E27FC236}">
                <a16:creationId xmlns:a16="http://schemas.microsoft.com/office/drawing/2014/main" id="{CBE717FD-AB7C-FA3A-5552-F5CAC88B19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860472" y="4585867"/>
            <a:ext cx="450156" cy="442801"/>
          </a:xfrm>
          <a:prstGeom prst="rect">
            <a:avLst/>
          </a:prstGeom>
        </p:spPr>
      </p:pic>
      <p:sp>
        <p:nvSpPr>
          <p:cNvPr id="10" name="Google Shape;8664;p43">
            <a:extLst>
              <a:ext uri="{FF2B5EF4-FFF2-40B4-BE49-F238E27FC236}">
                <a16:creationId xmlns:a16="http://schemas.microsoft.com/office/drawing/2014/main" id="{F022F5C1-94F6-1C3C-9D99-316712786F78}"/>
              </a:ext>
            </a:extLst>
          </p:cNvPr>
          <p:cNvSpPr txBox="1"/>
          <p:nvPr/>
        </p:nvSpPr>
        <p:spPr>
          <a:xfrm>
            <a:off x="9289995" y="5970667"/>
            <a:ext cx="1598283" cy="303810"/>
          </a:xfrm>
          <a:prstGeom prst="rect">
            <a:avLst/>
          </a:prstGeom>
          <a:noFill/>
        </p:spPr>
        <p:txBody>
          <a:bodyPr wrap="square" lIns="0" tIns="45720" rIns="0" bIns="4572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algn="ctr"/>
            <a:r>
              <a:rPr lang="es-CO" sz="1600">
                <a:solidFill>
                  <a:srgbClr val="002060"/>
                </a:solidFill>
                <a:effectLst/>
                <a:latin typeface="Poppins"/>
                <a:cs typeface="Poppins"/>
                <a:sym typeface="Reenie Beanie"/>
              </a:rPr>
              <a:t>$104.014.017</a:t>
            </a:r>
            <a:endParaRPr lang="es-CO" sz="1600" b="0">
              <a:solidFill>
                <a:srgbClr val="000000"/>
              </a:solidFill>
              <a:effectLst/>
              <a:latin typeface="Poppins" panose="00000500000000000000" pitchFamily="2" charset="0"/>
              <a:cs typeface="Poppins" panose="00000500000000000000" pitchFamily="2" charset="0"/>
            </a:endParaRPr>
          </a:p>
        </p:txBody>
      </p:sp>
      <p:pic>
        <p:nvPicPr>
          <p:cNvPr id="11" name="Graphic 26" descr="Éxito de grupo con relleno sólido">
            <a:extLst>
              <a:ext uri="{FF2B5EF4-FFF2-40B4-BE49-F238E27FC236}">
                <a16:creationId xmlns:a16="http://schemas.microsoft.com/office/drawing/2014/main" id="{91708D12-3534-8840-5D12-B3A1DEE9BC1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64059" y="5598825"/>
            <a:ext cx="450156" cy="442801"/>
          </a:xfrm>
          <a:prstGeom prst="rect">
            <a:avLst/>
          </a:prstGeom>
        </p:spPr>
      </p:pic>
      <p:sp>
        <p:nvSpPr>
          <p:cNvPr id="12" name="CuadroTexto 11">
            <a:extLst>
              <a:ext uri="{FF2B5EF4-FFF2-40B4-BE49-F238E27FC236}">
                <a16:creationId xmlns:a16="http://schemas.microsoft.com/office/drawing/2014/main" id="{4A0FE06C-0D9C-485C-A415-6EF22860C153}"/>
              </a:ext>
            </a:extLst>
          </p:cNvPr>
          <p:cNvSpPr txBox="1"/>
          <p:nvPr/>
        </p:nvSpPr>
        <p:spPr>
          <a:xfrm>
            <a:off x="10143975" y="4396796"/>
            <a:ext cx="1854794" cy="338554"/>
          </a:xfrm>
          <a:prstGeom prst="rect">
            <a:avLst/>
          </a:prstGeom>
          <a:noFill/>
        </p:spPr>
        <p:txBody>
          <a:bodyPr wrap="square" lIns="91440" tIns="45720" rIns="91440" bIns="45720" anchor="t">
            <a:spAutoFit/>
          </a:bodyPr>
          <a:lstStyle/>
          <a:p>
            <a:pPr algn="ctr"/>
            <a:r>
              <a:rPr lang="es-CO" sz="1600" b="1">
                <a:solidFill>
                  <a:srgbClr val="002060"/>
                </a:solidFill>
                <a:latin typeface="Poppins"/>
                <a:cs typeface="Poppins"/>
              </a:rPr>
              <a:t>2025</a:t>
            </a:r>
          </a:p>
        </p:txBody>
      </p:sp>
      <p:sp>
        <p:nvSpPr>
          <p:cNvPr id="13" name="CuadroTexto 12">
            <a:extLst>
              <a:ext uri="{FF2B5EF4-FFF2-40B4-BE49-F238E27FC236}">
                <a16:creationId xmlns:a16="http://schemas.microsoft.com/office/drawing/2014/main" id="{1959E5EF-53D5-2E9F-67CE-8C1D89E9C5DE}"/>
              </a:ext>
            </a:extLst>
          </p:cNvPr>
          <p:cNvSpPr txBox="1"/>
          <p:nvPr/>
        </p:nvSpPr>
        <p:spPr>
          <a:xfrm>
            <a:off x="9161739" y="5378870"/>
            <a:ext cx="1854794" cy="338554"/>
          </a:xfrm>
          <a:prstGeom prst="rect">
            <a:avLst/>
          </a:prstGeom>
          <a:noFill/>
        </p:spPr>
        <p:txBody>
          <a:bodyPr wrap="square" lIns="91440" tIns="45720" rIns="91440" bIns="45720" anchor="t">
            <a:spAutoFit/>
          </a:bodyPr>
          <a:lstStyle/>
          <a:p>
            <a:pPr algn="ctr"/>
            <a:r>
              <a:rPr lang="es-CO" sz="1600" b="1">
                <a:solidFill>
                  <a:srgbClr val="002060"/>
                </a:solidFill>
                <a:latin typeface="Poppins"/>
                <a:cs typeface="Poppins"/>
              </a:rPr>
              <a:t>2026</a:t>
            </a:r>
          </a:p>
        </p:txBody>
      </p:sp>
      <p:cxnSp>
        <p:nvCxnSpPr>
          <p:cNvPr id="14" name="Conector recto 13">
            <a:extLst>
              <a:ext uri="{FF2B5EF4-FFF2-40B4-BE49-F238E27FC236}">
                <a16:creationId xmlns:a16="http://schemas.microsoft.com/office/drawing/2014/main" id="{31B1CFED-626F-BB52-3123-7BDA01AC4226}"/>
              </a:ext>
            </a:extLst>
          </p:cNvPr>
          <p:cNvCxnSpPr>
            <a:cxnSpLocks/>
          </p:cNvCxnSpPr>
          <p:nvPr/>
        </p:nvCxnSpPr>
        <p:spPr>
          <a:xfrm>
            <a:off x="10143975" y="4411426"/>
            <a:ext cx="0" cy="767880"/>
          </a:xfrm>
          <a:prstGeom prst="line">
            <a:avLst/>
          </a:prstGeom>
          <a:noFill/>
          <a:ln w="38100" cap="flat" cmpd="sng" algn="ctr">
            <a:solidFill>
              <a:srgbClr val="002060"/>
            </a:solidFill>
            <a:prstDash val="dash"/>
            <a:round/>
            <a:headEnd type="none" w="med" len="med"/>
            <a:tailEnd type="none" w="med" len="med"/>
          </a:ln>
          <a:effectLst/>
        </p:spPr>
      </p:cxnSp>
      <p:cxnSp>
        <p:nvCxnSpPr>
          <p:cNvPr id="15" name="Conector recto 14">
            <a:extLst>
              <a:ext uri="{FF2B5EF4-FFF2-40B4-BE49-F238E27FC236}">
                <a16:creationId xmlns:a16="http://schemas.microsoft.com/office/drawing/2014/main" id="{A16B7CBF-2528-929A-BCD5-C1FA336FC77B}"/>
              </a:ext>
            </a:extLst>
          </p:cNvPr>
          <p:cNvCxnSpPr>
            <a:cxnSpLocks/>
          </p:cNvCxnSpPr>
          <p:nvPr/>
        </p:nvCxnSpPr>
        <p:spPr>
          <a:xfrm flipH="1">
            <a:off x="9161739" y="5328894"/>
            <a:ext cx="1854794" cy="9748"/>
          </a:xfrm>
          <a:prstGeom prst="line">
            <a:avLst/>
          </a:prstGeom>
          <a:noFill/>
          <a:ln w="38100" cap="flat" cmpd="sng" algn="ctr">
            <a:solidFill>
              <a:srgbClr val="002060"/>
            </a:solidFill>
            <a:prstDash val="dash"/>
            <a:round/>
            <a:headEnd type="none" w="med" len="med"/>
            <a:tailEnd type="none" w="med" len="med"/>
          </a:ln>
          <a:effectLst/>
        </p:spPr>
      </p:cxnSp>
    </p:spTree>
    <p:extLst>
      <p:ext uri="{BB962C8B-B14F-4D97-AF65-F5344CB8AC3E}">
        <p14:creationId xmlns:p14="http://schemas.microsoft.com/office/powerpoint/2010/main" val="314393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ECF08D7A-4793-8545-9175-5317FB1B6EFF}"/>
              </a:ext>
            </a:extLst>
          </p:cNvPr>
          <p:cNvSpPr txBox="1"/>
          <p:nvPr/>
        </p:nvSpPr>
        <p:spPr>
          <a:xfrm>
            <a:off x="1045907" y="1498191"/>
            <a:ext cx="5677785" cy="646331"/>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002060"/>
                </a:solidFill>
                <a:effectLst/>
                <a:uLnTx/>
                <a:uFillTx/>
                <a:ea typeface="+mn-ea"/>
              </a:rPr>
              <a:t>Fiscalización aduanera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Gestión operativa</a:t>
            </a:r>
          </a:p>
        </p:txBody>
      </p:sp>
      <p:pic>
        <p:nvPicPr>
          <p:cNvPr id="9" name="Imagen 8">
            <a:extLst>
              <a:ext uri="{FF2B5EF4-FFF2-40B4-BE49-F238E27FC236}">
                <a16:creationId xmlns:a16="http://schemas.microsoft.com/office/drawing/2014/main" id="{90673FF6-D143-401A-679D-4FF1905E76B9}"/>
              </a:ext>
            </a:extLst>
          </p:cNvPr>
          <p:cNvPicPr>
            <a:picLocks noChangeAspect="1"/>
          </p:cNvPicPr>
          <p:nvPr/>
        </p:nvPicPr>
        <p:blipFill>
          <a:blip r:embed="rId5"/>
          <a:stretch>
            <a:fillRect/>
          </a:stretch>
        </p:blipFill>
        <p:spPr>
          <a:xfrm>
            <a:off x="6615901" y="4239722"/>
            <a:ext cx="2469053" cy="1630371"/>
          </a:xfrm>
          <a:prstGeom prst="rect">
            <a:avLst/>
          </a:prstGeom>
        </p:spPr>
      </p:pic>
      <p:pic>
        <p:nvPicPr>
          <p:cNvPr id="10" name="Imagen 9">
            <a:extLst>
              <a:ext uri="{FF2B5EF4-FFF2-40B4-BE49-F238E27FC236}">
                <a16:creationId xmlns:a16="http://schemas.microsoft.com/office/drawing/2014/main" id="{916B166B-E74E-FA99-EC9F-30AF05926E57}"/>
              </a:ext>
            </a:extLst>
          </p:cNvPr>
          <p:cNvPicPr>
            <a:picLocks noChangeAspect="1"/>
          </p:cNvPicPr>
          <p:nvPr/>
        </p:nvPicPr>
        <p:blipFill>
          <a:blip r:embed="rId6"/>
          <a:stretch>
            <a:fillRect/>
          </a:stretch>
        </p:blipFill>
        <p:spPr>
          <a:xfrm>
            <a:off x="9273198" y="4239722"/>
            <a:ext cx="2266444" cy="1633865"/>
          </a:xfrm>
          <a:prstGeom prst="rect">
            <a:avLst/>
          </a:prstGeom>
        </p:spPr>
      </p:pic>
      <p:pic>
        <p:nvPicPr>
          <p:cNvPr id="11" name="Imagen 10">
            <a:extLst>
              <a:ext uri="{FF2B5EF4-FFF2-40B4-BE49-F238E27FC236}">
                <a16:creationId xmlns:a16="http://schemas.microsoft.com/office/drawing/2014/main" id="{8A73FE4F-93A0-B8E2-A423-FDC0B2A42A5C}"/>
              </a:ext>
            </a:extLst>
          </p:cNvPr>
          <p:cNvPicPr>
            <a:picLocks noChangeAspect="1"/>
          </p:cNvPicPr>
          <p:nvPr/>
        </p:nvPicPr>
        <p:blipFill>
          <a:blip r:embed="rId7"/>
          <a:stretch>
            <a:fillRect/>
          </a:stretch>
        </p:blipFill>
        <p:spPr>
          <a:xfrm>
            <a:off x="8128113" y="2227492"/>
            <a:ext cx="1864681" cy="1347710"/>
          </a:xfrm>
          <a:prstGeom prst="rect">
            <a:avLst/>
          </a:prstGeom>
        </p:spPr>
      </p:pic>
      <p:sp>
        <p:nvSpPr>
          <p:cNvPr id="12" name="CuadroTexto 11">
            <a:extLst>
              <a:ext uri="{FF2B5EF4-FFF2-40B4-BE49-F238E27FC236}">
                <a16:creationId xmlns:a16="http://schemas.microsoft.com/office/drawing/2014/main" id="{7D7E33B0-5A10-4FDF-1846-6951E74823E0}"/>
              </a:ext>
            </a:extLst>
          </p:cNvPr>
          <p:cNvSpPr txBox="1"/>
          <p:nvPr/>
        </p:nvSpPr>
        <p:spPr>
          <a:xfrm>
            <a:off x="6570229" y="6133800"/>
            <a:ext cx="1557884"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400" b="1" kern="1200">
                <a:solidFill>
                  <a:srgbClr val="002060"/>
                </a:solidFill>
                <a:latin typeface="Arial" panose="020B0604020202020204" pitchFamily="34" charset="0"/>
                <a:ea typeface="+mn-ea"/>
                <a:cs typeface="Arial" panose="020B0604020202020204" pitchFamily="34" charset="0"/>
              </a:rPr>
              <a:t>Aprehensiones</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5" name="Rectángulo 14">
            <a:extLst>
              <a:ext uri="{FF2B5EF4-FFF2-40B4-BE49-F238E27FC236}">
                <a16:creationId xmlns:a16="http://schemas.microsoft.com/office/drawing/2014/main" id="{158EFD94-2341-EB53-4007-53E75A0EFC15}"/>
              </a:ext>
            </a:extLst>
          </p:cNvPr>
          <p:cNvSpPr/>
          <p:nvPr/>
        </p:nvSpPr>
        <p:spPr>
          <a:xfrm>
            <a:off x="6308704" y="6195297"/>
            <a:ext cx="188136" cy="138613"/>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400"/>
          </a:p>
        </p:txBody>
      </p:sp>
      <p:sp>
        <p:nvSpPr>
          <p:cNvPr id="16" name="CuadroTexto 15">
            <a:extLst>
              <a:ext uri="{FF2B5EF4-FFF2-40B4-BE49-F238E27FC236}">
                <a16:creationId xmlns:a16="http://schemas.microsoft.com/office/drawing/2014/main" id="{9BD2FD2E-DB6A-EFCE-8C4B-9C3951F34F58}"/>
              </a:ext>
            </a:extLst>
          </p:cNvPr>
          <p:cNvSpPr txBox="1"/>
          <p:nvPr/>
        </p:nvSpPr>
        <p:spPr>
          <a:xfrm>
            <a:off x="8651551" y="6133800"/>
            <a:ext cx="1450221" cy="307777"/>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a:ln>
                  <a:noFill/>
                </a:ln>
                <a:solidFill>
                  <a:srgbClr val="002060"/>
                </a:solidFill>
                <a:effectLst/>
                <a:uLnTx/>
                <a:uFillTx/>
                <a:ea typeface="+mn-ea"/>
              </a:rPr>
              <a:t>Decomisos</a:t>
            </a:r>
            <a:endParaRPr kumimoji="0" lang="es-ES" sz="14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7" name="Rectángulo 16">
            <a:extLst>
              <a:ext uri="{FF2B5EF4-FFF2-40B4-BE49-F238E27FC236}">
                <a16:creationId xmlns:a16="http://schemas.microsoft.com/office/drawing/2014/main" id="{DBD89280-BDE2-B7E5-6365-F4C7FE72F065}"/>
              </a:ext>
            </a:extLst>
          </p:cNvPr>
          <p:cNvSpPr/>
          <p:nvPr/>
        </p:nvSpPr>
        <p:spPr>
          <a:xfrm>
            <a:off x="8390027" y="6195297"/>
            <a:ext cx="188136" cy="138613"/>
          </a:xfrm>
          <a:prstGeom prst="rect">
            <a:avLst/>
          </a:prstGeom>
          <a:solidFill>
            <a:srgbClr val="FFD966"/>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400"/>
          </a:p>
        </p:txBody>
      </p:sp>
      <p:sp>
        <p:nvSpPr>
          <p:cNvPr id="18" name="CuadroTexto 17">
            <a:extLst>
              <a:ext uri="{FF2B5EF4-FFF2-40B4-BE49-F238E27FC236}">
                <a16:creationId xmlns:a16="http://schemas.microsoft.com/office/drawing/2014/main" id="{26323685-325A-BA96-18D0-A85CCE54D374}"/>
              </a:ext>
            </a:extLst>
          </p:cNvPr>
          <p:cNvSpPr txBox="1"/>
          <p:nvPr/>
        </p:nvSpPr>
        <p:spPr>
          <a:xfrm>
            <a:off x="10054441" y="6291183"/>
            <a:ext cx="2089473" cy="261610"/>
          </a:xfrm>
          <a:prstGeom prst="rect">
            <a:avLst/>
          </a:prstGeom>
          <a:noFill/>
        </p:spPr>
        <p:txBody>
          <a:bodyPr wrap="square">
            <a:spAutoFit/>
          </a:bodyPr>
          <a:lstStyle/>
          <a:p>
            <a:pPr>
              <a:buClrTx/>
              <a:buFontTx/>
              <a:buNone/>
            </a:pPr>
            <a:r>
              <a:rPr lang="es-ES" sz="1100" b="1" kern="1200">
                <a:solidFill>
                  <a:srgbClr val="002060"/>
                </a:solidFill>
                <a:latin typeface="Arial" panose="020B0604020202020204" pitchFamily="34" charset="0"/>
                <a:ea typeface="+mn-ea"/>
                <a:cs typeface="Arial" panose="020B0604020202020204" pitchFamily="34" charset="0"/>
              </a:rPr>
              <a:t>* Cifra en millones de pesos</a:t>
            </a:r>
          </a:p>
        </p:txBody>
      </p:sp>
      <p:sp>
        <p:nvSpPr>
          <p:cNvPr id="21" name="CuadroTexto 20">
            <a:extLst>
              <a:ext uri="{FF2B5EF4-FFF2-40B4-BE49-F238E27FC236}">
                <a16:creationId xmlns:a16="http://schemas.microsoft.com/office/drawing/2014/main" id="{85636F07-40AF-D944-C64B-D2B9C38715B7}"/>
              </a:ext>
            </a:extLst>
          </p:cNvPr>
          <p:cNvSpPr txBox="1"/>
          <p:nvPr/>
        </p:nvSpPr>
        <p:spPr>
          <a:xfrm>
            <a:off x="6923030" y="3879554"/>
            <a:ext cx="1854794" cy="338554"/>
          </a:xfrm>
          <a:prstGeom prst="rect">
            <a:avLst/>
          </a:prstGeom>
          <a:noFill/>
        </p:spPr>
        <p:txBody>
          <a:bodyPr wrap="square" lIns="91440" tIns="45720" rIns="91440" bIns="45720" anchor="t">
            <a:spAutoFit/>
          </a:bodyPr>
          <a:lstStyle/>
          <a:p>
            <a:pPr algn="ctr"/>
            <a:r>
              <a:rPr lang="es-CO" sz="1600" b="1">
                <a:solidFill>
                  <a:srgbClr val="002060"/>
                </a:solidFill>
                <a:latin typeface="Poppins"/>
                <a:cs typeface="Poppins"/>
              </a:rPr>
              <a:t>2024</a:t>
            </a:r>
          </a:p>
        </p:txBody>
      </p:sp>
      <p:sp>
        <p:nvSpPr>
          <p:cNvPr id="22" name="CuadroTexto 21">
            <a:extLst>
              <a:ext uri="{FF2B5EF4-FFF2-40B4-BE49-F238E27FC236}">
                <a16:creationId xmlns:a16="http://schemas.microsoft.com/office/drawing/2014/main" id="{468A987F-AE30-44FA-0AB3-760C642DEF31}"/>
              </a:ext>
            </a:extLst>
          </p:cNvPr>
          <p:cNvSpPr txBox="1"/>
          <p:nvPr/>
        </p:nvSpPr>
        <p:spPr>
          <a:xfrm>
            <a:off x="9479023" y="3881871"/>
            <a:ext cx="1854794" cy="338554"/>
          </a:xfrm>
          <a:prstGeom prst="rect">
            <a:avLst/>
          </a:prstGeom>
          <a:noFill/>
        </p:spPr>
        <p:txBody>
          <a:bodyPr wrap="square" lIns="91440" tIns="45720" rIns="91440" bIns="45720" anchor="t">
            <a:spAutoFit/>
          </a:bodyPr>
          <a:lstStyle/>
          <a:p>
            <a:pPr algn="ctr"/>
            <a:r>
              <a:rPr lang="es-CO" sz="1600" b="1">
                <a:solidFill>
                  <a:srgbClr val="002060"/>
                </a:solidFill>
                <a:latin typeface="Poppins"/>
                <a:cs typeface="Poppins"/>
              </a:rPr>
              <a:t>2025</a:t>
            </a:r>
          </a:p>
        </p:txBody>
      </p:sp>
      <p:sp>
        <p:nvSpPr>
          <p:cNvPr id="23" name="CuadroTexto 22">
            <a:extLst>
              <a:ext uri="{FF2B5EF4-FFF2-40B4-BE49-F238E27FC236}">
                <a16:creationId xmlns:a16="http://schemas.microsoft.com/office/drawing/2014/main" id="{883A62C1-8918-A7C4-F718-7C70223AB232}"/>
              </a:ext>
            </a:extLst>
          </p:cNvPr>
          <p:cNvSpPr txBox="1"/>
          <p:nvPr/>
        </p:nvSpPr>
        <p:spPr>
          <a:xfrm>
            <a:off x="8128113" y="1869261"/>
            <a:ext cx="1854794" cy="338554"/>
          </a:xfrm>
          <a:prstGeom prst="rect">
            <a:avLst/>
          </a:prstGeom>
          <a:noFill/>
        </p:spPr>
        <p:txBody>
          <a:bodyPr wrap="square" lIns="91440" tIns="45720" rIns="91440" bIns="45720" anchor="t">
            <a:spAutoFit/>
          </a:bodyPr>
          <a:lstStyle/>
          <a:p>
            <a:pPr algn="ctr"/>
            <a:r>
              <a:rPr lang="es-CO" sz="1600" b="1">
                <a:solidFill>
                  <a:srgbClr val="002060"/>
                </a:solidFill>
                <a:latin typeface="Poppins"/>
                <a:cs typeface="Poppins"/>
              </a:rPr>
              <a:t>I Trim. 2026</a:t>
            </a:r>
          </a:p>
        </p:txBody>
      </p:sp>
      <p:grpSp>
        <p:nvGrpSpPr>
          <p:cNvPr id="14" name="Group 13">
            <a:extLst>
              <a:ext uri="{FF2B5EF4-FFF2-40B4-BE49-F238E27FC236}">
                <a16:creationId xmlns:a16="http://schemas.microsoft.com/office/drawing/2014/main" id="{EECDE111-C568-D506-9D36-B28208B2FB1B}"/>
              </a:ext>
            </a:extLst>
          </p:cNvPr>
          <p:cNvGrpSpPr/>
          <p:nvPr/>
        </p:nvGrpSpPr>
        <p:grpSpPr>
          <a:xfrm>
            <a:off x="259897" y="2230467"/>
            <a:ext cx="5466458" cy="4190529"/>
            <a:chOff x="42183" y="2230467"/>
            <a:chExt cx="5466458" cy="4190529"/>
          </a:xfrm>
        </p:grpSpPr>
        <p:pic>
          <p:nvPicPr>
            <p:cNvPr id="8" name="Imagen 7">
              <a:extLst>
                <a:ext uri="{FF2B5EF4-FFF2-40B4-BE49-F238E27FC236}">
                  <a16:creationId xmlns:a16="http://schemas.microsoft.com/office/drawing/2014/main" id="{87B73A70-AC14-F039-0B43-AABD37B18436}"/>
                </a:ext>
              </a:extLst>
            </p:cNvPr>
            <p:cNvPicPr>
              <a:picLocks noChangeAspect="1"/>
            </p:cNvPicPr>
            <p:nvPr/>
          </p:nvPicPr>
          <p:blipFill>
            <a:blip r:embed="rId8"/>
            <a:stretch>
              <a:fillRect/>
            </a:stretch>
          </p:blipFill>
          <p:spPr>
            <a:xfrm>
              <a:off x="2722609" y="2230467"/>
              <a:ext cx="2781813" cy="2091803"/>
            </a:xfrm>
            <a:prstGeom prst="rect">
              <a:avLst/>
            </a:prstGeom>
          </p:spPr>
        </p:pic>
        <p:pic>
          <p:nvPicPr>
            <p:cNvPr id="13" name="Imagen 12">
              <a:extLst>
                <a:ext uri="{FF2B5EF4-FFF2-40B4-BE49-F238E27FC236}">
                  <a16:creationId xmlns:a16="http://schemas.microsoft.com/office/drawing/2014/main" id="{552568E5-5707-E64C-9BEA-F1C1738DCD3C}"/>
                </a:ext>
              </a:extLst>
            </p:cNvPr>
            <p:cNvPicPr>
              <a:picLocks noChangeAspect="1"/>
            </p:cNvPicPr>
            <p:nvPr/>
          </p:nvPicPr>
          <p:blipFill>
            <a:blip r:embed="rId9"/>
            <a:stretch>
              <a:fillRect/>
            </a:stretch>
          </p:blipFill>
          <p:spPr>
            <a:xfrm>
              <a:off x="2719571" y="4307871"/>
              <a:ext cx="2789070" cy="2113125"/>
            </a:xfrm>
            <a:prstGeom prst="rect">
              <a:avLst/>
            </a:prstGeom>
          </p:spPr>
        </p:pic>
        <p:pic>
          <p:nvPicPr>
            <p:cNvPr id="6" name="Picture 5">
              <a:extLst>
                <a:ext uri="{FF2B5EF4-FFF2-40B4-BE49-F238E27FC236}">
                  <a16:creationId xmlns:a16="http://schemas.microsoft.com/office/drawing/2014/main" id="{B6E1C2BE-A51F-0585-A10D-E035F6F48724}"/>
                </a:ext>
              </a:extLst>
            </p:cNvPr>
            <p:cNvPicPr>
              <a:picLocks noChangeAspect="1"/>
            </p:cNvPicPr>
            <p:nvPr/>
          </p:nvPicPr>
          <p:blipFill>
            <a:blip r:embed="rId10"/>
            <a:stretch>
              <a:fillRect/>
            </a:stretch>
          </p:blipFill>
          <p:spPr>
            <a:xfrm>
              <a:off x="42183" y="2245633"/>
              <a:ext cx="2680607" cy="4173764"/>
            </a:xfrm>
            <a:prstGeom prst="rect">
              <a:avLst/>
            </a:prstGeom>
          </p:spPr>
        </p:pic>
      </p:grpSp>
    </p:spTree>
    <p:extLst>
      <p:ext uri="{BB962C8B-B14F-4D97-AF65-F5344CB8AC3E}">
        <p14:creationId xmlns:p14="http://schemas.microsoft.com/office/powerpoint/2010/main" val="2837717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id="{D78A4E52-A142-CB15-7D49-B2D0B0D24FF5}"/>
              </a:ext>
            </a:extLst>
          </p:cNvPr>
          <p:cNvSpPr txBox="1"/>
          <p:nvPr/>
        </p:nvSpPr>
        <p:spPr>
          <a:xfrm>
            <a:off x="1045907" y="1498191"/>
            <a:ext cx="5961383" cy="646331"/>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002060"/>
                </a:solidFill>
                <a:effectLst/>
                <a:uLnTx/>
                <a:uFillTx/>
                <a:ea typeface="+mn-ea"/>
              </a:rPr>
              <a:t>Fiscalización aduanera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Aprehensiones más representativas de la gestión 2025</a:t>
            </a:r>
          </a:p>
        </p:txBody>
      </p:sp>
      <p:cxnSp>
        <p:nvCxnSpPr>
          <p:cNvPr id="11" name="Conector recto 10">
            <a:extLst>
              <a:ext uri="{FF2B5EF4-FFF2-40B4-BE49-F238E27FC236}">
                <a16:creationId xmlns:a16="http://schemas.microsoft.com/office/drawing/2014/main" id="{192AE7D5-7DF8-547C-AE59-E1AA867CE905}"/>
              </a:ext>
            </a:extLst>
          </p:cNvPr>
          <p:cNvCxnSpPr>
            <a:cxnSpLocks/>
          </p:cNvCxnSpPr>
          <p:nvPr/>
        </p:nvCxnSpPr>
        <p:spPr>
          <a:xfrm flipV="1">
            <a:off x="341828" y="4334394"/>
            <a:ext cx="11461396" cy="30054"/>
          </a:xfrm>
          <a:prstGeom prst="line">
            <a:avLst/>
          </a:prstGeom>
          <a:noFill/>
          <a:ln w="38100" cap="flat" cmpd="sng" algn="ctr">
            <a:solidFill>
              <a:sysClr val="window" lastClr="FFFFFF">
                <a:lumMod val="75000"/>
              </a:sysClr>
            </a:solidFill>
            <a:prstDash val="dash"/>
            <a:round/>
            <a:headEnd type="none" w="med" len="med"/>
            <a:tailEnd type="none" w="med" len="med"/>
          </a:ln>
          <a:effectLst/>
        </p:spPr>
      </p:cxnSp>
      <p:cxnSp>
        <p:nvCxnSpPr>
          <p:cNvPr id="39" name="Conector recto 38">
            <a:extLst>
              <a:ext uri="{FF2B5EF4-FFF2-40B4-BE49-F238E27FC236}">
                <a16:creationId xmlns:a16="http://schemas.microsoft.com/office/drawing/2014/main" id="{E7F18FD2-0179-9205-B1B3-B1ADCC2A33B7}"/>
              </a:ext>
            </a:extLst>
          </p:cNvPr>
          <p:cNvCxnSpPr>
            <a:cxnSpLocks/>
          </p:cNvCxnSpPr>
          <p:nvPr/>
        </p:nvCxnSpPr>
        <p:spPr>
          <a:xfrm>
            <a:off x="4443342" y="2398079"/>
            <a:ext cx="0" cy="3867448"/>
          </a:xfrm>
          <a:prstGeom prst="line">
            <a:avLst/>
          </a:prstGeom>
          <a:noFill/>
          <a:ln w="38100" cap="flat" cmpd="sng" algn="ctr">
            <a:solidFill>
              <a:sysClr val="window" lastClr="FFFFFF">
                <a:lumMod val="75000"/>
              </a:sysClr>
            </a:solidFill>
            <a:prstDash val="dash"/>
            <a:round/>
            <a:headEnd type="none" w="med" len="med"/>
            <a:tailEnd type="none" w="med" len="med"/>
          </a:ln>
          <a:effectLst/>
        </p:spPr>
      </p:cxnSp>
      <p:grpSp>
        <p:nvGrpSpPr>
          <p:cNvPr id="45" name="Grupo 44">
            <a:extLst>
              <a:ext uri="{FF2B5EF4-FFF2-40B4-BE49-F238E27FC236}">
                <a16:creationId xmlns:a16="http://schemas.microsoft.com/office/drawing/2014/main" id="{12E4CED0-5AF9-3F6E-CDCC-D28C96E82FC0}"/>
              </a:ext>
            </a:extLst>
          </p:cNvPr>
          <p:cNvGrpSpPr/>
          <p:nvPr/>
        </p:nvGrpSpPr>
        <p:grpSpPr>
          <a:xfrm>
            <a:off x="1072042" y="4542546"/>
            <a:ext cx="2549576" cy="1948947"/>
            <a:chOff x="5902077" y="2748900"/>
            <a:chExt cx="2549576" cy="1948947"/>
          </a:xfrm>
        </p:grpSpPr>
        <p:sp>
          <p:nvSpPr>
            <p:cNvPr id="27" name="Google Shape;8664;p43">
              <a:extLst>
                <a:ext uri="{FF2B5EF4-FFF2-40B4-BE49-F238E27FC236}">
                  <a16:creationId xmlns:a16="http://schemas.microsoft.com/office/drawing/2014/main" id="{788F6D38-1E3C-1E82-2F1E-7F4775F2835A}"/>
                </a:ext>
              </a:extLst>
            </p:cNvPr>
            <p:cNvSpPr txBox="1"/>
            <p:nvPr/>
          </p:nvSpPr>
          <p:spPr>
            <a:xfrm>
              <a:off x="5902077" y="3771389"/>
              <a:ext cx="2549576" cy="426088"/>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AA 00040</a:t>
              </a:r>
            </a:p>
            <a:p>
              <a:pPr marL="0" marR="0" lvl="0" indent="0" algn="ctr" defTabSz="914400" eaLnBrk="1" fontAlgn="auto" latinLnBrk="0" hangingPunct="1">
                <a:lnSpc>
                  <a:spcPct val="100000"/>
                </a:lnSpc>
                <a:spcBef>
                  <a:spcPts val="0"/>
                </a:spcBef>
                <a:spcAft>
                  <a:spcPts val="0"/>
                </a:spcAft>
                <a:buClrTx/>
                <a:buSzTx/>
                <a:buFontTx/>
                <a:buNone/>
                <a:tabLst/>
                <a:defRPr/>
              </a:pPr>
              <a:r>
                <a:rPr lang="es-CO" sz="1300" kern="1200">
                  <a:solidFill>
                    <a:srgbClr val="002060"/>
                  </a:solidFill>
                  <a:effectLst/>
                  <a:latin typeface="Ubuntu Light" panose="020B0304030602030204" pitchFamily="34" charset="0"/>
                  <a:ea typeface="+mn-ea"/>
                  <a:cs typeface="Poppins" panose="00000500000000000000" pitchFamily="2" charset="0"/>
                  <a:sym typeface="Reenie Beanie"/>
                </a:rPr>
                <a:t>21</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-01-2025 - Cantidad: </a:t>
              </a:r>
              <a:r>
                <a:rPr lang="es-CO" sz="1300" kern="1200">
                  <a:solidFill>
                    <a:srgbClr val="002060"/>
                  </a:solidFill>
                  <a:effectLst/>
                  <a:latin typeface="Ubuntu Light" panose="020B0304030602030204" pitchFamily="34" charset="0"/>
                  <a:ea typeface="+mn-ea"/>
                  <a:cs typeface="Poppins" panose="00000500000000000000" pitchFamily="2" charset="0"/>
                  <a:sym typeface="Reenie Beanie"/>
                </a:rPr>
                <a:t>198</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 unid.</a:t>
              </a:r>
            </a:p>
          </p:txBody>
        </p:sp>
        <p:sp>
          <p:nvSpPr>
            <p:cNvPr id="28" name="Google Shape;8664;p43">
              <a:extLst>
                <a:ext uri="{FF2B5EF4-FFF2-40B4-BE49-F238E27FC236}">
                  <a16:creationId xmlns:a16="http://schemas.microsoft.com/office/drawing/2014/main" id="{87BF19DF-3EE6-8C20-B4AF-36E4B7C68CFE}"/>
                </a:ext>
              </a:extLst>
            </p:cNvPr>
            <p:cNvSpPr txBox="1"/>
            <p:nvPr/>
          </p:nvSpPr>
          <p:spPr>
            <a:xfrm>
              <a:off x="6581494" y="4234058"/>
              <a:ext cx="1190742" cy="463789"/>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a:t>
              </a:r>
              <a:r>
                <a:rPr lang="es-MX" sz="1600" kern="1200">
                  <a:solidFill>
                    <a:srgbClr val="4472C4">
                      <a:lumMod val="50000"/>
                    </a:srgbClr>
                  </a:solidFill>
                  <a:effectLst/>
                  <a:latin typeface="Poppins" panose="00000500000000000000" pitchFamily="2" charset="0"/>
                  <a:ea typeface="+mn-ea"/>
                  <a:cs typeface="Poppins" panose="00000500000000000000" pitchFamily="2" charset="0"/>
                  <a:sym typeface="Reenie Beanie"/>
                </a:rPr>
                <a:t>113</a:t>
              </a:r>
              <a:r>
                <a:rPr kumimoji="0" lang="es-MX"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 M</a:t>
              </a:r>
              <a:endParaRPr kumimoji="0" lang="es-CO"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endParaRPr>
            </a:p>
          </p:txBody>
        </p:sp>
        <p:sp>
          <p:nvSpPr>
            <p:cNvPr id="30" name="Google Shape;8664;p43">
              <a:extLst>
                <a:ext uri="{FF2B5EF4-FFF2-40B4-BE49-F238E27FC236}">
                  <a16:creationId xmlns:a16="http://schemas.microsoft.com/office/drawing/2014/main" id="{ED8F87C9-2D52-6CE7-F30D-20D4F1EDCE1F}"/>
                </a:ext>
              </a:extLst>
            </p:cNvPr>
            <p:cNvSpPr txBox="1"/>
            <p:nvPr/>
          </p:nvSpPr>
          <p:spPr>
            <a:xfrm>
              <a:off x="6428694" y="3322454"/>
              <a:ext cx="1496342" cy="414959"/>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A5A5A5">
                      <a:lumMod val="50000"/>
                    </a:srgbClr>
                  </a:solidFill>
                  <a:effectLst/>
                  <a:uLnTx/>
                  <a:uFillTx/>
                  <a:latin typeface="Poppins" panose="00000500000000000000" pitchFamily="2" charset="0"/>
                  <a:ea typeface="+mn-ea"/>
                  <a:cs typeface="Poppins" panose="00000500000000000000" pitchFamily="2" charset="0"/>
                  <a:sym typeface="Reenie Beanie"/>
                </a:rPr>
                <a:t>PISOS PVC</a:t>
              </a:r>
              <a:endParaRPr kumimoji="0" sz="1300" b="1" i="0" u="none" strike="noStrike" kern="1200" cap="none" spc="0" normalizeH="0" baseline="0" noProof="0">
                <a:ln>
                  <a:noFill/>
                </a:ln>
                <a:solidFill>
                  <a:srgbClr val="A5A5A5">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pic>
          <p:nvPicPr>
            <p:cNvPr id="1028" name="Picture 4" descr="ingeniero">
              <a:extLst>
                <a:ext uri="{FF2B5EF4-FFF2-40B4-BE49-F238E27FC236}">
                  <a16:creationId xmlns:a16="http://schemas.microsoft.com/office/drawing/2014/main" id="{ABAF486C-1C49-8AE9-123B-6CDEF8FA83E0}"/>
                </a:ext>
              </a:extLst>
            </p:cNvPr>
            <p:cNvPicPr>
              <a:picLocks noChangeAspect="1" noChangeArrowheads="1"/>
            </p:cNvPicPr>
            <p:nvPr/>
          </p:nvPicPr>
          <p:blipFill>
            <a:blip r:embed="rId5">
              <a:duotone>
                <a:prstClr val="black"/>
                <a:schemeClr val="accent1">
                  <a:tint val="45000"/>
                  <a:satMod val="400000"/>
                </a:schemeClr>
              </a:duotone>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6907305" y="2748900"/>
              <a:ext cx="539121" cy="5391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 name="Grupo 42">
            <a:extLst>
              <a:ext uri="{FF2B5EF4-FFF2-40B4-BE49-F238E27FC236}">
                <a16:creationId xmlns:a16="http://schemas.microsoft.com/office/drawing/2014/main" id="{1FA02E5C-4C7C-C189-84BB-5FEB097179F8}"/>
              </a:ext>
            </a:extLst>
          </p:cNvPr>
          <p:cNvGrpSpPr/>
          <p:nvPr/>
        </p:nvGrpSpPr>
        <p:grpSpPr>
          <a:xfrm>
            <a:off x="991175" y="2294795"/>
            <a:ext cx="2714360" cy="1946154"/>
            <a:chOff x="6623934" y="2218902"/>
            <a:chExt cx="2714360" cy="1946154"/>
          </a:xfrm>
        </p:grpSpPr>
        <p:sp>
          <p:nvSpPr>
            <p:cNvPr id="18" name="Google Shape;8664;p43">
              <a:extLst>
                <a:ext uri="{FF2B5EF4-FFF2-40B4-BE49-F238E27FC236}">
                  <a16:creationId xmlns:a16="http://schemas.microsoft.com/office/drawing/2014/main" id="{B7EB7158-0FED-BB29-BAB8-611535B3B047}"/>
                </a:ext>
              </a:extLst>
            </p:cNvPr>
            <p:cNvSpPr txBox="1"/>
            <p:nvPr/>
          </p:nvSpPr>
          <p:spPr>
            <a:xfrm>
              <a:off x="6623934" y="3235762"/>
              <a:ext cx="2714360" cy="504540"/>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 00168 </a:t>
              </a:r>
            </a:p>
            <a:p>
              <a:pPr marL="0" marR="0" lvl="0" indent="0" algn="ctr" defTabSz="914400" eaLnBrk="1" fontAlgn="auto" latinLnBrk="0" hangingPunct="1">
                <a:lnSpc>
                  <a:spcPct val="100000"/>
                </a:lnSpc>
                <a:spcBef>
                  <a:spcPts val="0"/>
                </a:spcBef>
                <a:spcAft>
                  <a:spcPts val="0"/>
                </a:spcAft>
                <a:buClrTx/>
                <a:buSzTx/>
                <a:buFontTx/>
                <a:buNone/>
                <a:tabLst/>
                <a:defRPr/>
              </a:pPr>
              <a:r>
                <a:rPr lang="es-CO" sz="1300" kern="1200">
                  <a:solidFill>
                    <a:srgbClr val="002060"/>
                  </a:solidFill>
                  <a:effectLst/>
                  <a:latin typeface="Ubuntu Light" panose="020B0304030602030204" pitchFamily="34" charset="0"/>
                  <a:ea typeface="+mn-ea"/>
                  <a:cs typeface="Poppins" panose="00000500000000000000" pitchFamily="2" charset="0"/>
                  <a:sym typeface="Reenie Beanie"/>
                </a:rPr>
                <a:t>20</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-06-2025 -  Cantidad: 5.036 unid.</a:t>
              </a:r>
            </a:p>
          </p:txBody>
        </p:sp>
        <p:sp>
          <p:nvSpPr>
            <p:cNvPr id="19" name="Google Shape;8664;p43">
              <a:extLst>
                <a:ext uri="{FF2B5EF4-FFF2-40B4-BE49-F238E27FC236}">
                  <a16:creationId xmlns:a16="http://schemas.microsoft.com/office/drawing/2014/main" id="{6FA1C1E0-5253-CB82-38B1-34F5062E8E7B}"/>
                </a:ext>
              </a:extLst>
            </p:cNvPr>
            <p:cNvSpPr txBox="1"/>
            <p:nvPr/>
          </p:nvSpPr>
          <p:spPr>
            <a:xfrm>
              <a:off x="7385742" y="3771354"/>
              <a:ext cx="1190744" cy="39370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$260 M</a:t>
              </a:r>
              <a:endParaRPr kumimoji="0" sz="1600" b="1" i="0" u="none" strike="noStrike" kern="1200" cap="none" spc="0" normalizeH="0" baseline="0" noProof="0">
                <a:ln>
                  <a:noFill/>
                </a:ln>
                <a:solidFill>
                  <a:srgbClr val="4472C4">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sp>
          <p:nvSpPr>
            <p:cNvPr id="21" name="Google Shape;8664;p43">
              <a:extLst>
                <a:ext uri="{FF2B5EF4-FFF2-40B4-BE49-F238E27FC236}">
                  <a16:creationId xmlns:a16="http://schemas.microsoft.com/office/drawing/2014/main" id="{19A4E9D0-8404-2C86-F390-330B96E7D2EF}"/>
                </a:ext>
              </a:extLst>
            </p:cNvPr>
            <p:cNvSpPr txBox="1"/>
            <p:nvPr/>
          </p:nvSpPr>
          <p:spPr>
            <a:xfrm>
              <a:off x="6982738" y="2783348"/>
              <a:ext cx="1996752" cy="42136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A5A5A5">
                      <a:lumMod val="50000"/>
                    </a:srgbClr>
                  </a:solidFill>
                  <a:effectLst/>
                  <a:uLnTx/>
                  <a:uFillTx/>
                  <a:latin typeface="Poppins" panose="00000500000000000000" pitchFamily="2" charset="0"/>
                  <a:ea typeface="+mn-ea"/>
                  <a:cs typeface="Poppins" panose="00000500000000000000" pitchFamily="2" charset="0"/>
                  <a:sym typeface="Reenie Beanie"/>
                </a:rPr>
                <a:t>MERCANCÍA SURTIDA</a:t>
              </a:r>
              <a:endParaRPr kumimoji="0" sz="1300" b="1" i="0" u="none" strike="noStrike" kern="1200" cap="none" spc="0" normalizeH="0" baseline="0" noProof="0">
                <a:ln>
                  <a:noFill/>
                </a:ln>
                <a:solidFill>
                  <a:srgbClr val="A5A5A5">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pic>
          <p:nvPicPr>
            <p:cNvPr id="1032" name="Picture 8" descr="importar ">
              <a:extLst>
                <a:ext uri="{FF2B5EF4-FFF2-40B4-BE49-F238E27FC236}">
                  <a16:creationId xmlns:a16="http://schemas.microsoft.com/office/drawing/2014/main" id="{F5C9105D-E50C-674A-0DCC-2627210BFBAB}"/>
                </a:ext>
              </a:extLst>
            </p:cNvPr>
            <p:cNvPicPr>
              <a:picLocks noChangeAspect="1" noChangeArrowheads="1"/>
            </p:cNvPicPr>
            <p:nvPr/>
          </p:nvPicPr>
          <p:blipFill>
            <a:blip r:embed="rId7">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7711554" y="2218902"/>
              <a:ext cx="539121" cy="5391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2" name="Grupo 41">
            <a:extLst>
              <a:ext uri="{FF2B5EF4-FFF2-40B4-BE49-F238E27FC236}">
                <a16:creationId xmlns:a16="http://schemas.microsoft.com/office/drawing/2014/main" id="{28E5E03B-615C-AD89-3E91-5381E3734FDC}"/>
              </a:ext>
            </a:extLst>
          </p:cNvPr>
          <p:cNvGrpSpPr/>
          <p:nvPr/>
        </p:nvGrpSpPr>
        <p:grpSpPr>
          <a:xfrm>
            <a:off x="4736825" y="4549930"/>
            <a:ext cx="2624313" cy="1856016"/>
            <a:chOff x="7646849" y="2761676"/>
            <a:chExt cx="2624313" cy="1856016"/>
          </a:xfrm>
        </p:grpSpPr>
        <p:sp>
          <p:nvSpPr>
            <p:cNvPr id="38" name="Google Shape;8664;p43">
              <a:extLst>
                <a:ext uri="{FF2B5EF4-FFF2-40B4-BE49-F238E27FC236}">
                  <a16:creationId xmlns:a16="http://schemas.microsoft.com/office/drawing/2014/main" id="{9D14E3A2-D855-2920-53BB-B583B0A1423A}"/>
                </a:ext>
              </a:extLst>
            </p:cNvPr>
            <p:cNvSpPr txBox="1"/>
            <p:nvPr/>
          </p:nvSpPr>
          <p:spPr>
            <a:xfrm>
              <a:off x="7646849" y="3772235"/>
              <a:ext cx="2624313" cy="452376"/>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 00158</a:t>
              </a:r>
            </a:p>
            <a:p>
              <a:pPr marL="0" marR="0" lvl="0" indent="0" algn="ctr" defTabSz="914400" eaLnBrk="1" fontAlgn="auto" latinLnBrk="0" hangingPunct="1">
                <a:lnSpc>
                  <a:spcPct val="100000"/>
                </a:lnSpc>
                <a:spcBef>
                  <a:spcPts val="0"/>
                </a:spcBef>
                <a:spcAft>
                  <a:spcPts val="0"/>
                </a:spcAft>
                <a:buClrTx/>
                <a:buSzTx/>
                <a:buFontTx/>
                <a:buNone/>
                <a:tabLst/>
                <a:defRPr/>
              </a:pPr>
              <a:r>
                <a:rPr lang="es-CO" sz="1300" kern="1200">
                  <a:solidFill>
                    <a:srgbClr val="002060"/>
                  </a:solidFill>
                  <a:effectLst/>
                  <a:latin typeface="Ubuntu Light" panose="020B0304030602030204" pitchFamily="34" charset="0"/>
                  <a:ea typeface="+mn-ea"/>
                  <a:cs typeface="Poppins" panose="00000500000000000000" pitchFamily="2" charset="0"/>
                  <a:sym typeface="Reenie Beanie"/>
                </a:rPr>
                <a:t>14</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-06-2025 - Cantidad: 994 unid.</a:t>
              </a:r>
            </a:p>
          </p:txBody>
        </p:sp>
        <p:sp>
          <p:nvSpPr>
            <p:cNvPr id="40" name="Google Shape;8664;p43">
              <a:extLst>
                <a:ext uri="{FF2B5EF4-FFF2-40B4-BE49-F238E27FC236}">
                  <a16:creationId xmlns:a16="http://schemas.microsoft.com/office/drawing/2014/main" id="{8EF8D448-B00D-B2C4-5449-74368908DFFC}"/>
                </a:ext>
              </a:extLst>
            </p:cNvPr>
            <p:cNvSpPr txBox="1"/>
            <p:nvPr/>
          </p:nvSpPr>
          <p:spPr>
            <a:xfrm>
              <a:off x="8306128" y="4256993"/>
              <a:ext cx="1305754" cy="360699"/>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a:t>
              </a:r>
              <a:r>
                <a:rPr lang="es-MX" sz="1600" kern="1200">
                  <a:solidFill>
                    <a:srgbClr val="4472C4">
                      <a:lumMod val="50000"/>
                    </a:srgbClr>
                  </a:solidFill>
                  <a:effectLst/>
                  <a:latin typeface="Poppins" panose="00000500000000000000" pitchFamily="2" charset="0"/>
                  <a:ea typeface="+mn-ea"/>
                  <a:cs typeface="Poppins" panose="00000500000000000000" pitchFamily="2" charset="0"/>
                  <a:sym typeface="Reenie Beanie"/>
                </a:rPr>
                <a:t>79</a:t>
              </a:r>
              <a:r>
                <a:rPr kumimoji="0" lang="es-MX"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 M</a:t>
              </a:r>
              <a:endParaRPr kumimoji="0" lang="es-CO"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endParaRPr>
            </a:p>
          </p:txBody>
        </p:sp>
        <p:sp>
          <p:nvSpPr>
            <p:cNvPr id="36" name="Google Shape;8664;p43">
              <a:extLst>
                <a:ext uri="{FF2B5EF4-FFF2-40B4-BE49-F238E27FC236}">
                  <a16:creationId xmlns:a16="http://schemas.microsoft.com/office/drawing/2014/main" id="{D4810AFC-4674-B5E4-BD62-8477DE1CE3B5}"/>
                </a:ext>
              </a:extLst>
            </p:cNvPr>
            <p:cNvSpPr txBox="1"/>
            <p:nvPr/>
          </p:nvSpPr>
          <p:spPr>
            <a:xfrm>
              <a:off x="8047810" y="3334372"/>
              <a:ext cx="2015400" cy="405481"/>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A5A5A5">
                      <a:lumMod val="50000"/>
                    </a:srgbClr>
                  </a:solidFill>
                  <a:effectLst/>
                  <a:uLnTx/>
                  <a:uFillTx/>
                  <a:latin typeface="Poppins" panose="00000500000000000000" pitchFamily="2" charset="0"/>
                  <a:ea typeface="+mn-ea"/>
                  <a:cs typeface="Poppins" panose="00000500000000000000" pitchFamily="2" charset="0"/>
                  <a:sym typeface="Reenie Beanie"/>
                </a:rPr>
                <a:t>MERCANCÍA SURTIDA</a:t>
              </a:r>
              <a:endParaRPr kumimoji="0" lang="es-MX" sz="1300" b="1" i="0" u="none" strike="noStrike" kern="1200" cap="none" spc="0" normalizeH="0" baseline="0" noProof="0">
                <a:ln>
                  <a:noFill/>
                </a:ln>
                <a:solidFill>
                  <a:srgbClr val="A5A5A5">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pic>
          <p:nvPicPr>
            <p:cNvPr id="1034" name="Picture 10" descr="carga de mercancías ">
              <a:extLst>
                <a:ext uri="{FF2B5EF4-FFF2-40B4-BE49-F238E27FC236}">
                  <a16:creationId xmlns:a16="http://schemas.microsoft.com/office/drawing/2014/main" id="{D28F4BFC-624E-2145-09E5-63B497F324A0}"/>
                </a:ext>
              </a:extLst>
            </p:cNvPr>
            <p:cNvPicPr>
              <a:picLocks noChangeAspect="1" noChangeArrowheads="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689446" y="2761676"/>
              <a:ext cx="539121" cy="5391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upo 45">
            <a:extLst>
              <a:ext uri="{FF2B5EF4-FFF2-40B4-BE49-F238E27FC236}">
                <a16:creationId xmlns:a16="http://schemas.microsoft.com/office/drawing/2014/main" id="{580F135B-5532-C353-76A4-FD53E411CFE8}"/>
              </a:ext>
            </a:extLst>
          </p:cNvPr>
          <p:cNvGrpSpPr/>
          <p:nvPr/>
        </p:nvGrpSpPr>
        <p:grpSpPr>
          <a:xfrm>
            <a:off x="4634306" y="2294795"/>
            <a:ext cx="2891770" cy="1920975"/>
            <a:chOff x="173667" y="4593333"/>
            <a:chExt cx="2891770" cy="1920975"/>
          </a:xfrm>
        </p:grpSpPr>
        <p:sp>
          <p:nvSpPr>
            <p:cNvPr id="24" name="Google Shape;8664;p43">
              <a:extLst>
                <a:ext uri="{FF2B5EF4-FFF2-40B4-BE49-F238E27FC236}">
                  <a16:creationId xmlns:a16="http://schemas.microsoft.com/office/drawing/2014/main" id="{4D6D2A50-5E36-837D-FDE2-6ACFEC78B18D}"/>
                </a:ext>
              </a:extLst>
            </p:cNvPr>
            <p:cNvSpPr txBox="1"/>
            <p:nvPr/>
          </p:nvSpPr>
          <p:spPr>
            <a:xfrm>
              <a:off x="173667" y="5587164"/>
              <a:ext cx="2891770" cy="465593"/>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 00222</a:t>
              </a:r>
            </a:p>
            <a:p>
              <a:pPr marL="0" marR="0" lvl="0" indent="0" algn="ctr" defTabSz="914400" eaLnBrk="1" fontAlgn="auto" latinLnBrk="0" hangingPunct="1">
                <a:lnSpc>
                  <a:spcPct val="100000"/>
                </a:lnSpc>
                <a:spcBef>
                  <a:spcPts val="0"/>
                </a:spcBef>
                <a:spcAft>
                  <a:spcPts val="0"/>
                </a:spcAft>
                <a:buClrTx/>
                <a:buSzTx/>
                <a:buFontTx/>
                <a:buNone/>
                <a:tabLst/>
                <a:defRPr/>
              </a:pPr>
              <a:r>
                <a:rPr lang="es-CO" sz="1300" kern="1200">
                  <a:solidFill>
                    <a:srgbClr val="002060"/>
                  </a:solidFill>
                  <a:effectLst/>
                  <a:latin typeface="Ubuntu Light" panose="020B0304030602030204" pitchFamily="34" charset="0"/>
                  <a:ea typeface="+mn-ea"/>
                  <a:cs typeface="Poppins" panose="00000500000000000000" pitchFamily="2" charset="0"/>
                  <a:sym typeface="Reenie Beanie"/>
                </a:rPr>
                <a:t>29</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-07-2025 - Cantidad: 18,040 unid.</a:t>
              </a:r>
            </a:p>
          </p:txBody>
        </p:sp>
        <p:sp>
          <p:nvSpPr>
            <p:cNvPr id="25" name="Google Shape;8664;p43">
              <a:extLst>
                <a:ext uri="{FF2B5EF4-FFF2-40B4-BE49-F238E27FC236}">
                  <a16:creationId xmlns:a16="http://schemas.microsoft.com/office/drawing/2014/main" id="{1B22AEEF-77C1-2BFF-F011-D271932E4363}"/>
                </a:ext>
              </a:extLst>
            </p:cNvPr>
            <p:cNvSpPr txBox="1"/>
            <p:nvPr/>
          </p:nvSpPr>
          <p:spPr>
            <a:xfrm>
              <a:off x="1100823" y="6093165"/>
              <a:ext cx="1265572" cy="421143"/>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a:t>
              </a:r>
              <a:r>
                <a:rPr lang="es-MX" sz="1600" kern="1200">
                  <a:solidFill>
                    <a:srgbClr val="4472C4">
                      <a:lumMod val="50000"/>
                    </a:srgbClr>
                  </a:solidFill>
                  <a:effectLst/>
                  <a:latin typeface="Poppins" panose="00000500000000000000" pitchFamily="2" charset="0"/>
                  <a:ea typeface="+mn-ea"/>
                  <a:cs typeface="Poppins" panose="00000500000000000000" pitchFamily="2" charset="0"/>
                  <a:sym typeface="Reenie Beanie"/>
                </a:rPr>
                <a:t>191</a:t>
              </a:r>
              <a:r>
                <a:rPr kumimoji="0" lang="es-MX"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 M</a:t>
              </a:r>
              <a:endParaRPr kumimoji="0" sz="1600" b="1" i="0" u="none" strike="noStrike" kern="1200" cap="none" spc="0" normalizeH="0" baseline="0" noProof="0">
                <a:ln>
                  <a:noFill/>
                </a:ln>
                <a:solidFill>
                  <a:srgbClr val="4472C4">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sp>
          <p:nvSpPr>
            <p:cNvPr id="26" name="Google Shape;8664;p43">
              <a:extLst>
                <a:ext uri="{FF2B5EF4-FFF2-40B4-BE49-F238E27FC236}">
                  <a16:creationId xmlns:a16="http://schemas.microsoft.com/office/drawing/2014/main" id="{EF3EA07A-F502-B61F-58A2-C8D9860827B5}"/>
                </a:ext>
              </a:extLst>
            </p:cNvPr>
            <p:cNvSpPr txBox="1"/>
            <p:nvPr/>
          </p:nvSpPr>
          <p:spPr>
            <a:xfrm>
              <a:off x="597635" y="5175143"/>
              <a:ext cx="2271948" cy="36933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A5A5A5">
                      <a:lumMod val="50000"/>
                    </a:srgbClr>
                  </a:solidFill>
                  <a:effectLst/>
                  <a:uLnTx/>
                  <a:uFillTx/>
                  <a:latin typeface="Poppins" panose="00000500000000000000" pitchFamily="2" charset="0"/>
                  <a:ea typeface="+mn-ea"/>
                  <a:cs typeface="Poppins" panose="00000500000000000000" pitchFamily="2" charset="0"/>
                  <a:sym typeface="Reenie Beanie"/>
                </a:rPr>
                <a:t>MEDIAS SET 3 PARES</a:t>
              </a:r>
              <a:endParaRPr kumimoji="0" sz="1300" b="1" i="0" u="none" strike="noStrike" kern="1200" cap="none" spc="0" normalizeH="0" baseline="0" noProof="0">
                <a:ln>
                  <a:noFill/>
                </a:ln>
                <a:solidFill>
                  <a:srgbClr val="A5A5A5">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pic>
          <p:nvPicPr>
            <p:cNvPr id="1038" name="Picture 14" descr="calcetines de invierno ">
              <a:extLst>
                <a:ext uri="{FF2B5EF4-FFF2-40B4-BE49-F238E27FC236}">
                  <a16:creationId xmlns:a16="http://schemas.microsoft.com/office/drawing/2014/main" id="{44225946-9121-337B-745F-9E41D60B9D2B}"/>
                </a:ext>
              </a:extLst>
            </p:cNvPr>
            <p:cNvPicPr>
              <a:picLocks noChangeAspect="1" noChangeArrowheads="1"/>
            </p:cNvPicPr>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464049" y="4593333"/>
              <a:ext cx="539121" cy="5391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4" name="Grupo 53">
            <a:extLst>
              <a:ext uri="{FF2B5EF4-FFF2-40B4-BE49-F238E27FC236}">
                <a16:creationId xmlns:a16="http://schemas.microsoft.com/office/drawing/2014/main" id="{9643514D-18D0-5FF5-DE48-7D1F5A539BCB}"/>
              </a:ext>
            </a:extLst>
          </p:cNvPr>
          <p:cNvGrpSpPr/>
          <p:nvPr/>
        </p:nvGrpSpPr>
        <p:grpSpPr>
          <a:xfrm>
            <a:off x="8324696" y="2155006"/>
            <a:ext cx="2891770" cy="1920975"/>
            <a:chOff x="173667" y="4593333"/>
            <a:chExt cx="2891770" cy="1920975"/>
          </a:xfrm>
        </p:grpSpPr>
        <p:sp>
          <p:nvSpPr>
            <p:cNvPr id="55" name="Google Shape;8664;p43">
              <a:extLst>
                <a:ext uri="{FF2B5EF4-FFF2-40B4-BE49-F238E27FC236}">
                  <a16:creationId xmlns:a16="http://schemas.microsoft.com/office/drawing/2014/main" id="{3202485C-B1C3-C2DF-9F24-850145F5C0C2}"/>
                </a:ext>
              </a:extLst>
            </p:cNvPr>
            <p:cNvSpPr txBox="1"/>
            <p:nvPr/>
          </p:nvSpPr>
          <p:spPr>
            <a:xfrm>
              <a:off x="173667" y="5587164"/>
              <a:ext cx="2891770" cy="465593"/>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 00006</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18-01-2025 - Cantidad: </a:t>
              </a:r>
              <a:r>
                <a:rPr lang="es-CO" sz="1300" kern="1200">
                  <a:solidFill>
                    <a:srgbClr val="002060"/>
                  </a:solidFill>
                  <a:effectLst/>
                  <a:latin typeface="Ubuntu Light" panose="020B0304030602030204" pitchFamily="34" charset="0"/>
                  <a:ea typeface="+mn-ea"/>
                  <a:cs typeface="Poppins" panose="00000500000000000000" pitchFamily="2" charset="0"/>
                  <a:sym typeface="Reenie Beanie"/>
                </a:rPr>
                <a:t>4</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,800 unid.</a:t>
              </a:r>
            </a:p>
          </p:txBody>
        </p:sp>
        <p:sp>
          <p:nvSpPr>
            <p:cNvPr id="56" name="Google Shape;8664;p43">
              <a:extLst>
                <a:ext uri="{FF2B5EF4-FFF2-40B4-BE49-F238E27FC236}">
                  <a16:creationId xmlns:a16="http://schemas.microsoft.com/office/drawing/2014/main" id="{81597E9F-EFC9-3CD3-E05B-5CDD21D278A7}"/>
                </a:ext>
              </a:extLst>
            </p:cNvPr>
            <p:cNvSpPr txBox="1"/>
            <p:nvPr/>
          </p:nvSpPr>
          <p:spPr>
            <a:xfrm>
              <a:off x="1100823" y="6093165"/>
              <a:ext cx="1265572" cy="421143"/>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$67 M</a:t>
              </a:r>
              <a:endParaRPr kumimoji="0" sz="1600" b="1" i="0" u="none" strike="noStrike" kern="1200" cap="none" spc="0" normalizeH="0" baseline="0" noProof="0">
                <a:ln>
                  <a:noFill/>
                </a:ln>
                <a:solidFill>
                  <a:srgbClr val="4472C4">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sp>
          <p:nvSpPr>
            <p:cNvPr id="57" name="Google Shape;8664;p43">
              <a:extLst>
                <a:ext uri="{FF2B5EF4-FFF2-40B4-BE49-F238E27FC236}">
                  <a16:creationId xmlns:a16="http://schemas.microsoft.com/office/drawing/2014/main" id="{B28DD0E4-B4C6-4550-4243-A8C0C8C44D1D}"/>
                </a:ext>
              </a:extLst>
            </p:cNvPr>
            <p:cNvSpPr txBox="1"/>
            <p:nvPr/>
          </p:nvSpPr>
          <p:spPr>
            <a:xfrm>
              <a:off x="597635" y="5175143"/>
              <a:ext cx="2271948" cy="36933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A5A5A5">
                      <a:lumMod val="50000"/>
                    </a:srgbClr>
                  </a:solidFill>
                  <a:effectLst/>
                  <a:uLnTx/>
                  <a:uFillTx/>
                  <a:latin typeface="Poppins" panose="00000500000000000000" pitchFamily="2" charset="0"/>
                  <a:ea typeface="+mn-ea"/>
                  <a:cs typeface="Poppins" panose="00000500000000000000" pitchFamily="2" charset="0"/>
                  <a:sym typeface="Reenie Beanie"/>
                </a:rPr>
                <a:t>MEDIAS DAMA</a:t>
              </a:r>
              <a:endParaRPr kumimoji="0" sz="1300" b="1" i="0" u="none" strike="noStrike" kern="1200" cap="none" spc="0" normalizeH="0" baseline="0" noProof="0">
                <a:ln>
                  <a:noFill/>
                </a:ln>
                <a:solidFill>
                  <a:srgbClr val="A5A5A5">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pic>
          <p:nvPicPr>
            <p:cNvPr id="58" name="Picture 14" descr="calcetines de invierno ">
              <a:extLst>
                <a:ext uri="{FF2B5EF4-FFF2-40B4-BE49-F238E27FC236}">
                  <a16:creationId xmlns:a16="http://schemas.microsoft.com/office/drawing/2014/main" id="{52E4B0E4-473B-2C58-98EF-7FB70B27E0A8}"/>
                </a:ext>
              </a:extLst>
            </p:cNvPr>
            <p:cNvPicPr>
              <a:picLocks noChangeAspect="1" noChangeArrowheads="1"/>
            </p:cNvPicPr>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464049" y="4593333"/>
              <a:ext cx="539121" cy="53912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9" name="Grupo 58">
            <a:extLst>
              <a:ext uri="{FF2B5EF4-FFF2-40B4-BE49-F238E27FC236}">
                <a16:creationId xmlns:a16="http://schemas.microsoft.com/office/drawing/2014/main" id="{41432F5B-1C50-D249-5F6A-ADF1853C6958}"/>
              </a:ext>
            </a:extLst>
          </p:cNvPr>
          <p:cNvGrpSpPr/>
          <p:nvPr/>
        </p:nvGrpSpPr>
        <p:grpSpPr>
          <a:xfrm>
            <a:off x="8572842" y="4549930"/>
            <a:ext cx="2624313" cy="1854823"/>
            <a:chOff x="8391929" y="4445030"/>
            <a:chExt cx="2624313" cy="1854823"/>
          </a:xfrm>
        </p:grpSpPr>
        <p:sp>
          <p:nvSpPr>
            <p:cNvPr id="50" name="Google Shape;8664;p43">
              <a:extLst>
                <a:ext uri="{FF2B5EF4-FFF2-40B4-BE49-F238E27FC236}">
                  <a16:creationId xmlns:a16="http://schemas.microsoft.com/office/drawing/2014/main" id="{9641F667-7EAE-383D-660F-7F542764528E}"/>
                </a:ext>
              </a:extLst>
            </p:cNvPr>
            <p:cNvSpPr txBox="1"/>
            <p:nvPr/>
          </p:nvSpPr>
          <p:spPr>
            <a:xfrm>
              <a:off x="8391929" y="5454396"/>
              <a:ext cx="2624313" cy="452376"/>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A 00192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26-06-2025 - Cantidad: </a:t>
              </a:r>
              <a:r>
                <a:rPr lang="es-CO" sz="1300" kern="1200">
                  <a:solidFill>
                    <a:srgbClr val="002060"/>
                  </a:solidFill>
                  <a:effectLst/>
                  <a:latin typeface="Ubuntu Light" panose="020B0304030602030204" pitchFamily="34" charset="0"/>
                  <a:ea typeface="+mn-ea"/>
                  <a:cs typeface="Poppins" panose="00000500000000000000" pitchFamily="2" charset="0"/>
                  <a:sym typeface="Reenie Beanie"/>
                </a:rPr>
                <a:t>8</a:t>
              </a:r>
              <a:r>
                <a:rPr kumimoji="0" lang="es-CO" sz="1300" b="1" i="0" u="none" strike="noStrike" kern="1200" cap="none" spc="0" normalizeH="0" baseline="0" noProof="0">
                  <a:ln>
                    <a:noFill/>
                  </a:ln>
                  <a:solidFill>
                    <a:srgbClr val="002060"/>
                  </a:solidFill>
                  <a:effectLst/>
                  <a:uLnTx/>
                  <a:uFillTx/>
                  <a:latin typeface="Ubuntu Light" panose="020B0304030602030204" pitchFamily="34" charset="0"/>
                  <a:ea typeface="+mn-ea"/>
                  <a:cs typeface="Poppins" panose="00000500000000000000" pitchFamily="2" charset="0"/>
                  <a:sym typeface="Reenie Beanie"/>
                </a:rPr>
                <a:t> unid.</a:t>
              </a:r>
            </a:p>
          </p:txBody>
        </p:sp>
        <p:sp>
          <p:nvSpPr>
            <p:cNvPr id="51" name="Google Shape;8664;p43">
              <a:extLst>
                <a:ext uri="{FF2B5EF4-FFF2-40B4-BE49-F238E27FC236}">
                  <a16:creationId xmlns:a16="http://schemas.microsoft.com/office/drawing/2014/main" id="{0A5A28C5-08DC-A643-1DCB-90B612891AEA}"/>
                </a:ext>
              </a:extLst>
            </p:cNvPr>
            <p:cNvSpPr txBox="1"/>
            <p:nvPr/>
          </p:nvSpPr>
          <p:spPr>
            <a:xfrm>
              <a:off x="9051208" y="5939154"/>
              <a:ext cx="1305754" cy="360699"/>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rPr>
                <a:t>$55 M</a:t>
              </a:r>
              <a:endParaRPr kumimoji="0" lang="es-CO" sz="1600" b="1" i="0" u="none" strike="noStrike" kern="1200" cap="none" spc="0" normalizeH="0" baseline="0" noProof="0">
                <a:ln>
                  <a:noFill/>
                </a:ln>
                <a:solidFill>
                  <a:srgbClr val="4472C4">
                    <a:lumMod val="50000"/>
                  </a:srgbClr>
                </a:solidFill>
                <a:effectLst/>
                <a:uLnTx/>
                <a:uFillTx/>
                <a:latin typeface="Poppins" panose="00000500000000000000" pitchFamily="2" charset="0"/>
                <a:ea typeface="+mn-ea"/>
                <a:cs typeface="Poppins" panose="00000500000000000000" pitchFamily="2" charset="0"/>
                <a:sym typeface="Reenie Beanie"/>
              </a:endParaRPr>
            </a:p>
          </p:txBody>
        </p:sp>
        <p:sp>
          <p:nvSpPr>
            <p:cNvPr id="52" name="Google Shape;8664;p43">
              <a:extLst>
                <a:ext uri="{FF2B5EF4-FFF2-40B4-BE49-F238E27FC236}">
                  <a16:creationId xmlns:a16="http://schemas.microsoft.com/office/drawing/2014/main" id="{21D2F616-834F-6787-2E2D-2F1A92AC04F0}"/>
                </a:ext>
              </a:extLst>
            </p:cNvPr>
            <p:cNvSpPr txBox="1"/>
            <p:nvPr/>
          </p:nvSpPr>
          <p:spPr>
            <a:xfrm>
              <a:off x="8656628" y="5016533"/>
              <a:ext cx="2094912" cy="405481"/>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300" b="1" i="0" u="none" strike="noStrike" kern="1200" cap="none" spc="0" normalizeH="0" baseline="0" noProof="0">
                  <a:ln>
                    <a:noFill/>
                  </a:ln>
                  <a:solidFill>
                    <a:srgbClr val="A5A5A5">
                      <a:lumMod val="50000"/>
                    </a:srgbClr>
                  </a:solidFill>
                  <a:effectLst/>
                  <a:uLnTx/>
                  <a:uFillTx/>
                  <a:latin typeface="Poppins" panose="00000500000000000000" pitchFamily="2" charset="0"/>
                  <a:ea typeface="+mn-ea"/>
                  <a:cs typeface="Poppins" panose="00000500000000000000" pitchFamily="2" charset="0"/>
                  <a:sym typeface="Reenie Beanie"/>
                </a:rPr>
                <a:t>TRICIMOTOS ELÉCTRICAS</a:t>
              </a:r>
              <a:endParaRPr kumimoji="0" lang="es-MX" sz="1300" b="1" i="0" u="none" strike="noStrike" kern="1200" cap="none" spc="0" normalizeH="0" baseline="0" noProof="0">
                <a:ln>
                  <a:noFill/>
                </a:ln>
                <a:solidFill>
                  <a:srgbClr val="A5A5A5">
                    <a:lumMod val="50000"/>
                  </a:srgbClr>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pic>
          <p:nvPicPr>
            <p:cNvPr id="1040" name="Picture 16" descr="autorickshaw ">
              <a:extLst>
                <a:ext uri="{FF2B5EF4-FFF2-40B4-BE49-F238E27FC236}">
                  <a16:creationId xmlns:a16="http://schemas.microsoft.com/office/drawing/2014/main" id="{65FF62A2-FD17-4745-89BC-C5881A982C0D}"/>
                </a:ext>
              </a:extLst>
            </p:cNvPr>
            <p:cNvPicPr>
              <a:picLocks noChangeAspect="1" noChangeArrowheads="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434524" y="4445030"/>
              <a:ext cx="539121" cy="539121"/>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60" name="Conector recto 59">
            <a:extLst>
              <a:ext uri="{FF2B5EF4-FFF2-40B4-BE49-F238E27FC236}">
                <a16:creationId xmlns:a16="http://schemas.microsoft.com/office/drawing/2014/main" id="{1E5E91BC-9817-4719-D4FA-DE8EBACD8880}"/>
              </a:ext>
            </a:extLst>
          </p:cNvPr>
          <p:cNvCxnSpPr>
            <a:cxnSpLocks/>
          </p:cNvCxnSpPr>
          <p:nvPr/>
        </p:nvCxnSpPr>
        <p:spPr>
          <a:xfrm>
            <a:off x="8038738" y="2294795"/>
            <a:ext cx="0" cy="3867448"/>
          </a:xfrm>
          <a:prstGeom prst="line">
            <a:avLst/>
          </a:prstGeom>
          <a:noFill/>
          <a:ln w="38100" cap="flat" cmpd="sng" algn="ctr">
            <a:solidFill>
              <a:sysClr val="window" lastClr="FFFFFF">
                <a:lumMod val="75000"/>
              </a:sysClr>
            </a:solidFill>
            <a:prstDash val="dash"/>
            <a:round/>
            <a:headEnd type="none" w="med" len="med"/>
            <a:tailEnd type="none" w="med" len="med"/>
          </a:ln>
          <a:effectLst/>
        </p:spPr>
      </p:cxnSp>
    </p:spTree>
    <p:extLst>
      <p:ext uri="{BB962C8B-B14F-4D97-AF65-F5344CB8AC3E}">
        <p14:creationId xmlns:p14="http://schemas.microsoft.com/office/powerpoint/2010/main" val="1523195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CuadroTexto 8">
            <a:extLst>
              <a:ext uri="{FF2B5EF4-FFF2-40B4-BE49-F238E27FC236}">
                <a16:creationId xmlns:a16="http://schemas.microsoft.com/office/drawing/2014/main" id="{537F0BDB-E287-69A0-874C-375C595BDEB2}"/>
              </a:ext>
            </a:extLst>
          </p:cNvPr>
          <p:cNvSpPr txBox="1"/>
          <p:nvPr/>
        </p:nvSpPr>
        <p:spPr>
          <a:xfrm>
            <a:off x="1045906" y="1498191"/>
            <a:ext cx="739829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a:ln>
                  <a:noFill/>
                </a:ln>
                <a:solidFill>
                  <a:srgbClr val="002060"/>
                </a:solidFill>
                <a:effectLst/>
                <a:uLnTx/>
                <a:uFillTx/>
                <a:latin typeface="Arial"/>
                <a:ea typeface="+mn-ea"/>
                <a:cs typeface="Arial"/>
              </a:rPr>
              <a:t>Resultados Jornadas de Facturación</a:t>
            </a:r>
            <a:br>
              <a:rPr kumimoji="0" lang="es-CO" sz="1400" b="1" i="0" u="none" strike="noStrike" kern="1200" cap="none" spc="0" normalizeH="0" baseline="0" noProof="0">
                <a:ln>
                  <a:noFill/>
                </a:ln>
                <a:solidFill>
                  <a:srgbClr val="002060"/>
                </a:solidFill>
                <a:effectLst/>
                <a:uLnTx/>
                <a:uFillTx/>
                <a:latin typeface="Arial"/>
                <a:ea typeface="+mn-ea"/>
                <a:cs typeface="Arial"/>
              </a:rPr>
            </a:br>
            <a:r>
              <a:rPr kumimoji="0" lang="es-CO" sz="1400" i="0" u="none" strike="noStrike" kern="1200" cap="none" spc="0" normalizeH="0" baseline="0" noProof="0">
                <a:ln>
                  <a:noFill/>
                </a:ln>
                <a:solidFill>
                  <a:srgbClr val="002060"/>
                </a:solidFill>
                <a:effectLst/>
                <a:uLnTx/>
                <a:uFillTx/>
                <a:latin typeface="Arial"/>
                <a:ea typeface="+mn-ea"/>
                <a:cs typeface="Arial"/>
              </a:rPr>
              <a:t>Vigencia 2025 y 2026 (corte marzo 2026)</a:t>
            </a:r>
            <a:endParaRPr kumimoji="0" lang="es-ES" sz="140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6" name="Rectángulo: esquinas redondeadas 5">
            <a:extLst>
              <a:ext uri="{FF2B5EF4-FFF2-40B4-BE49-F238E27FC236}">
                <a16:creationId xmlns:a16="http://schemas.microsoft.com/office/drawing/2014/main" id="{071BB9DF-6FB2-6B5F-8023-4478A8DDFD02}"/>
              </a:ext>
            </a:extLst>
          </p:cNvPr>
          <p:cNvSpPr/>
          <p:nvPr/>
        </p:nvSpPr>
        <p:spPr>
          <a:xfrm>
            <a:off x="684007" y="2271170"/>
            <a:ext cx="4292829" cy="1802187"/>
          </a:xfrm>
          <a:prstGeom prst="roundRect">
            <a:avLst>
              <a:gd name="adj" fmla="val 768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esquinas redondeadas 6">
            <a:extLst>
              <a:ext uri="{FF2B5EF4-FFF2-40B4-BE49-F238E27FC236}">
                <a16:creationId xmlns:a16="http://schemas.microsoft.com/office/drawing/2014/main" id="{4EA6E0A0-5894-E90C-688E-30260A64B06F}"/>
              </a:ext>
            </a:extLst>
          </p:cNvPr>
          <p:cNvSpPr/>
          <p:nvPr/>
        </p:nvSpPr>
        <p:spPr>
          <a:xfrm>
            <a:off x="677864" y="2271170"/>
            <a:ext cx="341367" cy="1802187"/>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a:extLst>
              <a:ext uri="{FF2B5EF4-FFF2-40B4-BE49-F238E27FC236}">
                <a16:creationId xmlns:a16="http://schemas.microsoft.com/office/drawing/2014/main" id="{807104BA-683A-5085-205E-B3B40FC801CF}"/>
              </a:ext>
            </a:extLst>
          </p:cNvPr>
          <p:cNvSpPr/>
          <p:nvPr/>
        </p:nvSpPr>
        <p:spPr>
          <a:xfrm>
            <a:off x="1117105" y="2704514"/>
            <a:ext cx="1119015" cy="112582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descr="Quiosco contorno">
            <a:extLst>
              <a:ext uri="{FF2B5EF4-FFF2-40B4-BE49-F238E27FC236}">
                <a16:creationId xmlns:a16="http://schemas.microsoft.com/office/drawing/2014/main" id="{73125025-E76A-7B13-D14A-06D61E1DA41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18910" y="2821831"/>
            <a:ext cx="709934" cy="874453"/>
          </a:xfrm>
          <a:prstGeom prst="rect">
            <a:avLst/>
          </a:prstGeom>
        </p:spPr>
      </p:pic>
      <p:sp>
        <p:nvSpPr>
          <p:cNvPr id="11" name="CuadroTexto 10">
            <a:extLst>
              <a:ext uri="{FF2B5EF4-FFF2-40B4-BE49-F238E27FC236}">
                <a16:creationId xmlns:a16="http://schemas.microsoft.com/office/drawing/2014/main" id="{4D2D5C74-54F6-68DD-A268-A6B721B06E52}"/>
              </a:ext>
            </a:extLst>
          </p:cNvPr>
          <p:cNvSpPr txBox="1"/>
          <p:nvPr/>
        </p:nvSpPr>
        <p:spPr>
          <a:xfrm>
            <a:off x="2179751" y="2271170"/>
            <a:ext cx="2305755" cy="400110"/>
          </a:xfrm>
          <a:prstGeom prst="rect">
            <a:avLst/>
          </a:prstGeom>
          <a:noFill/>
        </p:spPr>
        <p:txBody>
          <a:bodyPr wrap="square" rtlCol="0">
            <a:spAutoFit/>
          </a:bodyPr>
          <a:lstStyle/>
          <a:p>
            <a:pPr algn="ctr"/>
            <a:r>
              <a:rPr lang="es-MX" sz="2000" b="1">
                <a:solidFill>
                  <a:schemeClr val="tx1"/>
                </a:solidFill>
              </a:rPr>
              <a:t>2025</a:t>
            </a:r>
            <a:endParaRPr lang="es-CO" sz="2000" b="1">
              <a:solidFill>
                <a:schemeClr val="tx1"/>
              </a:solidFill>
            </a:endParaRPr>
          </a:p>
        </p:txBody>
      </p:sp>
      <p:cxnSp>
        <p:nvCxnSpPr>
          <p:cNvPr id="12" name="Conector recto 11">
            <a:extLst>
              <a:ext uri="{FF2B5EF4-FFF2-40B4-BE49-F238E27FC236}">
                <a16:creationId xmlns:a16="http://schemas.microsoft.com/office/drawing/2014/main" id="{0F3D8245-1618-F6CF-E05B-3848E3848679}"/>
              </a:ext>
            </a:extLst>
          </p:cNvPr>
          <p:cNvCxnSpPr>
            <a:cxnSpLocks/>
          </p:cNvCxnSpPr>
          <p:nvPr/>
        </p:nvCxnSpPr>
        <p:spPr>
          <a:xfrm>
            <a:off x="2078112" y="2636669"/>
            <a:ext cx="2624439" cy="2568"/>
          </a:xfrm>
          <a:prstGeom prst="line">
            <a:avLst/>
          </a:prstGeom>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DC173682-5E0A-03F1-B76D-6EF5D56FB52B}"/>
              </a:ext>
            </a:extLst>
          </p:cNvPr>
          <p:cNvSpPr txBox="1"/>
          <p:nvPr/>
        </p:nvSpPr>
        <p:spPr>
          <a:xfrm>
            <a:off x="2199207" y="3291698"/>
            <a:ext cx="2305755" cy="468645"/>
          </a:xfrm>
          <a:prstGeom prst="rect">
            <a:avLst/>
          </a:prstGeom>
          <a:noFill/>
        </p:spPr>
        <p:txBody>
          <a:bodyPr wrap="square" rtlCol="0">
            <a:spAutoFit/>
          </a:bodyPr>
          <a:lstStyle/>
          <a:p>
            <a:pPr algn="ctr"/>
            <a:r>
              <a:rPr lang="es-MX" sz="1200" b="1">
                <a:solidFill>
                  <a:schemeClr val="bg2"/>
                </a:solidFill>
              </a:rPr>
              <a:t>Enero a Diciembre</a:t>
            </a:r>
            <a:endParaRPr lang="es-CO" sz="1200" b="1">
              <a:solidFill>
                <a:schemeClr val="bg2"/>
              </a:solidFill>
            </a:endParaRPr>
          </a:p>
        </p:txBody>
      </p:sp>
      <p:sp>
        <p:nvSpPr>
          <p:cNvPr id="14" name="Rectángulo: esquinas redondeadas 13">
            <a:extLst>
              <a:ext uri="{FF2B5EF4-FFF2-40B4-BE49-F238E27FC236}">
                <a16:creationId xmlns:a16="http://schemas.microsoft.com/office/drawing/2014/main" id="{6EB8D6C9-6D3A-39BA-F72B-21DC96F288D8}"/>
              </a:ext>
            </a:extLst>
          </p:cNvPr>
          <p:cNvSpPr/>
          <p:nvPr/>
        </p:nvSpPr>
        <p:spPr>
          <a:xfrm>
            <a:off x="684007" y="4429987"/>
            <a:ext cx="4292829" cy="1802187"/>
          </a:xfrm>
          <a:prstGeom prst="roundRect">
            <a:avLst>
              <a:gd name="adj" fmla="val 7683"/>
            </a:avLst>
          </a:prstGeom>
          <a:solidFill>
            <a:schemeClr val="accent1">
              <a:lumMod val="20000"/>
              <a:lumOff val="8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ángulo: esquinas redondeadas 14">
            <a:extLst>
              <a:ext uri="{FF2B5EF4-FFF2-40B4-BE49-F238E27FC236}">
                <a16:creationId xmlns:a16="http://schemas.microsoft.com/office/drawing/2014/main" id="{972E0069-4DCB-322C-190D-7DE6C83B6C03}"/>
              </a:ext>
            </a:extLst>
          </p:cNvPr>
          <p:cNvSpPr/>
          <p:nvPr/>
        </p:nvSpPr>
        <p:spPr>
          <a:xfrm>
            <a:off x="677864" y="4429987"/>
            <a:ext cx="342000" cy="1802187"/>
          </a:xfrm>
          <a:prstGeom prst="round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Elipse 15">
            <a:extLst>
              <a:ext uri="{FF2B5EF4-FFF2-40B4-BE49-F238E27FC236}">
                <a16:creationId xmlns:a16="http://schemas.microsoft.com/office/drawing/2014/main" id="{FDAC0595-5EAB-EF5B-625B-9D1BA386B030}"/>
              </a:ext>
            </a:extLst>
          </p:cNvPr>
          <p:cNvSpPr/>
          <p:nvPr/>
        </p:nvSpPr>
        <p:spPr>
          <a:xfrm>
            <a:off x="1093208" y="4840552"/>
            <a:ext cx="1119600" cy="1125827"/>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DAC6496E-C147-8335-447A-6F936BDF0E20}"/>
              </a:ext>
            </a:extLst>
          </p:cNvPr>
          <p:cNvSpPr txBox="1"/>
          <p:nvPr/>
        </p:nvSpPr>
        <p:spPr>
          <a:xfrm>
            <a:off x="2084215" y="4429987"/>
            <a:ext cx="2305755" cy="400111"/>
          </a:xfrm>
          <a:prstGeom prst="rect">
            <a:avLst/>
          </a:prstGeom>
          <a:noFill/>
        </p:spPr>
        <p:txBody>
          <a:bodyPr wrap="square" rtlCol="0">
            <a:spAutoFit/>
          </a:bodyPr>
          <a:lstStyle/>
          <a:p>
            <a:pPr algn="ctr"/>
            <a:r>
              <a:rPr lang="es-MX" sz="2000" b="1">
                <a:solidFill>
                  <a:schemeClr val="tx1"/>
                </a:solidFill>
              </a:rPr>
              <a:t>2026</a:t>
            </a:r>
            <a:endParaRPr lang="es-CO" sz="2000" b="1">
              <a:solidFill>
                <a:schemeClr val="tx1"/>
              </a:solidFill>
            </a:endParaRPr>
          </a:p>
        </p:txBody>
      </p:sp>
      <p:cxnSp>
        <p:nvCxnSpPr>
          <p:cNvPr id="18" name="Conector recto 17">
            <a:extLst>
              <a:ext uri="{FF2B5EF4-FFF2-40B4-BE49-F238E27FC236}">
                <a16:creationId xmlns:a16="http://schemas.microsoft.com/office/drawing/2014/main" id="{7A0C5984-9CA8-96EE-E086-397E45642BB6}"/>
              </a:ext>
            </a:extLst>
          </p:cNvPr>
          <p:cNvCxnSpPr>
            <a:cxnSpLocks/>
          </p:cNvCxnSpPr>
          <p:nvPr/>
        </p:nvCxnSpPr>
        <p:spPr>
          <a:xfrm>
            <a:off x="1996224" y="4809130"/>
            <a:ext cx="2624439" cy="2568"/>
          </a:xfrm>
          <a:prstGeom prst="line">
            <a:avLst/>
          </a:prstGeom>
        </p:spPr>
        <p:style>
          <a:lnRef idx="1">
            <a:schemeClr val="accent1"/>
          </a:lnRef>
          <a:fillRef idx="0">
            <a:schemeClr val="accent1"/>
          </a:fillRef>
          <a:effectRef idx="0">
            <a:schemeClr val="accent1"/>
          </a:effectRef>
          <a:fontRef idx="minor">
            <a:schemeClr val="tx1"/>
          </a:fontRef>
        </p:style>
      </p:cxnSp>
      <p:sp>
        <p:nvSpPr>
          <p:cNvPr id="19" name="CuadroTexto 18">
            <a:extLst>
              <a:ext uri="{FF2B5EF4-FFF2-40B4-BE49-F238E27FC236}">
                <a16:creationId xmlns:a16="http://schemas.microsoft.com/office/drawing/2014/main" id="{1D14EF9C-D5EA-2301-D1BA-7600A6EA059C}"/>
              </a:ext>
            </a:extLst>
          </p:cNvPr>
          <p:cNvSpPr txBox="1"/>
          <p:nvPr/>
        </p:nvSpPr>
        <p:spPr>
          <a:xfrm>
            <a:off x="2180519" y="4851159"/>
            <a:ext cx="2193280" cy="707886"/>
          </a:xfrm>
          <a:prstGeom prst="rect">
            <a:avLst/>
          </a:prstGeom>
          <a:noFill/>
        </p:spPr>
        <p:txBody>
          <a:bodyPr wrap="square" rtlCol="0">
            <a:spAutoFit/>
          </a:bodyPr>
          <a:lstStyle/>
          <a:p>
            <a:pPr algn="ctr"/>
            <a:r>
              <a:rPr lang="es-MX" sz="2000" b="1">
                <a:solidFill>
                  <a:srgbClr val="0070C0"/>
                </a:solidFill>
              </a:rPr>
              <a:t>1 - Jornada</a:t>
            </a:r>
          </a:p>
          <a:p>
            <a:pPr algn="ctr"/>
            <a:r>
              <a:rPr lang="es-MX" sz="2000" b="1">
                <a:solidFill>
                  <a:srgbClr val="0070C0"/>
                </a:solidFill>
              </a:rPr>
              <a:t>18 - Visitas</a:t>
            </a:r>
            <a:endParaRPr lang="es-CO" sz="2000" b="1">
              <a:solidFill>
                <a:srgbClr val="0070C0"/>
              </a:solidFill>
            </a:endParaRPr>
          </a:p>
        </p:txBody>
      </p:sp>
      <p:sp>
        <p:nvSpPr>
          <p:cNvPr id="20" name="CuadroTexto 19">
            <a:extLst>
              <a:ext uri="{FF2B5EF4-FFF2-40B4-BE49-F238E27FC236}">
                <a16:creationId xmlns:a16="http://schemas.microsoft.com/office/drawing/2014/main" id="{57B24A8D-E74B-F5F4-AD99-8F49BFF55F4F}"/>
              </a:ext>
            </a:extLst>
          </p:cNvPr>
          <p:cNvSpPr txBox="1"/>
          <p:nvPr/>
        </p:nvSpPr>
        <p:spPr>
          <a:xfrm>
            <a:off x="2155565" y="5461754"/>
            <a:ext cx="2305755" cy="468645"/>
          </a:xfrm>
          <a:prstGeom prst="rect">
            <a:avLst/>
          </a:prstGeom>
          <a:noFill/>
        </p:spPr>
        <p:txBody>
          <a:bodyPr wrap="square" rtlCol="0">
            <a:spAutoFit/>
          </a:bodyPr>
          <a:lstStyle/>
          <a:p>
            <a:pPr algn="ctr"/>
            <a:r>
              <a:rPr lang="es-MX" sz="1200" b="1">
                <a:solidFill>
                  <a:schemeClr val="bg2"/>
                </a:solidFill>
              </a:rPr>
              <a:t>Enero a Marzo</a:t>
            </a:r>
            <a:endParaRPr lang="es-CO" sz="1200" b="1">
              <a:solidFill>
                <a:schemeClr val="bg2"/>
              </a:solidFill>
            </a:endParaRPr>
          </a:p>
        </p:txBody>
      </p:sp>
      <p:pic>
        <p:nvPicPr>
          <p:cNvPr id="21" name="Gráfico 20">
            <a:extLst>
              <a:ext uri="{FF2B5EF4-FFF2-40B4-BE49-F238E27FC236}">
                <a16:creationId xmlns:a16="http://schemas.microsoft.com/office/drawing/2014/main" id="{FD08EEA4-B212-FF2E-7D8B-54824CD8D7B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59476" y="5063411"/>
            <a:ext cx="641569" cy="791792"/>
          </a:xfrm>
          <a:prstGeom prst="rect">
            <a:avLst/>
          </a:prstGeom>
        </p:spPr>
      </p:pic>
      <p:sp>
        <p:nvSpPr>
          <p:cNvPr id="22" name="CuadroTexto 21">
            <a:extLst>
              <a:ext uri="{FF2B5EF4-FFF2-40B4-BE49-F238E27FC236}">
                <a16:creationId xmlns:a16="http://schemas.microsoft.com/office/drawing/2014/main" id="{9D44F51D-1061-6B44-6685-F390F3883A45}"/>
              </a:ext>
            </a:extLst>
          </p:cNvPr>
          <p:cNvSpPr txBox="1"/>
          <p:nvPr/>
        </p:nvSpPr>
        <p:spPr>
          <a:xfrm>
            <a:off x="2255445" y="2668243"/>
            <a:ext cx="2193280" cy="707886"/>
          </a:xfrm>
          <a:prstGeom prst="rect">
            <a:avLst/>
          </a:prstGeom>
          <a:noFill/>
        </p:spPr>
        <p:txBody>
          <a:bodyPr wrap="square" rtlCol="0">
            <a:spAutoFit/>
          </a:bodyPr>
          <a:lstStyle/>
          <a:p>
            <a:pPr algn="ctr"/>
            <a:r>
              <a:rPr lang="es-MX" sz="2000" b="1">
                <a:solidFill>
                  <a:srgbClr val="002060"/>
                </a:solidFill>
              </a:rPr>
              <a:t>12 - Jornadas</a:t>
            </a:r>
          </a:p>
          <a:p>
            <a:pPr algn="ctr"/>
            <a:r>
              <a:rPr lang="es-MX" sz="2000" b="1">
                <a:solidFill>
                  <a:srgbClr val="002060"/>
                </a:solidFill>
              </a:rPr>
              <a:t>970 - Visitas</a:t>
            </a:r>
            <a:endParaRPr lang="es-CO" sz="2000" b="1">
              <a:solidFill>
                <a:srgbClr val="002060"/>
              </a:solidFill>
            </a:endParaRPr>
          </a:p>
        </p:txBody>
      </p:sp>
      <p:sp>
        <p:nvSpPr>
          <p:cNvPr id="24" name="CuadroTexto 23">
            <a:extLst>
              <a:ext uri="{FF2B5EF4-FFF2-40B4-BE49-F238E27FC236}">
                <a16:creationId xmlns:a16="http://schemas.microsoft.com/office/drawing/2014/main" id="{62070AC0-CB6E-2783-31C5-D3E199082737}"/>
              </a:ext>
            </a:extLst>
          </p:cNvPr>
          <p:cNvSpPr txBox="1"/>
          <p:nvPr/>
        </p:nvSpPr>
        <p:spPr>
          <a:xfrm>
            <a:off x="2035892" y="5699834"/>
            <a:ext cx="2790820" cy="430887"/>
          </a:xfrm>
          <a:prstGeom prst="rect">
            <a:avLst/>
          </a:prstGeom>
          <a:noFill/>
        </p:spPr>
        <p:txBody>
          <a:bodyPr wrap="square" rtlCol="0">
            <a:spAutoFit/>
          </a:bodyPr>
          <a:lstStyle/>
          <a:p>
            <a:pPr algn="ctr"/>
            <a:r>
              <a:rPr lang="es-MX" sz="1100" b="1">
                <a:solidFill>
                  <a:schemeClr val="tx1"/>
                </a:solidFill>
              </a:rPr>
              <a:t>Memorando 00043 de marzo de 2026: Meta 5 jornadas en el año</a:t>
            </a:r>
            <a:endParaRPr lang="es-CO" sz="1100" b="1">
              <a:solidFill>
                <a:schemeClr val="tx1"/>
              </a:solidFill>
            </a:endParaRPr>
          </a:p>
        </p:txBody>
      </p:sp>
      <p:sp>
        <p:nvSpPr>
          <p:cNvPr id="25" name="CuadroTexto 24">
            <a:extLst>
              <a:ext uri="{FF2B5EF4-FFF2-40B4-BE49-F238E27FC236}">
                <a16:creationId xmlns:a16="http://schemas.microsoft.com/office/drawing/2014/main" id="{F5845F5A-E2D6-B349-DA75-8FA3A8AE1E6D}"/>
              </a:ext>
            </a:extLst>
          </p:cNvPr>
          <p:cNvSpPr txBox="1"/>
          <p:nvPr/>
        </p:nvSpPr>
        <p:spPr>
          <a:xfrm>
            <a:off x="2008241" y="3583534"/>
            <a:ext cx="2790820" cy="430887"/>
          </a:xfrm>
          <a:prstGeom prst="rect">
            <a:avLst/>
          </a:prstGeom>
          <a:noFill/>
        </p:spPr>
        <p:txBody>
          <a:bodyPr wrap="square" rtlCol="0">
            <a:spAutoFit/>
          </a:bodyPr>
          <a:lstStyle/>
          <a:p>
            <a:pPr algn="ctr"/>
            <a:r>
              <a:rPr lang="es-MX" sz="1100" b="1">
                <a:solidFill>
                  <a:schemeClr val="tx1"/>
                </a:solidFill>
              </a:rPr>
              <a:t>Memorando 000025 de febrero de 2025: Meta 11 jornadas en el año</a:t>
            </a:r>
            <a:endParaRPr lang="es-CO" sz="1100" b="1">
              <a:solidFill>
                <a:schemeClr val="tx1"/>
              </a:solidFill>
            </a:endParaRPr>
          </a:p>
        </p:txBody>
      </p:sp>
      <p:grpSp>
        <p:nvGrpSpPr>
          <p:cNvPr id="26" name="Grupo 25">
            <a:extLst>
              <a:ext uri="{FF2B5EF4-FFF2-40B4-BE49-F238E27FC236}">
                <a16:creationId xmlns:a16="http://schemas.microsoft.com/office/drawing/2014/main" id="{373AD4A1-7E18-ABEB-2203-A09F8E7FD420}"/>
              </a:ext>
            </a:extLst>
          </p:cNvPr>
          <p:cNvGrpSpPr/>
          <p:nvPr/>
        </p:nvGrpSpPr>
        <p:grpSpPr>
          <a:xfrm>
            <a:off x="5646026" y="2050907"/>
            <a:ext cx="5746653" cy="4377885"/>
            <a:chOff x="804749" y="44614"/>
            <a:chExt cx="6435480" cy="4672301"/>
          </a:xfrm>
        </p:grpSpPr>
        <p:pic>
          <p:nvPicPr>
            <p:cNvPr id="27" name="Imagen 26">
              <a:extLst>
                <a:ext uri="{FF2B5EF4-FFF2-40B4-BE49-F238E27FC236}">
                  <a16:creationId xmlns:a16="http://schemas.microsoft.com/office/drawing/2014/main" id="{D9301602-8BE6-C0FB-7A6B-C4FAFF597D48}"/>
                </a:ext>
              </a:extLst>
            </p:cNvPr>
            <p:cNvPicPr>
              <a:picLocks noChangeAspect="1"/>
            </p:cNvPicPr>
            <p:nvPr/>
          </p:nvPicPr>
          <p:blipFill>
            <a:blip r:embed="rId7"/>
            <a:stretch>
              <a:fillRect/>
            </a:stretch>
          </p:blipFill>
          <p:spPr>
            <a:xfrm>
              <a:off x="5453726" y="44614"/>
              <a:ext cx="1786503" cy="3176006"/>
            </a:xfrm>
            <a:prstGeom prst="rect">
              <a:avLst/>
            </a:prstGeom>
          </p:spPr>
        </p:pic>
        <p:pic>
          <p:nvPicPr>
            <p:cNvPr id="28" name="Picture 2">
              <a:extLst>
                <a:ext uri="{FF2B5EF4-FFF2-40B4-BE49-F238E27FC236}">
                  <a16:creationId xmlns:a16="http://schemas.microsoft.com/office/drawing/2014/main" id="{7B674564-4BA4-D2F3-0B2E-BF82292863B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7647"/>
            <a:stretch/>
          </p:blipFill>
          <p:spPr bwMode="auto">
            <a:xfrm>
              <a:off x="4979888" y="2234972"/>
              <a:ext cx="2260341" cy="2481943"/>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n 28">
              <a:extLst>
                <a:ext uri="{FF2B5EF4-FFF2-40B4-BE49-F238E27FC236}">
                  <a16:creationId xmlns:a16="http://schemas.microsoft.com/office/drawing/2014/main" id="{ED3DDD74-001C-1A83-5EA4-920803256C76}"/>
                </a:ext>
              </a:extLst>
            </p:cNvPr>
            <p:cNvPicPr>
              <a:picLocks noChangeAspect="1"/>
            </p:cNvPicPr>
            <p:nvPr/>
          </p:nvPicPr>
          <p:blipFill rotWithShape="1">
            <a:blip r:embed="rId9"/>
            <a:srcRect l="21570" t="7613" r="24295"/>
            <a:stretch/>
          </p:blipFill>
          <p:spPr>
            <a:xfrm>
              <a:off x="3065090" y="44614"/>
              <a:ext cx="2388636" cy="2292998"/>
            </a:xfrm>
            <a:prstGeom prst="rect">
              <a:avLst/>
            </a:prstGeom>
          </p:spPr>
        </p:pic>
        <p:pic>
          <p:nvPicPr>
            <p:cNvPr id="30" name="Picture 4">
              <a:extLst>
                <a:ext uri="{FF2B5EF4-FFF2-40B4-BE49-F238E27FC236}">
                  <a16:creationId xmlns:a16="http://schemas.microsoft.com/office/drawing/2014/main" id="{58572A72-3F5D-BB7E-9132-686FA85B689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6068"/>
            <a:stretch/>
          </p:blipFill>
          <p:spPr bwMode="auto">
            <a:xfrm>
              <a:off x="804749" y="44614"/>
              <a:ext cx="2260341" cy="229299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a:extLst>
                <a:ext uri="{FF2B5EF4-FFF2-40B4-BE49-F238E27FC236}">
                  <a16:creationId xmlns:a16="http://schemas.microsoft.com/office/drawing/2014/main" id="{F695DC5B-19C2-BEEE-CD00-C78DA479BDC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4749" y="2337612"/>
              <a:ext cx="4229873" cy="237930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93349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7FAB7CD1-E47C-4FAA-4352-B3FEFE7B2729}"/>
              </a:ext>
            </a:extLst>
          </p:cNvPr>
          <p:cNvSpPr txBox="1"/>
          <p:nvPr/>
        </p:nvSpPr>
        <p:spPr>
          <a:xfrm>
            <a:off x="962864" y="1450583"/>
            <a:ext cx="2937268" cy="369332"/>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002060"/>
                </a:solidFill>
                <a:effectLst/>
                <a:uLnTx/>
                <a:uFillTx/>
                <a:ea typeface="+mn-ea"/>
              </a:rPr>
              <a:t>Capacitaciones 2025</a:t>
            </a:r>
          </a:p>
        </p:txBody>
      </p:sp>
      <p:sp>
        <p:nvSpPr>
          <p:cNvPr id="6" name="Rectángulo: esquinas redondeadas 5">
            <a:extLst>
              <a:ext uri="{FF2B5EF4-FFF2-40B4-BE49-F238E27FC236}">
                <a16:creationId xmlns:a16="http://schemas.microsoft.com/office/drawing/2014/main" id="{EF941345-8E1D-12BB-193B-000E1EA060C9}"/>
              </a:ext>
            </a:extLst>
          </p:cNvPr>
          <p:cNvSpPr/>
          <p:nvPr/>
        </p:nvSpPr>
        <p:spPr>
          <a:xfrm>
            <a:off x="105730" y="3351384"/>
            <a:ext cx="7003642" cy="2781353"/>
          </a:xfrm>
          <a:prstGeom prst="roundRect">
            <a:avLst>
              <a:gd name="adj" fmla="val 2123"/>
            </a:avLst>
          </a:prstGeom>
          <a:noFill/>
          <a:ln w="317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1979F072-3148-6A7F-07FB-5C56129D3E10}"/>
              </a:ext>
            </a:extLst>
          </p:cNvPr>
          <p:cNvSpPr/>
          <p:nvPr/>
        </p:nvSpPr>
        <p:spPr>
          <a:xfrm>
            <a:off x="251951" y="2085996"/>
            <a:ext cx="2372279" cy="1070668"/>
          </a:xfrm>
          <a:prstGeom prst="roundRect">
            <a:avLst>
              <a:gd name="adj" fmla="val 2170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Elipse 8">
            <a:extLst>
              <a:ext uri="{FF2B5EF4-FFF2-40B4-BE49-F238E27FC236}">
                <a16:creationId xmlns:a16="http://schemas.microsoft.com/office/drawing/2014/main" id="{B27D7F72-AF51-0F7C-664A-7601AD4B4720}"/>
              </a:ext>
            </a:extLst>
          </p:cNvPr>
          <p:cNvSpPr/>
          <p:nvPr/>
        </p:nvSpPr>
        <p:spPr>
          <a:xfrm>
            <a:off x="419746" y="2173397"/>
            <a:ext cx="889981" cy="86732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CuadroTexto 9">
            <a:extLst>
              <a:ext uri="{FF2B5EF4-FFF2-40B4-BE49-F238E27FC236}">
                <a16:creationId xmlns:a16="http://schemas.microsoft.com/office/drawing/2014/main" id="{CEF575B7-4E0D-32FF-CBE5-8B123DB90A80}"/>
              </a:ext>
            </a:extLst>
          </p:cNvPr>
          <p:cNvSpPr txBox="1"/>
          <p:nvPr/>
        </p:nvSpPr>
        <p:spPr>
          <a:xfrm>
            <a:off x="1303131" y="2029446"/>
            <a:ext cx="1279197" cy="769441"/>
          </a:xfrm>
          <a:prstGeom prst="rect">
            <a:avLst/>
          </a:prstGeom>
          <a:noFill/>
        </p:spPr>
        <p:txBody>
          <a:bodyPr wrap="square" rtlCol="0">
            <a:spAutoFit/>
          </a:bodyPr>
          <a:lstStyle/>
          <a:p>
            <a:pPr algn="ctr"/>
            <a:r>
              <a:rPr lang="es-MX" sz="4400" b="1">
                <a:solidFill>
                  <a:srgbClr val="002060"/>
                </a:solidFill>
              </a:rPr>
              <a:t>37</a:t>
            </a:r>
            <a:endParaRPr lang="es-CO" sz="4400" b="1">
              <a:solidFill>
                <a:srgbClr val="002060"/>
              </a:solidFill>
            </a:endParaRPr>
          </a:p>
        </p:txBody>
      </p:sp>
      <p:sp>
        <p:nvSpPr>
          <p:cNvPr id="11" name="CuadroTexto 10">
            <a:extLst>
              <a:ext uri="{FF2B5EF4-FFF2-40B4-BE49-F238E27FC236}">
                <a16:creationId xmlns:a16="http://schemas.microsoft.com/office/drawing/2014/main" id="{02870647-355B-66DC-F678-BBB4BFC0BA1C}"/>
              </a:ext>
            </a:extLst>
          </p:cNvPr>
          <p:cNvSpPr txBox="1"/>
          <p:nvPr/>
        </p:nvSpPr>
        <p:spPr>
          <a:xfrm>
            <a:off x="1170851" y="2678486"/>
            <a:ext cx="1453379" cy="430887"/>
          </a:xfrm>
          <a:prstGeom prst="rect">
            <a:avLst/>
          </a:prstGeom>
          <a:noFill/>
        </p:spPr>
        <p:txBody>
          <a:bodyPr wrap="square" rtlCol="0">
            <a:spAutoFit/>
          </a:bodyPr>
          <a:lstStyle/>
          <a:p>
            <a:pPr algn="ctr"/>
            <a:r>
              <a:rPr lang="es-MX" sz="1100" b="1">
                <a:solidFill>
                  <a:schemeClr val="bg1">
                    <a:lumMod val="10000"/>
                  </a:schemeClr>
                </a:solidFill>
              </a:rPr>
              <a:t>Capacitaciones realizadas</a:t>
            </a:r>
            <a:endParaRPr lang="es-CO" sz="1100" b="1">
              <a:solidFill>
                <a:schemeClr val="bg1">
                  <a:lumMod val="10000"/>
                </a:schemeClr>
              </a:solidFill>
            </a:endParaRPr>
          </a:p>
        </p:txBody>
      </p:sp>
      <p:pic>
        <p:nvPicPr>
          <p:cNvPr id="12" name="Gráfico 11">
            <a:extLst>
              <a:ext uri="{FF2B5EF4-FFF2-40B4-BE49-F238E27FC236}">
                <a16:creationId xmlns:a16="http://schemas.microsoft.com/office/drawing/2014/main" id="{B06B0BCB-4CCD-4AF3-0B07-478FEE9150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1200" y="2357045"/>
            <a:ext cx="468000" cy="468000"/>
          </a:xfrm>
          <a:prstGeom prst="rect">
            <a:avLst/>
          </a:prstGeom>
        </p:spPr>
      </p:pic>
      <p:sp>
        <p:nvSpPr>
          <p:cNvPr id="13" name="Rectángulo: esquinas redondeadas 12">
            <a:extLst>
              <a:ext uri="{FF2B5EF4-FFF2-40B4-BE49-F238E27FC236}">
                <a16:creationId xmlns:a16="http://schemas.microsoft.com/office/drawing/2014/main" id="{ADDCEAFA-5842-5A8F-E9E9-6E0C28C73405}"/>
              </a:ext>
            </a:extLst>
          </p:cNvPr>
          <p:cNvSpPr/>
          <p:nvPr/>
        </p:nvSpPr>
        <p:spPr>
          <a:xfrm>
            <a:off x="2713932" y="2078571"/>
            <a:ext cx="2372400" cy="1070668"/>
          </a:xfrm>
          <a:prstGeom prst="roundRect">
            <a:avLst>
              <a:gd name="adj" fmla="val 2170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Elipse 13">
            <a:extLst>
              <a:ext uri="{FF2B5EF4-FFF2-40B4-BE49-F238E27FC236}">
                <a16:creationId xmlns:a16="http://schemas.microsoft.com/office/drawing/2014/main" id="{94D8212F-F140-01C7-A25B-D4C5661DBAAF}"/>
              </a:ext>
            </a:extLst>
          </p:cNvPr>
          <p:cNvSpPr/>
          <p:nvPr/>
        </p:nvSpPr>
        <p:spPr>
          <a:xfrm>
            <a:off x="2881727" y="2165972"/>
            <a:ext cx="889981" cy="867320"/>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69065EBC-6E39-AE16-7F4C-4566F762E749}"/>
              </a:ext>
            </a:extLst>
          </p:cNvPr>
          <p:cNvSpPr txBox="1"/>
          <p:nvPr/>
        </p:nvSpPr>
        <p:spPr>
          <a:xfrm>
            <a:off x="3607551" y="2613905"/>
            <a:ext cx="1539173" cy="600164"/>
          </a:xfrm>
          <a:prstGeom prst="rect">
            <a:avLst/>
          </a:prstGeom>
          <a:noFill/>
        </p:spPr>
        <p:txBody>
          <a:bodyPr wrap="square" rtlCol="0">
            <a:spAutoFit/>
          </a:bodyPr>
          <a:lstStyle/>
          <a:p>
            <a:pPr algn="ctr"/>
            <a:r>
              <a:rPr lang="es-MX" sz="1100" b="1">
                <a:solidFill>
                  <a:schemeClr val="bg1">
                    <a:lumMod val="10000"/>
                  </a:schemeClr>
                </a:solidFill>
              </a:rPr>
              <a:t>Capacitaciones en procesos misionales</a:t>
            </a:r>
            <a:endParaRPr lang="es-CO" sz="1100" b="1">
              <a:solidFill>
                <a:schemeClr val="bg1">
                  <a:lumMod val="10000"/>
                </a:schemeClr>
              </a:solidFill>
            </a:endParaRPr>
          </a:p>
        </p:txBody>
      </p:sp>
      <p:pic>
        <p:nvPicPr>
          <p:cNvPr id="16" name="Gráfico 15">
            <a:extLst>
              <a:ext uri="{FF2B5EF4-FFF2-40B4-BE49-F238E27FC236}">
                <a16:creationId xmlns:a16="http://schemas.microsoft.com/office/drawing/2014/main" id="{82CF3E72-355C-7D24-88CF-519155AB8B1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058746" y="2295813"/>
            <a:ext cx="551186" cy="551186"/>
          </a:xfrm>
          <a:prstGeom prst="rect">
            <a:avLst/>
          </a:prstGeom>
        </p:spPr>
      </p:pic>
      <p:sp>
        <p:nvSpPr>
          <p:cNvPr id="17" name="Rectángulo: esquinas redondeadas 16">
            <a:extLst>
              <a:ext uri="{FF2B5EF4-FFF2-40B4-BE49-F238E27FC236}">
                <a16:creationId xmlns:a16="http://schemas.microsoft.com/office/drawing/2014/main" id="{671E3661-C5ED-229D-D4B1-4CABA13F6F87}"/>
              </a:ext>
            </a:extLst>
          </p:cNvPr>
          <p:cNvSpPr/>
          <p:nvPr/>
        </p:nvSpPr>
        <p:spPr>
          <a:xfrm>
            <a:off x="5207117" y="2072158"/>
            <a:ext cx="2372400" cy="1070668"/>
          </a:xfrm>
          <a:prstGeom prst="roundRect">
            <a:avLst>
              <a:gd name="adj" fmla="val 2170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EAF95453-EA41-5107-A05E-0E510EE77397}"/>
              </a:ext>
            </a:extLst>
          </p:cNvPr>
          <p:cNvSpPr/>
          <p:nvPr/>
        </p:nvSpPr>
        <p:spPr>
          <a:xfrm>
            <a:off x="5374912" y="2159559"/>
            <a:ext cx="889981" cy="86732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CuadroTexto 18">
            <a:extLst>
              <a:ext uri="{FF2B5EF4-FFF2-40B4-BE49-F238E27FC236}">
                <a16:creationId xmlns:a16="http://schemas.microsoft.com/office/drawing/2014/main" id="{7E6421BA-03C1-66EB-3D39-42B116D28F65}"/>
              </a:ext>
            </a:extLst>
          </p:cNvPr>
          <p:cNvSpPr txBox="1"/>
          <p:nvPr/>
        </p:nvSpPr>
        <p:spPr>
          <a:xfrm>
            <a:off x="6124347" y="2605033"/>
            <a:ext cx="1539173" cy="430887"/>
          </a:xfrm>
          <a:prstGeom prst="rect">
            <a:avLst/>
          </a:prstGeom>
          <a:noFill/>
        </p:spPr>
        <p:txBody>
          <a:bodyPr wrap="square" rtlCol="0">
            <a:spAutoFit/>
          </a:bodyPr>
          <a:lstStyle/>
          <a:p>
            <a:pPr algn="ctr"/>
            <a:r>
              <a:rPr lang="es-MX" sz="1100" b="1">
                <a:solidFill>
                  <a:schemeClr val="bg1">
                    <a:lumMod val="10000"/>
                  </a:schemeClr>
                </a:solidFill>
              </a:rPr>
              <a:t>Participación en temas misionales</a:t>
            </a:r>
            <a:endParaRPr lang="es-CO" sz="1100" b="1">
              <a:solidFill>
                <a:schemeClr val="bg1">
                  <a:lumMod val="10000"/>
                </a:schemeClr>
              </a:solidFill>
            </a:endParaRPr>
          </a:p>
        </p:txBody>
      </p:sp>
      <p:sp>
        <p:nvSpPr>
          <p:cNvPr id="20" name="CuadroTexto 19">
            <a:extLst>
              <a:ext uri="{FF2B5EF4-FFF2-40B4-BE49-F238E27FC236}">
                <a16:creationId xmlns:a16="http://schemas.microsoft.com/office/drawing/2014/main" id="{D4CC4891-C136-5EB1-53A7-BCF3AF670A1F}"/>
              </a:ext>
            </a:extLst>
          </p:cNvPr>
          <p:cNvSpPr txBox="1"/>
          <p:nvPr/>
        </p:nvSpPr>
        <p:spPr>
          <a:xfrm>
            <a:off x="6096516" y="1998010"/>
            <a:ext cx="1778432" cy="769441"/>
          </a:xfrm>
          <a:prstGeom prst="rect">
            <a:avLst/>
          </a:prstGeom>
          <a:noFill/>
        </p:spPr>
        <p:txBody>
          <a:bodyPr wrap="square" rtlCol="0">
            <a:spAutoFit/>
          </a:bodyPr>
          <a:lstStyle/>
          <a:p>
            <a:pPr algn="ctr"/>
            <a:r>
              <a:rPr lang="es-MX" sz="4400" b="1">
                <a:solidFill>
                  <a:srgbClr val="43567F"/>
                </a:solidFill>
              </a:rPr>
              <a:t>62</a:t>
            </a:r>
            <a:r>
              <a:rPr lang="es-MX" sz="3200" b="1">
                <a:solidFill>
                  <a:srgbClr val="43567F"/>
                </a:solidFill>
              </a:rPr>
              <a:t>%</a:t>
            </a:r>
            <a:endParaRPr lang="es-CO" sz="4400" b="1">
              <a:solidFill>
                <a:srgbClr val="43567F"/>
              </a:solidFill>
            </a:endParaRPr>
          </a:p>
        </p:txBody>
      </p:sp>
      <p:pic>
        <p:nvPicPr>
          <p:cNvPr id="21" name="Gráfico 20">
            <a:extLst>
              <a:ext uri="{FF2B5EF4-FFF2-40B4-BE49-F238E27FC236}">
                <a16:creationId xmlns:a16="http://schemas.microsoft.com/office/drawing/2014/main" id="{F9942536-681F-5DE9-663B-862BBD53B2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29669" y="2294697"/>
            <a:ext cx="580465" cy="580465"/>
          </a:xfrm>
          <a:prstGeom prst="rect">
            <a:avLst/>
          </a:prstGeom>
        </p:spPr>
      </p:pic>
      <p:sp>
        <p:nvSpPr>
          <p:cNvPr id="22" name="Rectángulo: esquinas redondeadas 21">
            <a:extLst>
              <a:ext uri="{FF2B5EF4-FFF2-40B4-BE49-F238E27FC236}">
                <a16:creationId xmlns:a16="http://schemas.microsoft.com/office/drawing/2014/main" id="{44136458-A958-9CE6-2375-8B3369784A90}"/>
              </a:ext>
            </a:extLst>
          </p:cNvPr>
          <p:cNvSpPr/>
          <p:nvPr/>
        </p:nvSpPr>
        <p:spPr>
          <a:xfrm>
            <a:off x="7688401" y="2039547"/>
            <a:ext cx="2576722" cy="1070668"/>
          </a:xfrm>
          <a:prstGeom prst="roundRect">
            <a:avLst>
              <a:gd name="adj" fmla="val 2170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Elipse 22">
            <a:extLst>
              <a:ext uri="{FF2B5EF4-FFF2-40B4-BE49-F238E27FC236}">
                <a16:creationId xmlns:a16="http://schemas.microsoft.com/office/drawing/2014/main" id="{98A6C935-865A-3EAC-BEFB-E8DB7F304A3A}"/>
              </a:ext>
            </a:extLst>
          </p:cNvPr>
          <p:cNvSpPr/>
          <p:nvPr/>
        </p:nvSpPr>
        <p:spPr>
          <a:xfrm>
            <a:off x="7856196" y="2126948"/>
            <a:ext cx="889981" cy="86732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CuadroTexto 23">
            <a:extLst>
              <a:ext uri="{FF2B5EF4-FFF2-40B4-BE49-F238E27FC236}">
                <a16:creationId xmlns:a16="http://schemas.microsoft.com/office/drawing/2014/main" id="{9AA86024-85E1-6761-941E-76B91522AAF8}"/>
              </a:ext>
            </a:extLst>
          </p:cNvPr>
          <p:cNvSpPr txBox="1"/>
          <p:nvPr/>
        </p:nvSpPr>
        <p:spPr>
          <a:xfrm>
            <a:off x="8725950" y="2632582"/>
            <a:ext cx="1539173" cy="430887"/>
          </a:xfrm>
          <a:prstGeom prst="rect">
            <a:avLst/>
          </a:prstGeom>
          <a:noFill/>
        </p:spPr>
        <p:txBody>
          <a:bodyPr wrap="square" rtlCol="0">
            <a:spAutoFit/>
          </a:bodyPr>
          <a:lstStyle/>
          <a:p>
            <a:pPr algn="ctr"/>
            <a:r>
              <a:rPr lang="es-MX" sz="1100" b="1">
                <a:solidFill>
                  <a:schemeClr val="bg1">
                    <a:lumMod val="10000"/>
                  </a:schemeClr>
                </a:solidFill>
              </a:rPr>
              <a:t>Ejes temáticos abordados</a:t>
            </a:r>
            <a:endParaRPr lang="es-CO" sz="1100" b="1">
              <a:solidFill>
                <a:schemeClr val="bg1">
                  <a:lumMod val="10000"/>
                </a:schemeClr>
              </a:solidFill>
            </a:endParaRPr>
          </a:p>
        </p:txBody>
      </p:sp>
      <p:pic>
        <p:nvPicPr>
          <p:cNvPr id="25" name="Gráfico 24">
            <a:extLst>
              <a:ext uri="{FF2B5EF4-FFF2-40B4-BE49-F238E27FC236}">
                <a16:creationId xmlns:a16="http://schemas.microsoft.com/office/drawing/2014/main" id="{7CDCA7B4-B328-2A5F-D388-4C0705360B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49460" y="2231719"/>
            <a:ext cx="567152" cy="567152"/>
          </a:xfrm>
          <a:prstGeom prst="rect">
            <a:avLst/>
          </a:prstGeom>
        </p:spPr>
      </p:pic>
      <p:sp>
        <p:nvSpPr>
          <p:cNvPr id="26" name="Rectángulo: esquinas redondeadas 25">
            <a:extLst>
              <a:ext uri="{FF2B5EF4-FFF2-40B4-BE49-F238E27FC236}">
                <a16:creationId xmlns:a16="http://schemas.microsoft.com/office/drawing/2014/main" id="{AD7E504C-FFD0-C5DF-0C23-62A55A5AF6A8}"/>
              </a:ext>
            </a:extLst>
          </p:cNvPr>
          <p:cNvSpPr/>
          <p:nvPr/>
        </p:nvSpPr>
        <p:spPr>
          <a:xfrm>
            <a:off x="182280" y="3429118"/>
            <a:ext cx="6849352" cy="248256"/>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s-MX" sz="1600" b="1"/>
              <a:t>Capacitaciones </a:t>
            </a:r>
            <a:endParaRPr lang="es-CO" sz="1600" b="1"/>
          </a:p>
        </p:txBody>
      </p:sp>
      <p:sp>
        <p:nvSpPr>
          <p:cNvPr id="27" name="Rectángulo: esquinas redondeadas 26">
            <a:extLst>
              <a:ext uri="{FF2B5EF4-FFF2-40B4-BE49-F238E27FC236}">
                <a16:creationId xmlns:a16="http://schemas.microsoft.com/office/drawing/2014/main" id="{BDEB9D96-BB18-DAD9-ABA6-E8723995DB16}"/>
              </a:ext>
            </a:extLst>
          </p:cNvPr>
          <p:cNvSpPr/>
          <p:nvPr/>
        </p:nvSpPr>
        <p:spPr>
          <a:xfrm>
            <a:off x="7414876" y="3351384"/>
            <a:ext cx="4631061" cy="1450318"/>
          </a:xfrm>
          <a:prstGeom prst="roundRect">
            <a:avLst>
              <a:gd name="adj" fmla="val 2123"/>
            </a:avLst>
          </a:prstGeom>
          <a:noFill/>
          <a:ln w="317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Rectángulo: esquinas redondeadas 27">
            <a:extLst>
              <a:ext uri="{FF2B5EF4-FFF2-40B4-BE49-F238E27FC236}">
                <a16:creationId xmlns:a16="http://schemas.microsoft.com/office/drawing/2014/main" id="{8C172B12-3432-D6FE-68E2-F49B6A45AD75}"/>
              </a:ext>
            </a:extLst>
          </p:cNvPr>
          <p:cNvSpPr/>
          <p:nvPr/>
        </p:nvSpPr>
        <p:spPr>
          <a:xfrm>
            <a:off x="7414876" y="3384884"/>
            <a:ext cx="4631061" cy="316556"/>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s-MX" sz="1400" b="1"/>
              <a:t>Principales Resultados</a:t>
            </a:r>
            <a:r>
              <a:rPr lang="es-MX" sz="1600" b="1"/>
              <a:t> </a:t>
            </a:r>
            <a:endParaRPr lang="es-CO" sz="1600" b="1"/>
          </a:p>
        </p:txBody>
      </p:sp>
      <p:sp>
        <p:nvSpPr>
          <p:cNvPr id="29" name="Elipse 28">
            <a:extLst>
              <a:ext uri="{FF2B5EF4-FFF2-40B4-BE49-F238E27FC236}">
                <a16:creationId xmlns:a16="http://schemas.microsoft.com/office/drawing/2014/main" id="{2CB78DB4-F5BA-0DC2-2BBD-C2EA7021787A}"/>
              </a:ext>
            </a:extLst>
          </p:cNvPr>
          <p:cNvSpPr/>
          <p:nvPr/>
        </p:nvSpPr>
        <p:spPr>
          <a:xfrm>
            <a:off x="7860718" y="3307847"/>
            <a:ext cx="480426" cy="480192"/>
          </a:xfrm>
          <a:prstGeom prst="ellipse">
            <a:avLst/>
          </a:prstGeom>
          <a:solidFill>
            <a:schemeClr val="tx1"/>
          </a:solid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1" name="CuadroTexto 30">
            <a:extLst>
              <a:ext uri="{FF2B5EF4-FFF2-40B4-BE49-F238E27FC236}">
                <a16:creationId xmlns:a16="http://schemas.microsoft.com/office/drawing/2014/main" id="{B6002F9C-DDDE-43E6-AE35-5A69B8474A04}"/>
              </a:ext>
            </a:extLst>
          </p:cNvPr>
          <p:cNvSpPr txBox="1"/>
          <p:nvPr/>
        </p:nvSpPr>
        <p:spPr>
          <a:xfrm>
            <a:off x="7662412" y="3750430"/>
            <a:ext cx="4359731" cy="246221"/>
          </a:xfrm>
          <a:prstGeom prst="rect">
            <a:avLst/>
          </a:prstGeom>
          <a:noFill/>
        </p:spPr>
        <p:txBody>
          <a:bodyPr wrap="square" rtlCol="0">
            <a:spAutoFit/>
          </a:bodyPr>
          <a:lstStyle/>
          <a:p>
            <a:r>
              <a:rPr lang="es-MX" sz="1000"/>
              <a:t>37 capacitaciones ejecutadas durante la vigencia.</a:t>
            </a:r>
            <a:endParaRPr lang="es-CO" sz="1000"/>
          </a:p>
        </p:txBody>
      </p:sp>
      <p:sp>
        <p:nvSpPr>
          <p:cNvPr id="33" name="CuadroTexto 32">
            <a:extLst>
              <a:ext uri="{FF2B5EF4-FFF2-40B4-BE49-F238E27FC236}">
                <a16:creationId xmlns:a16="http://schemas.microsoft.com/office/drawing/2014/main" id="{1DFDC69F-AE16-BE75-4955-8588DC6FE7E4}"/>
              </a:ext>
            </a:extLst>
          </p:cNvPr>
          <p:cNvSpPr txBox="1"/>
          <p:nvPr/>
        </p:nvSpPr>
        <p:spPr>
          <a:xfrm>
            <a:off x="7666624" y="4021863"/>
            <a:ext cx="4359731" cy="246221"/>
          </a:xfrm>
          <a:prstGeom prst="rect">
            <a:avLst/>
          </a:prstGeom>
          <a:noFill/>
        </p:spPr>
        <p:txBody>
          <a:bodyPr wrap="square" rtlCol="0">
            <a:spAutoFit/>
          </a:bodyPr>
          <a:lstStyle/>
          <a:p>
            <a:r>
              <a:rPr lang="es-MX" sz="1000"/>
              <a:t>23 capacitaciones orientadas a procesos misionales.</a:t>
            </a:r>
            <a:endParaRPr lang="es-CO" sz="1000"/>
          </a:p>
        </p:txBody>
      </p:sp>
      <p:sp>
        <p:nvSpPr>
          <p:cNvPr id="35" name="CuadroTexto 34">
            <a:extLst>
              <a:ext uri="{FF2B5EF4-FFF2-40B4-BE49-F238E27FC236}">
                <a16:creationId xmlns:a16="http://schemas.microsoft.com/office/drawing/2014/main" id="{5CAD9A39-619A-4BE1-4F38-2AEC1BF74111}"/>
              </a:ext>
            </a:extLst>
          </p:cNvPr>
          <p:cNvSpPr txBox="1"/>
          <p:nvPr/>
        </p:nvSpPr>
        <p:spPr>
          <a:xfrm>
            <a:off x="7666624" y="4274242"/>
            <a:ext cx="4359731" cy="246221"/>
          </a:xfrm>
          <a:prstGeom prst="rect">
            <a:avLst/>
          </a:prstGeom>
          <a:noFill/>
        </p:spPr>
        <p:txBody>
          <a:bodyPr wrap="square" rtlCol="0">
            <a:spAutoFit/>
          </a:bodyPr>
          <a:lstStyle/>
          <a:p>
            <a:r>
              <a:rPr lang="es-MX" sz="1000"/>
              <a:t>Fortalecimiento de competencias en gestión aduanera, tributaria y jurídica. </a:t>
            </a:r>
            <a:endParaRPr lang="es-CO" sz="1000"/>
          </a:p>
        </p:txBody>
      </p:sp>
      <p:pic>
        <p:nvPicPr>
          <p:cNvPr id="36" name="Gráfico 35" descr="Marca de insignia1 contorno">
            <a:extLst>
              <a:ext uri="{FF2B5EF4-FFF2-40B4-BE49-F238E27FC236}">
                <a16:creationId xmlns:a16="http://schemas.microsoft.com/office/drawing/2014/main" id="{5F90D041-5B6C-D8C8-00B9-C9CECDB5A19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70546" y="4274242"/>
            <a:ext cx="215659" cy="215659"/>
          </a:xfrm>
          <a:prstGeom prst="rect">
            <a:avLst/>
          </a:prstGeom>
        </p:spPr>
      </p:pic>
      <p:sp>
        <p:nvSpPr>
          <p:cNvPr id="37" name="CuadroTexto 36">
            <a:extLst>
              <a:ext uri="{FF2B5EF4-FFF2-40B4-BE49-F238E27FC236}">
                <a16:creationId xmlns:a16="http://schemas.microsoft.com/office/drawing/2014/main" id="{FB25B68F-2638-3E00-61E9-98614CF3B765}"/>
              </a:ext>
            </a:extLst>
          </p:cNvPr>
          <p:cNvSpPr txBox="1"/>
          <p:nvPr/>
        </p:nvSpPr>
        <p:spPr>
          <a:xfrm>
            <a:off x="7667454" y="4516622"/>
            <a:ext cx="4386501" cy="246221"/>
          </a:xfrm>
          <a:prstGeom prst="rect">
            <a:avLst/>
          </a:prstGeom>
          <a:noFill/>
        </p:spPr>
        <p:txBody>
          <a:bodyPr wrap="square" rtlCol="0">
            <a:spAutoFit/>
          </a:bodyPr>
          <a:lstStyle/>
          <a:p>
            <a:r>
              <a:rPr lang="es-MX" sz="1000"/>
              <a:t>Cobertura de procesos estratégicos y de apoyo.</a:t>
            </a:r>
            <a:endParaRPr lang="es-CO" sz="1000"/>
          </a:p>
        </p:txBody>
      </p:sp>
      <p:sp>
        <p:nvSpPr>
          <p:cNvPr id="38" name="Rectángulo: esquinas redondeadas 37">
            <a:extLst>
              <a:ext uri="{FF2B5EF4-FFF2-40B4-BE49-F238E27FC236}">
                <a16:creationId xmlns:a16="http://schemas.microsoft.com/office/drawing/2014/main" id="{A3250BB2-FE2D-8446-62BE-410FAD3F51C5}"/>
              </a:ext>
            </a:extLst>
          </p:cNvPr>
          <p:cNvSpPr/>
          <p:nvPr/>
        </p:nvSpPr>
        <p:spPr>
          <a:xfrm>
            <a:off x="7414048" y="4889343"/>
            <a:ext cx="4631060" cy="1243394"/>
          </a:xfrm>
          <a:prstGeom prst="roundRect">
            <a:avLst>
              <a:gd name="adj" fmla="val 2123"/>
            </a:avLst>
          </a:prstGeom>
          <a:noFill/>
          <a:ln w="317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9" name="Rectángulo: esquinas redondeadas 38">
            <a:extLst>
              <a:ext uri="{FF2B5EF4-FFF2-40B4-BE49-F238E27FC236}">
                <a16:creationId xmlns:a16="http://schemas.microsoft.com/office/drawing/2014/main" id="{7AD5224F-6D41-543E-CF01-EBF8FF86305B}"/>
              </a:ext>
            </a:extLst>
          </p:cNvPr>
          <p:cNvSpPr/>
          <p:nvPr/>
        </p:nvSpPr>
        <p:spPr>
          <a:xfrm>
            <a:off x="7414048" y="4951935"/>
            <a:ext cx="4631059" cy="316556"/>
          </a:xfrm>
          <a:prstGeom prst="roundRect">
            <a:avLst/>
          </a:prstGeom>
          <a:solidFill>
            <a:srgbClr val="80CE8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s-MX" sz="1400" b="1"/>
              <a:t>Ejes Temáticos</a:t>
            </a:r>
            <a:endParaRPr lang="es-CO" sz="1600" b="1"/>
          </a:p>
        </p:txBody>
      </p:sp>
      <p:sp>
        <p:nvSpPr>
          <p:cNvPr id="40" name="Elipse 39">
            <a:extLst>
              <a:ext uri="{FF2B5EF4-FFF2-40B4-BE49-F238E27FC236}">
                <a16:creationId xmlns:a16="http://schemas.microsoft.com/office/drawing/2014/main" id="{F39312EF-A325-8850-0B7C-399264575C78}"/>
              </a:ext>
            </a:extLst>
          </p:cNvPr>
          <p:cNvSpPr/>
          <p:nvPr/>
        </p:nvSpPr>
        <p:spPr>
          <a:xfrm>
            <a:off x="7872231" y="4836868"/>
            <a:ext cx="480426" cy="480192"/>
          </a:xfrm>
          <a:prstGeom prst="ellipse">
            <a:avLst/>
          </a:prstGeom>
          <a:solidFill>
            <a:srgbClr val="80CE87"/>
          </a:solid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CuadroTexto 40">
            <a:extLst>
              <a:ext uri="{FF2B5EF4-FFF2-40B4-BE49-F238E27FC236}">
                <a16:creationId xmlns:a16="http://schemas.microsoft.com/office/drawing/2014/main" id="{D86AFF14-839E-99F3-34FA-43569855A41B}"/>
              </a:ext>
            </a:extLst>
          </p:cNvPr>
          <p:cNvSpPr txBox="1"/>
          <p:nvPr/>
        </p:nvSpPr>
        <p:spPr>
          <a:xfrm>
            <a:off x="7474778" y="5491099"/>
            <a:ext cx="2372400" cy="553998"/>
          </a:xfrm>
          <a:prstGeom prst="rect">
            <a:avLst/>
          </a:prstGeom>
          <a:noFill/>
        </p:spPr>
        <p:txBody>
          <a:bodyPr wrap="square" rtlCol="0">
            <a:spAutoFit/>
          </a:bodyPr>
          <a:lstStyle/>
          <a:p>
            <a:pPr marL="84138" indent="-84138" algn="just">
              <a:buFont typeface="Arial" panose="020B0604020202020204" pitchFamily="34" charset="0"/>
              <a:buChar char="•"/>
            </a:pPr>
            <a:r>
              <a:rPr lang="es-MX" sz="1000"/>
              <a:t>Fiscalización aduanera y riesgos.</a:t>
            </a:r>
          </a:p>
          <a:p>
            <a:pPr marL="84138" indent="-84138" algn="just">
              <a:buFont typeface="Arial" panose="020B0604020202020204" pitchFamily="34" charset="0"/>
              <a:buChar char="•"/>
            </a:pPr>
            <a:r>
              <a:rPr lang="es-MX" sz="1000"/>
              <a:t>Medidas cautelares y normatividad.</a:t>
            </a:r>
          </a:p>
          <a:p>
            <a:pPr marL="84138" indent="-84138" algn="just">
              <a:buFont typeface="Arial" panose="020B0604020202020204" pitchFamily="34" charset="0"/>
              <a:buChar char="•"/>
            </a:pPr>
            <a:r>
              <a:rPr lang="es-MX" sz="1000"/>
              <a:t>Prevención del daño antijuridico.</a:t>
            </a:r>
          </a:p>
        </p:txBody>
      </p:sp>
      <p:graphicFrame>
        <p:nvGraphicFramePr>
          <p:cNvPr id="42" name="Gráfico 41">
            <a:extLst>
              <a:ext uri="{FF2B5EF4-FFF2-40B4-BE49-F238E27FC236}">
                <a16:creationId xmlns:a16="http://schemas.microsoft.com/office/drawing/2014/main" id="{50C6BAEF-F2AD-1DFF-C5AA-2365751317AE}"/>
              </a:ext>
            </a:extLst>
          </p:cNvPr>
          <p:cNvGraphicFramePr>
            <a:graphicFrameLocks/>
          </p:cNvGraphicFramePr>
          <p:nvPr>
            <p:extLst>
              <p:ext uri="{D42A27DB-BD31-4B8C-83A1-F6EECF244321}">
                <p14:modId xmlns:p14="http://schemas.microsoft.com/office/powerpoint/2010/main" val="1425423664"/>
              </p:ext>
            </p:extLst>
          </p:nvPr>
        </p:nvGraphicFramePr>
        <p:xfrm>
          <a:off x="260020" y="3657324"/>
          <a:ext cx="6849352" cy="2294154"/>
        </p:xfrm>
        <a:graphic>
          <a:graphicData uri="http://schemas.openxmlformats.org/drawingml/2006/chart">
            <c:chart xmlns:c="http://schemas.openxmlformats.org/drawingml/2006/chart" xmlns:r="http://schemas.openxmlformats.org/officeDocument/2006/relationships" r:id="rId10"/>
          </a:graphicData>
        </a:graphic>
      </p:graphicFrame>
      <p:sp>
        <p:nvSpPr>
          <p:cNvPr id="43" name="CuadroTexto 42">
            <a:extLst>
              <a:ext uri="{FF2B5EF4-FFF2-40B4-BE49-F238E27FC236}">
                <a16:creationId xmlns:a16="http://schemas.microsoft.com/office/drawing/2014/main" id="{92A38A91-5C60-E577-D91D-CDED2D2F4BCD}"/>
              </a:ext>
            </a:extLst>
          </p:cNvPr>
          <p:cNvSpPr txBox="1"/>
          <p:nvPr/>
        </p:nvSpPr>
        <p:spPr>
          <a:xfrm>
            <a:off x="9842278" y="5498326"/>
            <a:ext cx="2140632" cy="553998"/>
          </a:xfrm>
          <a:prstGeom prst="rect">
            <a:avLst/>
          </a:prstGeom>
          <a:noFill/>
        </p:spPr>
        <p:txBody>
          <a:bodyPr wrap="square" rtlCol="0">
            <a:spAutoFit/>
          </a:bodyPr>
          <a:lstStyle/>
          <a:p>
            <a:pPr marL="84138" indent="-84138" algn="just">
              <a:buFont typeface="Arial" panose="020B0604020202020204" pitchFamily="34" charset="0"/>
              <a:buChar char="•"/>
            </a:pPr>
            <a:r>
              <a:rPr lang="es-MX" sz="1000"/>
              <a:t>Operación logística y custodia.</a:t>
            </a:r>
          </a:p>
          <a:p>
            <a:pPr marL="84138" indent="-84138" algn="just">
              <a:buFont typeface="Arial" panose="020B0604020202020204" pitchFamily="34" charset="0"/>
              <a:buChar char="•"/>
            </a:pPr>
            <a:r>
              <a:rPr lang="es-MX" sz="1000"/>
              <a:t>Gestión Jurídica y Tributaria.</a:t>
            </a:r>
          </a:p>
          <a:p>
            <a:pPr marL="84138" indent="-84138" algn="just">
              <a:buFont typeface="Arial" panose="020B0604020202020204" pitchFamily="34" charset="0"/>
              <a:buChar char="•"/>
            </a:pPr>
            <a:r>
              <a:rPr lang="es-MX" sz="1000"/>
              <a:t>Gestión de mercancías ADA.</a:t>
            </a:r>
          </a:p>
        </p:txBody>
      </p:sp>
      <p:pic>
        <p:nvPicPr>
          <p:cNvPr id="44" name="Gráfico 43" descr="Cinta contorno">
            <a:extLst>
              <a:ext uri="{FF2B5EF4-FFF2-40B4-BE49-F238E27FC236}">
                <a16:creationId xmlns:a16="http://schemas.microsoft.com/office/drawing/2014/main" id="{121DFD4F-35E9-A041-C423-6905CB1D224E}"/>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921554" y="3379838"/>
            <a:ext cx="381780" cy="381780"/>
          </a:xfrm>
          <a:prstGeom prst="rect">
            <a:avLst/>
          </a:prstGeom>
        </p:spPr>
      </p:pic>
      <p:pic>
        <p:nvPicPr>
          <p:cNvPr id="45" name="Gráfico 44" descr="Publicidad contorno">
            <a:extLst>
              <a:ext uri="{FF2B5EF4-FFF2-40B4-BE49-F238E27FC236}">
                <a16:creationId xmlns:a16="http://schemas.microsoft.com/office/drawing/2014/main" id="{690B766C-AD5E-1992-07F0-5CE9F033DBE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959577" y="4925374"/>
            <a:ext cx="305734" cy="305734"/>
          </a:xfrm>
          <a:prstGeom prst="rect">
            <a:avLst/>
          </a:prstGeom>
        </p:spPr>
      </p:pic>
      <p:pic>
        <p:nvPicPr>
          <p:cNvPr id="46" name="Gráfico 45" descr="Marca de insignia1 contorno">
            <a:extLst>
              <a:ext uri="{FF2B5EF4-FFF2-40B4-BE49-F238E27FC236}">
                <a16:creationId xmlns:a16="http://schemas.microsoft.com/office/drawing/2014/main" id="{95DE4C26-717B-BACB-182A-1A83BA2887D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70547" y="3781375"/>
            <a:ext cx="215659" cy="215659"/>
          </a:xfrm>
          <a:prstGeom prst="rect">
            <a:avLst/>
          </a:prstGeom>
        </p:spPr>
      </p:pic>
      <p:pic>
        <p:nvPicPr>
          <p:cNvPr id="47" name="Gráfico 46" descr="Marca de insignia1 contorno">
            <a:extLst>
              <a:ext uri="{FF2B5EF4-FFF2-40B4-BE49-F238E27FC236}">
                <a16:creationId xmlns:a16="http://schemas.microsoft.com/office/drawing/2014/main" id="{8B26F6F8-B946-48E5-6FCF-A906984B782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74723" y="4045770"/>
            <a:ext cx="215659" cy="215659"/>
          </a:xfrm>
          <a:prstGeom prst="rect">
            <a:avLst/>
          </a:prstGeom>
        </p:spPr>
      </p:pic>
      <p:pic>
        <p:nvPicPr>
          <p:cNvPr id="48" name="Gráfico 47" descr="Marca de insignia1 contorno">
            <a:extLst>
              <a:ext uri="{FF2B5EF4-FFF2-40B4-BE49-F238E27FC236}">
                <a16:creationId xmlns:a16="http://schemas.microsoft.com/office/drawing/2014/main" id="{9DA2E7D3-37E5-E310-B1D8-E570708D87B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78285" y="4529938"/>
            <a:ext cx="215659" cy="215659"/>
          </a:xfrm>
          <a:prstGeom prst="rect">
            <a:avLst/>
          </a:prstGeom>
        </p:spPr>
      </p:pic>
      <p:sp>
        <p:nvSpPr>
          <p:cNvPr id="49" name="CuadroTexto 48">
            <a:extLst>
              <a:ext uri="{FF2B5EF4-FFF2-40B4-BE49-F238E27FC236}">
                <a16:creationId xmlns:a16="http://schemas.microsoft.com/office/drawing/2014/main" id="{A0D31A85-5BB0-0CAD-C8A8-4481497EB0A2}"/>
              </a:ext>
            </a:extLst>
          </p:cNvPr>
          <p:cNvSpPr txBox="1"/>
          <p:nvPr/>
        </p:nvSpPr>
        <p:spPr>
          <a:xfrm>
            <a:off x="8606320" y="2011001"/>
            <a:ext cx="1778432" cy="769441"/>
          </a:xfrm>
          <a:prstGeom prst="rect">
            <a:avLst/>
          </a:prstGeom>
          <a:noFill/>
        </p:spPr>
        <p:txBody>
          <a:bodyPr wrap="square" rtlCol="0">
            <a:spAutoFit/>
          </a:bodyPr>
          <a:lstStyle/>
          <a:p>
            <a:pPr algn="ctr"/>
            <a:r>
              <a:rPr lang="es-MX" sz="4400" b="1">
                <a:solidFill>
                  <a:schemeClr val="tx1"/>
                </a:solidFill>
              </a:rPr>
              <a:t>6</a:t>
            </a:r>
            <a:endParaRPr lang="es-CO" sz="4400" b="1">
              <a:solidFill>
                <a:schemeClr val="tx1"/>
              </a:solidFill>
            </a:endParaRPr>
          </a:p>
        </p:txBody>
      </p:sp>
      <p:sp>
        <p:nvSpPr>
          <p:cNvPr id="50" name="CuadroTexto 49">
            <a:extLst>
              <a:ext uri="{FF2B5EF4-FFF2-40B4-BE49-F238E27FC236}">
                <a16:creationId xmlns:a16="http://schemas.microsoft.com/office/drawing/2014/main" id="{27149669-A707-8E8D-83B0-7C779486D48B}"/>
              </a:ext>
            </a:extLst>
          </p:cNvPr>
          <p:cNvSpPr txBox="1"/>
          <p:nvPr/>
        </p:nvSpPr>
        <p:spPr>
          <a:xfrm>
            <a:off x="3482412" y="2013741"/>
            <a:ext cx="1778432" cy="769441"/>
          </a:xfrm>
          <a:prstGeom prst="rect">
            <a:avLst/>
          </a:prstGeom>
          <a:noFill/>
        </p:spPr>
        <p:txBody>
          <a:bodyPr wrap="square" rtlCol="0">
            <a:spAutoFit/>
          </a:bodyPr>
          <a:lstStyle/>
          <a:p>
            <a:pPr algn="ctr"/>
            <a:r>
              <a:rPr lang="es-CO" sz="4400" b="1">
                <a:solidFill>
                  <a:srgbClr val="0070C0"/>
                </a:solidFill>
              </a:rPr>
              <a:t>23</a:t>
            </a:r>
          </a:p>
        </p:txBody>
      </p:sp>
    </p:spTree>
    <p:extLst>
      <p:ext uri="{BB962C8B-B14F-4D97-AF65-F5344CB8AC3E}">
        <p14:creationId xmlns:p14="http://schemas.microsoft.com/office/powerpoint/2010/main" val="3938422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7"/>
        <p:cNvGrpSpPr/>
        <p:nvPr/>
      </p:nvGrpSpPr>
      <p:grpSpPr>
        <a:xfrm>
          <a:off x="0" y="0"/>
          <a:ext cx="0" cy="0"/>
          <a:chOff x="0" y="0"/>
          <a:chExt cx="0" cy="0"/>
        </a:xfrm>
      </p:grpSpPr>
      <p:sp>
        <p:nvSpPr>
          <p:cNvPr id="3" name="CuadroTexto 2">
            <a:extLst>
              <a:ext uri="{FF2B5EF4-FFF2-40B4-BE49-F238E27FC236}">
                <a16:creationId xmlns:a16="http://schemas.microsoft.com/office/drawing/2014/main" id="{EB24D3F9-58C4-097C-8580-9A78F8B85C9A}"/>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91AD35E6-2613-25B4-EB0F-2E6F403AD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80B65422-0810-D582-EFA6-1B72E70854D2}"/>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4" name="CuadroTexto 23">
            <a:extLst>
              <a:ext uri="{FF2B5EF4-FFF2-40B4-BE49-F238E27FC236}">
                <a16:creationId xmlns:a16="http://schemas.microsoft.com/office/drawing/2014/main" id="{8C00760A-863F-732F-824D-183969B546B2}"/>
              </a:ext>
            </a:extLst>
          </p:cNvPr>
          <p:cNvSpPr txBox="1"/>
          <p:nvPr/>
        </p:nvSpPr>
        <p:spPr>
          <a:xfrm>
            <a:off x="504181" y="1709585"/>
            <a:ext cx="7168912" cy="646331"/>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002060"/>
                </a:solidFill>
                <a:effectLst/>
                <a:uLnTx/>
                <a:uFillTx/>
                <a:ea typeface="+mn-ea"/>
              </a:rPr>
              <a:t>Perfil de la Dirección Seccional Delegada de Impuestos y Aduanas de Pamplona</a:t>
            </a:r>
            <a:endParaRPr kumimoji="0" lang="es-ES_tradnl" sz="18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25" name="Picture 19">
            <a:extLst>
              <a:ext uri="{FF2B5EF4-FFF2-40B4-BE49-F238E27FC236}">
                <a16:creationId xmlns:a16="http://schemas.microsoft.com/office/drawing/2014/main" id="{4384E4C7-680A-9837-0502-12A5ABA0D525}"/>
              </a:ext>
            </a:extLst>
          </p:cNvPr>
          <p:cNvPicPr>
            <a:picLocks noChangeAspect="1"/>
          </p:cNvPicPr>
          <p:nvPr/>
        </p:nvPicPr>
        <p:blipFill>
          <a:blip r:embed="rId4"/>
          <a:stretch>
            <a:fillRect/>
          </a:stretch>
        </p:blipFill>
        <p:spPr>
          <a:xfrm>
            <a:off x="1183240" y="2873237"/>
            <a:ext cx="2636218" cy="2690745"/>
          </a:xfrm>
          <a:prstGeom prst="rect">
            <a:avLst/>
          </a:prstGeom>
          <a:ln>
            <a:noFill/>
          </a:ln>
        </p:spPr>
      </p:pic>
      <p:grpSp>
        <p:nvGrpSpPr>
          <p:cNvPr id="26" name="Grupo 25">
            <a:extLst>
              <a:ext uri="{FF2B5EF4-FFF2-40B4-BE49-F238E27FC236}">
                <a16:creationId xmlns:a16="http://schemas.microsoft.com/office/drawing/2014/main" id="{6DF259CA-53E3-2B42-70B4-8314AA0A43B9}"/>
              </a:ext>
            </a:extLst>
          </p:cNvPr>
          <p:cNvGrpSpPr/>
          <p:nvPr/>
        </p:nvGrpSpPr>
        <p:grpSpPr>
          <a:xfrm>
            <a:off x="3892124" y="3051290"/>
            <a:ext cx="7037373" cy="2693492"/>
            <a:chOff x="4386681" y="3131189"/>
            <a:chExt cx="7037373" cy="2693492"/>
          </a:xfrm>
        </p:grpSpPr>
        <p:cxnSp>
          <p:nvCxnSpPr>
            <p:cNvPr id="27" name="Conector recto 26">
              <a:extLst>
                <a:ext uri="{FF2B5EF4-FFF2-40B4-BE49-F238E27FC236}">
                  <a16:creationId xmlns:a16="http://schemas.microsoft.com/office/drawing/2014/main" id="{E157780E-0E02-5619-5295-40E84692B647}"/>
                </a:ext>
              </a:extLst>
            </p:cNvPr>
            <p:cNvCxnSpPr>
              <a:cxnSpLocks/>
            </p:cNvCxnSpPr>
            <p:nvPr/>
          </p:nvCxnSpPr>
          <p:spPr>
            <a:xfrm flipH="1">
              <a:off x="4386681" y="4431741"/>
              <a:ext cx="4352728" cy="0"/>
            </a:xfrm>
            <a:prstGeom prst="line">
              <a:avLst/>
            </a:prstGeom>
            <a:noFill/>
            <a:ln w="38100" cap="flat" cmpd="sng" algn="ctr">
              <a:solidFill>
                <a:srgbClr val="002060"/>
              </a:solidFill>
              <a:prstDash val="dash"/>
              <a:round/>
              <a:headEnd type="none" w="med" len="med"/>
              <a:tailEnd type="none" w="med" len="med"/>
            </a:ln>
            <a:effectLst/>
          </p:spPr>
        </p:cxnSp>
        <p:sp>
          <p:nvSpPr>
            <p:cNvPr id="28" name="CuadroTexto 27">
              <a:extLst>
                <a:ext uri="{FF2B5EF4-FFF2-40B4-BE49-F238E27FC236}">
                  <a16:creationId xmlns:a16="http://schemas.microsoft.com/office/drawing/2014/main" id="{929CE003-C4A7-94BD-2626-CF8B00F3EAF7}"/>
                </a:ext>
              </a:extLst>
            </p:cNvPr>
            <p:cNvSpPr txBox="1"/>
            <p:nvPr/>
          </p:nvSpPr>
          <p:spPr>
            <a:xfrm>
              <a:off x="5095784" y="4172501"/>
              <a:ext cx="2838722" cy="1641456"/>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CuadroTexto 28">
              <a:extLst>
                <a:ext uri="{FF2B5EF4-FFF2-40B4-BE49-F238E27FC236}">
                  <a16:creationId xmlns:a16="http://schemas.microsoft.com/office/drawing/2014/main" id="{CC4AF56D-6745-7B9F-C51A-68DB335CD907}"/>
                </a:ext>
              </a:extLst>
            </p:cNvPr>
            <p:cNvSpPr txBox="1"/>
            <p:nvPr/>
          </p:nvSpPr>
          <p:spPr>
            <a:xfrm>
              <a:off x="8585332" y="4144966"/>
              <a:ext cx="2838722" cy="1641456"/>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0" name="Grupo 29">
              <a:extLst>
                <a:ext uri="{FF2B5EF4-FFF2-40B4-BE49-F238E27FC236}">
                  <a16:creationId xmlns:a16="http://schemas.microsoft.com/office/drawing/2014/main" id="{D600F761-8C4D-BDC9-D235-3D7A6FA64B5C}"/>
                </a:ext>
              </a:extLst>
            </p:cNvPr>
            <p:cNvGrpSpPr/>
            <p:nvPr/>
          </p:nvGrpSpPr>
          <p:grpSpPr>
            <a:xfrm>
              <a:off x="5023263" y="3131189"/>
              <a:ext cx="6232329" cy="2693492"/>
              <a:chOff x="618494" y="3127521"/>
              <a:chExt cx="6232329" cy="2693492"/>
            </a:xfrm>
          </p:grpSpPr>
          <p:sp>
            <p:nvSpPr>
              <p:cNvPr id="31" name="Freeform: Shape 35">
                <a:extLst>
                  <a:ext uri="{FF2B5EF4-FFF2-40B4-BE49-F238E27FC236}">
                    <a16:creationId xmlns:a16="http://schemas.microsoft.com/office/drawing/2014/main" id="{EC4F9A82-3B23-97D5-FA33-65382726E8F9}"/>
                  </a:ext>
                </a:extLst>
              </p:cNvPr>
              <p:cNvSpPr/>
              <p:nvPr/>
            </p:nvSpPr>
            <p:spPr>
              <a:xfrm>
                <a:off x="782136" y="3127521"/>
                <a:ext cx="2736756" cy="904909"/>
              </a:xfrm>
              <a:custGeom>
                <a:avLst/>
                <a:gdLst>
                  <a:gd name="connsiteX0" fmla="*/ 171459 w 1943099"/>
                  <a:gd name="connsiteY0" fmla="*/ 0 h 1022537"/>
                  <a:gd name="connsiteX1" fmla="*/ 1771640 w 1943099"/>
                  <a:gd name="connsiteY1" fmla="*/ 0 h 1022537"/>
                  <a:gd name="connsiteX2" fmla="*/ 1943099 w 1943099"/>
                  <a:gd name="connsiteY2" fmla="*/ 171459 h 1022537"/>
                  <a:gd name="connsiteX3" fmla="*/ 1943099 w 1943099"/>
                  <a:gd name="connsiteY3" fmla="*/ 1022537 h 1022537"/>
                  <a:gd name="connsiteX4" fmla="*/ 0 w 1943099"/>
                  <a:gd name="connsiteY4" fmla="*/ 1022537 h 1022537"/>
                  <a:gd name="connsiteX5" fmla="*/ 0 w 1943099"/>
                  <a:gd name="connsiteY5" fmla="*/ 171459 h 1022537"/>
                  <a:gd name="connsiteX6" fmla="*/ 171459 w 1943099"/>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099" h="1022537">
                    <a:moveTo>
                      <a:pt x="171459" y="0"/>
                    </a:moveTo>
                    <a:lnTo>
                      <a:pt x="1771640" y="0"/>
                    </a:lnTo>
                    <a:cubicBezTo>
                      <a:pt x="1866334" y="0"/>
                      <a:pt x="1943099" y="76765"/>
                      <a:pt x="1943099" y="171459"/>
                    </a:cubicBezTo>
                    <a:lnTo>
                      <a:pt x="1943099" y="1022537"/>
                    </a:lnTo>
                    <a:lnTo>
                      <a:pt x="0" y="1022537"/>
                    </a:lnTo>
                    <a:lnTo>
                      <a:pt x="0" y="171459"/>
                    </a:lnTo>
                    <a:cubicBezTo>
                      <a:pt x="0" y="76765"/>
                      <a:pt x="76764" y="0"/>
                      <a:pt x="171459" y="0"/>
                    </a:cubicBezTo>
                    <a:close/>
                  </a:path>
                </a:pathLst>
              </a:custGeom>
              <a:solidFill>
                <a:srgbClr val="002060"/>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1" u="none" strike="noStrike" kern="1200" cap="none" spc="0" normalizeH="0" baseline="0" noProof="0">
                    <a:ln>
                      <a:noFill/>
                    </a:ln>
                    <a:solidFill>
                      <a:prstClr val="white"/>
                    </a:solidFill>
                    <a:effectLst/>
                    <a:uLnTx/>
                    <a:uFillTx/>
                    <a:latin typeface="Calibri" panose="020F0502020204030204"/>
                    <a:ea typeface="+mn-ea"/>
                    <a:cs typeface="Arial"/>
                  </a:rPr>
                  <a:t>Resolución 066 del 09 de agosto de 2021</a:t>
                </a:r>
                <a:endParaRPr kumimoji="0" lang="es-CO" sz="16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32" name="TextBox 70">
                <a:extLst>
                  <a:ext uri="{FF2B5EF4-FFF2-40B4-BE49-F238E27FC236}">
                    <a16:creationId xmlns:a16="http://schemas.microsoft.com/office/drawing/2014/main" id="{6B56DC5C-7863-DFE1-C52E-A85507E682CB}"/>
                  </a:ext>
                </a:extLst>
              </p:cNvPr>
              <p:cNvSpPr txBox="1"/>
              <p:nvPr/>
            </p:nvSpPr>
            <p:spPr>
              <a:xfrm>
                <a:off x="1591680" y="4190078"/>
                <a:ext cx="1811265" cy="1624877"/>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200" b="0" i="0" u="none" strike="noStrike" kern="1200" cap="none" spc="0" normalizeH="0" baseline="0" noProof="0">
                    <a:ln>
                      <a:noFill/>
                    </a:ln>
                    <a:solidFill>
                      <a:srgbClr val="002060"/>
                    </a:solidFill>
                    <a:effectLst/>
                    <a:uLnTx/>
                    <a:uFillTx/>
                    <a:latin typeface="Calibri" panose="020F0502020204030204"/>
                    <a:ea typeface="+mn-ea"/>
                    <a:cs typeface="Arial"/>
                  </a:rPr>
                  <a:t>Autoriza el funcionamiento permanente de la </a:t>
                </a:r>
                <a:r>
                  <a:rPr kumimoji="0" lang="es-CO" sz="1200" b="0" i="1" u="none" strike="noStrike" kern="1200" cap="none" spc="0" normalizeH="0" baseline="0" noProof="0">
                    <a:ln>
                      <a:noFill/>
                    </a:ln>
                    <a:solidFill>
                      <a:srgbClr val="002060"/>
                    </a:solidFill>
                    <a:effectLst/>
                    <a:uLnTx/>
                    <a:uFillTx/>
                    <a:latin typeface="Calibri" panose="020F0502020204030204"/>
                    <a:ea typeface="+mn-ea"/>
                    <a:cs typeface="Arial"/>
                  </a:rPr>
                  <a:t>Dirección Seccional Delegada de Impuestos y Aduanas de Pamplona y </a:t>
                </a:r>
                <a:r>
                  <a:rPr kumimoji="0" lang="es-CO" sz="1200" b="0" i="0" u="none" strike="noStrike" kern="1200" cap="none" spc="0" normalizeH="0" baseline="0" noProof="0">
                    <a:ln>
                      <a:noFill/>
                    </a:ln>
                    <a:solidFill>
                      <a:srgbClr val="002060"/>
                    </a:solidFill>
                    <a:effectLst/>
                    <a:uLnTx/>
                    <a:uFillTx/>
                    <a:latin typeface="Calibri" panose="020F0502020204030204"/>
                    <a:ea typeface="+mn-ea"/>
                    <a:cs typeface="Arial"/>
                  </a:rPr>
                  <a:t>determina su competencia funcional y territorial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1" u="none" strike="noStrike" kern="1200" cap="none" spc="0" normalizeH="0" baseline="0" noProof="1">
                  <a:ln>
                    <a:noFill/>
                  </a:ln>
                  <a:solidFill>
                    <a:srgbClr val="002060"/>
                  </a:solidFill>
                  <a:effectLst/>
                  <a:uLnTx/>
                  <a:uFillTx/>
                  <a:latin typeface="Calibri" panose="020F0502020204030204"/>
                  <a:ea typeface="+mn-ea"/>
                  <a:cs typeface="Arial"/>
                </a:endParaRPr>
              </a:p>
            </p:txBody>
          </p:sp>
          <p:sp>
            <p:nvSpPr>
              <p:cNvPr id="33" name="Freeform: Shape 57">
                <a:extLst>
                  <a:ext uri="{FF2B5EF4-FFF2-40B4-BE49-F238E27FC236}">
                    <a16:creationId xmlns:a16="http://schemas.microsoft.com/office/drawing/2014/main" id="{BF569611-CD73-8784-2F48-D731F96A312E}"/>
                  </a:ext>
                </a:extLst>
              </p:cNvPr>
              <p:cNvSpPr/>
              <p:nvPr/>
            </p:nvSpPr>
            <p:spPr>
              <a:xfrm>
                <a:off x="782110" y="4032430"/>
                <a:ext cx="2736756" cy="107292"/>
              </a:xfrm>
              <a:custGeom>
                <a:avLst/>
                <a:gdLst>
                  <a:gd name="connsiteX0" fmla="*/ 0 w 1943099"/>
                  <a:gd name="connsiteY0" fmla="*/ 0 h 467464"/>
                  <a:gd name="connsiteX1" fmla="*/ 1943099 w 1943099"/>
                  <a:gd name="connsiteY1" fmla="*/ 0 h 467464"/>
                  <a:gd name="connsiteX2" fmla="*/ 1943099 w 1943099"/>
                  <a:gd name="connsiteY2" fmla="*/ 467464 h 467464"/>
                  <a:gd name="connsiteX3" fmla="*/ 0 w 1943099"/>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099" h="467464">
                    <a:moveTo>
                      <a:pt x="0" y="0"/>
                    </a:moveTo>
                    <a:lnTo>
                      <a:pt x="1943099" y="0"/>
                    </a:lnTo>
                    <a:lnTo>
                      <a:pt x="1943099" y="467464"/>
                    </a:lnTo>
                    <a:lnTo>
                      <a:pt x="0" y="467464"/>
                    </a:lnTo>
                    <a:close/>
                  </a:path>
                </a:pathLst>
              </a:custGeom>
              <a:solidFill>
                <a:srgbClr val="4472C4">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500" b="1" i="0" u="none" strike="noStrike" kern="1200" cap="all" spc="38" normalizeH="0" baseline="0" noProof="0">
                  <a:ln>
                    <a:noFill/>
                  </a:ln>
                  <a:solidFill>
                    <a:prstClr val="black">
                      <a:lumMod val="85000"/>
                      <a:lumOff val="15000"/>
                    </a:prstClr>
                  </a:solidFill>
                  <a:effectLst/>
                  <a:uLnTx/>
                  <a:uFillTx/>
                  <a:latin typeface="Calibri" panose="020F0502020204030204"/>
                  <a:ea typeface="+mn-ea"/>
                  <a:cs typeface="+mn-cs"/>
                </a:endParaRPr>
              </a:p>
            </p:txBody>
          </p:sp>
          <p:pic>
            <p:nvPicPr>
              <p:cNvPr id="34" name="Graphic 61" descr="Insignia de portapapeles contorno">
                <a:extLst>
                  <a:ext uri="{FF2B5EF4-FFF2-40B4-BE49-F238E27FC236}">
                    <a16:creationId xmlns:a16="http://schemas.microsoft.com/office/drawing/2014/main" id="{77CC7AB5-4EE9-9934-0C8A-8783F0CCFFA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18494" y="4349499"/>
                <a:ext cx="1123696" cy="1141474"/>
              </a:xfrm>
              <a:prstGeom prst="rect">
                <a:avLst/>
              </a:prstGeom>
            </p:spPr>
          </p:pic>
          <p:sp>
            <p:nvSpPr>
              <p:cNvPr id="35" name="Freeform: Shape 35">
                <a:extLst>
                  <a:ext uri="{FF2B5EF4-FFF2-40B4-BE49-F238E27FC236}">
                    <a16:creationId xmlns:a16="http://schemas.microsoft.com/office/drawing/2014/main" id="{DC95B96C-F64E-9931-1A61-5437E0AF2217}"/>
                  </a:ext>
                </a:extLst>
              </p:cNvPr>
              <p:cNvSpPr/>
              <p:nvPr/>
            </p:nvSpPr>
            <p:spPr>
              <a:xfrm>
                <a:off x="4114067" y="3127521"/>
                <a:ext cx="2736756" cy="904909"/>
              </a:xfrm>
              <a:custGeom>
                <a:avLst/>
                <a:gdLst>
                  <a:gd name="connsiteX0" fmla="*/ 171459 w 1943099"/>
                  <a:gd name="connsiteY0" fmla="*/ 0 h 1022537"/>
                  <a:gd name="connsiteX1" fmla="*/ 1771640 w 1943099"/>
                  <a:gd name="connsiteY1" fmla="*/ 0 h 1022537"/>
                  <a:gd name="connsiteX2" fmla="*/ 1943099 w 1943099"/>
                  <a:gd name="connsiteY2" fmla="*/ 171459 h 1022537"/>
                  <a:gd name="connsiteX3" fmla="*/ 1943099 w 1943099"/>
                  <a:gd name="connsiteY3" fmla="*/ 1022537 h 1022537"/>
                  <a:gd name="connsiteX4" fmla="*/ 0 w 1943099"/>
                  <a:gd name="connsiteY4" fmla="*/ 1022537 h 1022537"/>
                  <a:gd name="connsiteX5" fmla="*/ 0 w 1943099"/>
                  <a:gd name="connsiteY5" fmla="*/ 171459 h 1022537"/>
                  <a:gd name="connsiteX6" fmla="*/ 171459 w 1943099"/>
                  <a:gd name="connsiteY6" fmla="*/ 0 h 10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3099" h="1022537">
                    <a:moveTo>
                      <a:pt x="171459" y="0"/>
                    </a:moveTo>
                    <a:lnTo>
                      <a:pt x="1771640" y="0"/>
                    </a:lnTo>
                    <a:cubicBezTo>
                      <a:pt x="1866334" y="0"/>
                      <a:pt x="1943099" y="76765"/>
                      <a:pt x="1943099" y="171459"/>
                    </a:cubicBezTo>
                    <a:lnTo>
                      <a:pt x="1943099" y="1022537"/>
                    </a:lnTo>
                    <a:lnTo>
                      <a:pt x="0" y="1022537"/>
                    </a:lnTo>
                    <a:lnTo>
                      <a:pt x="0" y="171459"/>
                    </a:lnTo>
                    <a:cubicBezTo>
                      <a:pt x="0" y="76765"/>
                      <a:pt x="76764" y="0"/>
                      <a:pt x="171459" y="0"/>
                    </a:cubicBezTo>
                    <a:close/>
                  </a:path>
                </a:pathLst>
              </a:custGeom>
              <a:solidFill>
                <a:srgbClr val="002060"/>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1" u="none" strike="noStrike" kern="1200" cap="none" spc="0" normalizeH="0" baseline="0" noProof="0">
                    <a:ln>
                      <a:noFill/>
                    </a:ln>
                    <a:solidFill>
                      <a:prstClr val="white"/>
                    </a:solidFill>
                    <a:effectLst/>
                    <a:uLnTx/>
                    <a:uFillTx/>
                    <a:latin typeface="Calibri" panose="020F0502020204030204"/>
                    <a:ea typeface="+mn-ea"/>
                    <a:cs typeface="Arial"/>
                  </a:rPr>
                  <a:t>Decreto 1742 del 2020</a:t>
                </a:r>
                <a:endParaRPr kumimoji="0" lang="es-CO" sz="16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36" name="TextBox 70">
                <a:extLst>
                  <a:ext uri="{FF2B5EF4-FFF2-40B4-BE49-F238E27FC236}">
                    <a16:creationId xmlns:a16="http://schemas.microsoft.com/office/drawing/2014/main" id="{08FF76AC-9320-97D5-C117-25138D7C92EA}"/>
                  </a:ext>
                </a:extLst>
              </p:cNvPr>
              <p:cNvSpPr txBox="1"/>
              <p:nvPr/>
            </p:nvSpPr>
            <p:spPr>
              <a:xfrm>
                <a:off x="4932893" y="4251353"/>
                <a:ext cx="1888570" cy="1569660"/>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rgbClr val="002060"/>
                    </a:solidFill>
                    <a:effectLst/>
                    <a:uLnTx/>
                    <a:uFillTx/>
                    <a:latin typeface="Calibri" panose="020F0502020204030204"/>
                    <a:ea typeface="+mn-ea"/>
                    <a:cs typeface="Arial"/>
                  </a:rPr>
                  <a:t>Modificó la estructura de la DIAN y establece dentro de las funciones del Director General determinar la jurisdicción y organizar funcionalmente las Direcciones Seccionales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1" u="none" strike="noStrike" kern="1200" cap="none" spc="0" normalizeH="0" baseline="0" noProof="1">
                  <a:ln>
                    <a:noFill/>
                  </a:ln>
                  <a:solidFill>
                    <a:srgbClr val="002060"/>
                  </a:solidFill>
                  <a:effectLst/>
                  <a:uLnTx/>
                  <a:uFillTx/>
                  <a:latin typeface="Calibri" panose="020F0502020204030204"/>
                  <a:ea typeface="+mn-ea"/>
                  <a:cs typeface="Arial"/>
                </a:endParaRPr>
              </a:p>
            </p:txBody>
          </p:sp>
          <p:sp>
            <p:nvSpPr>
              <p:cNvPr id="37" name="Freeform: Shape 57">
                <a:extLst>
                  <a:ext uri="{FF2B5EF4-FFF2-40B4-BE49-F238E27FC236}">
                    <a16:creationId xmlns:a16="http://schemas.microsoft.com/office/drawing/2014/main" id="{7DA857EA-9153-472A-BF2B-C77805C35B72}"/>
                  </a:ext>
                </a:extLst>
              </p:cNvPr>
              <p:cNvSpPr/>
              <p:nvPr/>
            </p:nvSpPr>
            <p:spPr>
              <a:xfrm>
                <a:off x="4114041" y="4032430"/>
                <a:ext cx="2736756" cy="107292"/>
              </a:xfrm>
              <a:custGeom>
                <a:avLst/>
                <a:gdLst>
                  <a:gd name="connsiteX0" fmla="*/ 0 w 1943099"/>
                  <a:gd name="connsiteY0" fmla="*/ 0 h 467464"/>
                  <a:gd name="connsiteX1" fmla="*/ 1943099 w 1943099"/>
                  <a:gd name="connsiteY1" fmla="*/ 0 h 467464"/>
                  <a:gd name="connsiteX2" fmla="*/ 1943099 w 1943099"/>
                  <a:gd name="connsiteY2" fmla="*/ 467464 h 467464"/>
                  <a:gd name="connsiteX3" fmla="*/ 0 w 1943099"/>
                  <a:gd name="connsiteY3" fmla="*/ 467464 h 467464"/>
                </a:gdLst>
                <a:ahLst/>
                <a:cxnLst>
                  <a:cxn ang="0">
                    <a:pos x="connsiteX0" y="connsiteY0"/>
                  </a:cxn>
                  <a:cxn ang="0">
                    <a:pos x="connsiteX1" y="connsiteY1"/>
                  </a:cxn>
                  <a:cxn ang="0">
                    <a:pos x="connsiteX2" y="connsiteY2"/>
                  </a:cxn>
                  <a:cxn ang="0">
                    <a:pos x="connsiteX3" y="connsiteY3"/>
                  </a:cxn>
                </a:cxnLst>
                <a:rect l="l" t="t" r="r" b="b"/>
                <a:pathLst>
                  <a:path w="1943099" h="467464">
                    <a:moveTo>
                      <a:pt x="0" y="0"/>
                    </a:moveTo>
                    <a:lnTo>
                      <a:pt x="1943099" y="0"/>
                    </a:lnTo>
                    <a:lnTo>
                      <a:pt x="1943099" y="467464"/>
                    </a:lnTo>
                    <a:lnTo>
                      <a:pt x="0" y="467464"/>
                    </a:lnTo>
                    <a:close/>
                  </a:path>
                </a:pathLst>
              </a:custGeom>
              <a:solidFill>
                <a:srgbClr val="4472C4">
                  <a:lumMod val="75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500" b="1" i="0" u="none" strike="noStrike" kern="1200" cap="all" spc="38" normalizeH="0" baseline="0" noProof="0">
                  <a:ln>
                    <a:noFill/>
                  </a:ln>
                  <a:solidFill>
                    <a:prstClr val="black">
                      <a:lumMod val="85000"/>
                      <a:lumOff val="15000"/>
                    </a:prstClr>
                  </a:solidFill>
                  <a:effectLst/>
                  <a:uLnTx/>
                  <a:uFillTx/>
                  <a:latin typeface="Calibri" panose="020F0502020204030204"/>
                  <a:ea typeface="+mn-ea"/>
                  <a:cs typeface="+mn-cs"/>
                </a:endParaRPr>
              </a:p>
            </p:txBody>
          </p:sp>
          <p:pic>
            <p:nvPicPr>
              <p:cNvPr id="38" name="Graphic 61" descr="Insignia de portapapeles contorno">
                <a:extLst>
                  <a:ext uri="{FF2B5EF4-FFF2-40B4-BE49-F238E27FC236}">
                    <a16:creationId xmlns:a16="http://schemas.microsoft.com/office/drawing/2014/main" id="{15ED3435-E550-1B05-87B6-3ED422370E6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950425" y="4349499"/>
                <a:ext cx="1123696" cy="1141474"/>
              </a:xfrm>
              <a:prstGeom prst="rect">
                <a:avLst/>
              </a:prstGeom>
            </p:spPr>
          </p:pic>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7FAB7CD1-E47C-4FAA-4352-B3FEFE7B2729}"/>
              </a:ext>
            </a:extLst>
          </p:cNvPr>
          <p:cNvSpPr txBox="1"/>
          <p:nvPr/>
        </p:nvSpPr>
        <p:spPr>
          <a:xfrm>
            <a:off x="976326" y="1375357"/>
            <a:ext cx="2937268" cy="369332"/>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002060"/>
                </a:solidFill>
                <a:effectLst/>
                <a:uLnTx/>
                <a:uFillTx/>
                <a:ea typeface="+mn-ea"/>
              </a:rPr>
              <a:t>Capacitaciones 2026</a:t>
            </a:r>
          </a:p>
        </p:txBody>
      </p:sp>
      <p:sp>
        <p:nvSpPr>
          <p:cNvPr id="6" name="Rectángulo: esquinas redondeadas 5">
            <a:extLst>
              <a:ext uri="{FF2B5EF4-FFF2-40B4-BE49-F238E27FC236}">
                <a16:creationId xmlns:a16="http://schemas.microsoft.com/office/drawing/2014/main" id="{523BE41D-C399-B3C5-A7BA-7BFD779D7706}"/>
              </a:ext>
            </a:extLst>
          </p:cNvPr>
          <p:cNvSpPr/>
          <p:nvPr/>
        </p:nvSpPr>
        <p:spPr>
          <a:xfrm>
            <a:off x="115614" y="3150119"/>
            <a:ext cx="7163491" cy="3167520"/>
          </a:xfrm>
          <a:prstGeom prst="roundRect">
            <a:avLst>
              <a:gd name="adj" fmla="val 2123"/>
            </a:avLst>
          </a:prstGeom>
          <a:noFill/>
          <a:ln w="317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37D626F3-3495-1D71-B13A-FFE285FCC357}"/>
              </a:ext>
            </a:extLst>
          </p:cNvPr>
          <p:cNvSpPr/>
          <p:nvPr/>
        </p:nvSpPr>
        <p:spPr>
          <a:xfrm>
            <a:off x="129077" y="1851419"/>
            <a:ext cx="2372279" cy="1070668"/>
          </a:xfrm>
          <a:prstGeom prst="roundRect">
            <a:avLst>
              <a:gd name="adj" fmla="val 2170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Elipse 8">
            <a:extLst>
              <a:ext uri="{FF2B5EF4-FFF2-40B4-BE49-F238E27FC236}">
                <a16:creationId xmlns:a16="http://schemas.microsoft.com/office/drawing/2014/main" id="{1BBC4429-DFBB-2B45-CD73-30A645069647}"/>
              </a:ext>
            </a:extLst>
          </p:cNvPr>
          <p:cNvSpPr/>
          <p:nvPr/>
        </p:nvSpPr>
        <p:spPr>
          <a:xfrm>
            <a:off x="296872" y="1938820"/>
            <a:ext cx="889981" cy="86732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CuadroTexto 9">
            <a:extLst>
              <a:ext uri="{FF2B5EF4-FFF2-40B4-BE49-F238E27FC236}">
                <a16:creationId xmlns:a16="http://schemas.microsoft.com/office/drawing/2014/main" id="{6DEE3E23-F310-47AC-7A94-3B96FD308DC1}"/>
              </a:ext>
            </a:extLst>
          </p:cNvPr>
          <p:cNvSpPr txBox="1"/>
          <p:nvPr/>
        </p:nvSpPr>
        <p:spPr>
          <a:xfrm>
            <a:off x="1180257" y="1794869"/>
            <a:ext cx="1279197" cy="769441"/>
          </a:xfrm>
          <a:prstGeom prst="rect">
            <a:avLst/>
          </a:prstGeom>
          <a:noFill/>
        </p:spPr>
        <p:txBody>
          <a:bodyPr wrap="square" rtlCol="0">
            <a:spAutoFit/>
          </a:bodyPr>
          <a:lstStyle/>
          <a:p>
            <a:pPr algn="ctr"/>
            <a:r>
              <a:rPr lang="es-MX" sz="4400" b="1">
                <a:solidFill>
                  <a:srgbClr val="002060"/>
                </a:solidFill>
              </a:rPr>
              <a:t>9</a:t>
            </a:r>
            <a:endParaRPr lang="es-CO" sz="4400" b="1">
              <a:solidFill>
                <a:srgbClr val="002060"/>
              </a:solidFill>
            </a:endParaRPr>
          </a:p>
        </p:txBody>
      </p:sp>
      <p:sp>
        <p:nvSpPr>
          <p:cNvPr id="11" name="CuadroTexto 10">
            <a:extLst>
              <a:ext uri="{FF2B5EF4-FFF2-40B4-BE49-F238E27FC236}">
                <a16:creationId xmlns:a16="http://schemas.microsoft.com/office/drawing/2014/main" id="{B6EAD5C7-CD1A-4233-B7DE-F7F5E7B5F756}"/>
              </a:ext>
            </a:extLst>
          </p:cNvPr>
          <p:cNvSpPr txBox="1"/>
          <p:nvPr/>
        </p:nvSpPr>
        <p:spPr>
          <a:xfrm>
            <a:off x="1047977" y="2443909"/>
            <a:ext cx="1453379" cy="400110"/>
          </a:xfrm>
          <a:prstGeom prst="rect">
            <a:avLst/>
          </a:prstGeom>
          <a:noFill/>
        </p:spPr>
        <p:txBody>
          <a:bodyPr wrap="square" rtlCol="0">
            <a:spAutoFit/>
          </a:bodyPr>
          <a:lstStyle/>
          <a:p>
            <a:pPr algn="ctr"/>
            <a:r>
              <a:rPr lang="es-MX" sz="1000" b="1">
                <a:solidFill>
                  <a:schemeClr val="bg1">
                    <a:lumMod val="10000"/>
                  </a:schemeClr>
                </a:solidFill>
              </a:rPr>
              <a:t>Capacitaciones realizadas (Ene-Mar)</a:t>
            </a:r>
            <a:endParaRPr lang="es-CO" sz="1000" b="1">
              <a:solidFill>
                <a:schemeClr val="bg1">
                  <a:lumMod val="10000"/>
                </a:schemeClr>
              </a:solidFill>
            </a:endParaRPr>
          </a:p>
        </p:txBody>
      </p:sp>
      <p:pic>
        <p:nvPicPr>
          <p:cNvPr id="12" name="Gráfico 11">
            <a:extLst>
              <a:ext uri="{FF2B5EF4-FFF2-40B4-BE49-F238E27FC236}">
                <a16:creationId xmlns:a16="http://schemas.microsoft.com/office/drawing/2014/main" id="{69A4D198-B916-6EC5-C53C-9F8F1DD484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8326" y="2122468"/>
            <a:ext cx="468000" cy="468000"/>
          </a:xfrm>
          <a:prstGeom prst="rect">
            <a:avLst/>
          </a:prstGeom>
        </p:spPr>
      </p:pic>
      <p:sp>
        <p:nvSpPr>
          <p:cNvPr id="13" name="Rectángulo: esquinas redondeadas 12">
            <a:extLst>
              <a:ext uri="{FF2B5EF4-FFF2-40B4-BE49-F238E27FC236}">
                <a16:creationId xmlns:a16="http://schemas.microsoft.com/office/drawing/2014/main" id="{F1812BA8-EA07-0478-3101-FC8696B7CC35}"/>
              </a:ext>
            </a:extLst>
          </p:cNvPr>
          <p:cNvSpPr/>
          <p:nvPr/>
        </p:nvSpPr>
        <p:spPr>
          <a:xfrm>
            <a:off x="2591058" y="1843994"/>
            <a:ext cx="2372400" cy="1070668"/>
          </a:xfrm>
          <a:prstGeom prst="roundRect">
            <a:avLst>
              <a:gd name="adj" fmla="val 2170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Elipse 13">
            <a:extLst>
              <a:ext uri="{FF2B5EF4-FFF2-40B4-BE49-F238E27FC236}">
                <a16:creationId xmlns:a16="http://schemas.microsoft.com/office/drawing/2014/main" id="{65ECBE66-06AD-FDB6-04D3-B56C60301FC8}"/>
              </a:ext>
            </a:extLst>
          </p:cNvPr>
          <p:cNvSpPr/>
          <p:nvPr/>
        </p:nvSpPr>
        <p:spPr>
          <a:xfrm>
            <a:off x="2758853" y="1931395"/>
            <a:ext cx="889981" cy="867320"/>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FDF21EBA-7471-D4A6-EBC6-DB30080B1B1D}"/>
              </a:ext>
            </a:extLst>
          </p:cNvPr>
          <p:cNvSpPr txBox="1"/>
          <p:nvPr/>
        </p:nvSpPr>
        <p:spPr>
          <a:xfrm>
            <a:off x="3400971" y="1761829"/>
            <a:ext cx="1778432" cy="769441"/>
          </a:xfrm>
          <a:prstGeom prst="rect">
            <a:avLst/>
          </a:prstGeom>
          <a:noFill/>
        </p:spPr>
        <p:txBody>
          <a:bodyPr wrap="square" rtlCol="0">
            <a:spAutoFit/>
          </a:bodyPr>
          <a:lstStyle/>
          <a:p>
            <a:pPr algn="ctr"/>
            <a:r>
              <a:rPr lang="es-MX" sz="4400" b="1">
                <a:solidFill>
                  <a:srgbClr val="0070C0"/>
                </a:solidFill>
              </a:rPr>
              <a:t>7</a:t>
            </a:r>
            <a:endParaRPr lang="es-CO" sz="4400" b="1">
              <a:solidFill>
                <a:srgbClr val="0070C0"/>
              </a:solidFill>
            </a:endParaRPr>
          </a:p>
        </p:txBody>
      </p:sp>
      <p:sp>
        <p:nvSpPr>
          <p:cNvPr id="16" name="CuadroTexto 15">
            <a:extLst>
              <a:ext uri="{FF2B5EF4-FFF2-40B4-BE49-F238E27FC236}">
                <a16:creationId xmlns:a16="http://schemas.microsoft.com/office/drawing/2014/main" id="{83F8D6B7-BB13-8ED6-088C-F273A0037641}"/>
              </a:ext>
            </a:extLst>
          </p:cNvPr>
          <p:cNvSpPr txBox="1"/>
          <p:nvPr/>
        </p:nvSpPr>
        <p:spPr>
          <a:xfrm>
            <a:off x="3497003" y="2425809"/>
            <a:ext cx="1539173" cy="415498"/>
          </a:xfrm>
          <a:prstGeom prst="rect">
            <a:avLst/>
          </a:prstGeom>
          <a:noFill/>
        </p:spPr>
        <p:txBody>
          <a:bodyPr wrap="square" rtlCol="0">
            <a:spAutoFit/>
          </a:bodyPr>
          <a:lstStyle/>
          <a:p>
            <a:pPr algn="ctr"/>
            <a:r>
              <a:rPr lang="es-MX" sz="1050" b="1">
                <a:solidFill>
                  <a:schemeClr val="bg1">
                    <a:lumMod val="10000"/>
                  </a:schemeClr>
                </a:solidFill>
              </a:rPr>
              <a:t>Capacitaciones en procesos misionales</a:t>
            </a:r>
            <a:endParaRPr lang="es-CO" sz="1050" b="1">
              <a:solidFill>
                <a:schemeClr val="bg1">
                  <a:lumMod val="10000"/>
                </a:schemeClr>
              </a:solidFill>
            </a:endParaRPr>
          </a:p>
        </p:txBody>
      </p:sp>
      <p:pic>
        <p:nvPicPr>
          <p:cNvPr id="17" name="Gráfico 16">
            <a:extLst>
              <a:ext uri="{FF2B5EF4-FFF2-40B4-BE49-F238E27FC236}">
                <a16:creationId xmlns:a16="http://schemas.microsoft.com/office/drawing/2014/main" id="{E295CA89-B60F-BDF4-A24A-4941D519549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935872" y="2061236"/>
            <a:ext cx="551186" cy="551186"/>
          </a:xfrm>
          <a:prstGeom prst="rect">
            <a:avLst/>
          </a:prstGeom>
        </p:spPr>
      </p:pic>
      <p:sp>
        <p:nvSpPr>
          <p:cNvPr id="18" name="Rectángulo: esquinas redondeadas 17">
            <a:extLst>
              <a:ext uri="{FF2B5EF4-FFF2-40B4-BE49-F238E27FC236}">
                <a16:creationId xmlns:a16="http://schemas.microsoft.com/office/drawing/2014/main" id="{60BD9385-7D9D-F9B6-8933-9D192EA8F807}"/>
              </a:ext>
            </a:extLst>
          </p:cNvPr>
          <p:cNvSpPr/>
          <p:nvPr/>
        </p:nvSpPr>
        <p:spPr>
          <a:xfrm>
            <a:off x="5084243" y="1837581"/>
            <a:ext cx="2372400" cy="1070668"/>
          </a:xfrm>
          <a:prstGeom prst="roundRect">
            <a:avLst>
              <a:gd name="adj" fmla="val 2170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0972D677-3FF1-497A-5FD0-0F24822C85AB}"/>
              </a:ext>
            </a:extLst>
          </p:cNvPr>
          <p:cNvSpPr/>
          <p:nvPr/>
        </p:nvSpPr>
        <p:spPr>
          <a:xfrm>
            <a:off x="5252038" y="1924982"/>
            <a:ext cx="889981" cy="86732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CuadroTexto 19">
            <a:extLst>
              <a:ext uri="{FF2B5EF4-FFF2-40B4-BE49-F238E27FC236}">
                <a16:creationId xmlns:a16="http://schemas.microsoft.com/office/drawing/2014/main" id="{3669D823-4079-B37D-B123-CF6DFAB42568}"/>
              </a:ext>
            </a:extLst>
          </p:cNvPr>
          <p:cNvSpPr txBox="1"/>
          <p:nvPr/>
        </p:nvSpPr>
        <p:spPr>
          <a:xfrm>
            <a:off x="5990105" y="2419148"/>
            <a:ext cx="1539173" cy="430887"/>
          </a:xfrm>
          <a:prstGeom prst="rect">
            <a:avLst/>
          </a:prstGeom>
          <a:noFill/>
        </p:spPr>
        <p:txBody>
          <a:bodyPr wrap="square" rtlCol="0">
            <a:spAutoFit/>
          </a:bodyPr>
          <a:lstStyle/>
          <a:p>
            <a:pPr algn="ctr"/>
            <a:r>
              <a:rPr lang="es-MX" sz="1100" b="1">
                <a:solidFill>
                  <a:schemeClr val="bg1">
                    <a:lumMod val="10000"/>
                  </a:schemeClr>
                </a:solidFill>
              </a:rPr>
              <a:t>Participación en temas misionales </a:t>
            </a:r>
            <a:endParaRPr lang="es-CO" sz="1100" b="1">
              <a:solidFill>
                <a:schemeClr val="bg1">
                  <a:lumMod val="10000"/>
                </a:schemeClr>
              </a:solidFill>
            </a:endParaRPr>
          </a:p>
        </p:txBody>
      </p:sp>
      <p:sp>
        <p:nvSpPr>
          <p:cNvPr id="21" name="CuadroTexto 20">
            <a:extLst>
              <a:ext uri="{FF2B5EF4-FFF2-40B4-BE49-F238E27FC236}">
                <a16:creationId xmlns:a16="http://schemas.microsoft.com/office/drawing/2014/main" id="{BDC3A455-3082-5D23-8B39-B76F9D4FF978}"/>
              </a:ext>
            </a:extLst>
          </p:cNvPr>
          <p:cNvSpPr txBox="1"/>
          <p:nvPr/>
        </p:nvSpPr>
        <p:spPr>
          <a:xfrm>
            <a:off x="5910578" y="1763433"/>
            <a:ext cx="1778432" cy="769441"/>
          </a:xfrm>
          <a:prstGeom prst="rect">
            <a:avLst/>
          </a:prstGeom>
          <a:noFill/>
        </p:spPr>
        <p:txBody>
          <a:bodyPr wrap="square" rtlCol="0">
            <a:spAutoFit/>
          </a:bodyPr>
          <a:lstStyle/>
          <a:p>
            <a:pPr algn="ctr"/>
            <a:r>
              <a:rPr lang="es-MX" sz="4400" b="1">
                <a:solidFill>
                  <a:srgbClr val="43567F"/>
                </a:solidFill>
              </a:rPr>
              <a:t>78</a:t>
            </a:r>
            <a:r>
              <a:rPr lang="es-MX" sz="3200" b="1">
                <a:solidFill>
                  <a:srgbClr val="43567F"/>
                </a:solidFill>
              </a:rPr>
              <a:t>%</a:t>
            </a:r>
            <a:endParaRPr lang="es-CO" sz="4400" b="1">
              <a:solidFill>
                <a:srgbClr val="43567F"/>
              </a:solidFill>
            </a:endParaRPr>
          </a:p>
        </p:txBody>
      </p:sp>
      <p:pic>
        <p:nvPicPr>
          <p:cNvPr id="22" name="Gráfico 21">
            <a:extLst>
              <a:ext uri="{FF2B5EF4-FFF2-40B4-BE49-F238E27FC236}">
                <a16:creationId xmlns:a16="http://schemas.microsoft.com/office/drawing/2014/main" id="{A0437981-1921-DC0A-B0E6-B4FD81C4EA9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06795" y="2060120"/>
            <a:ext cx="580465" cy="580465"/>
          </a:xfrm>
          <a:prstGeom prst="rect">
            <a:avLst/>
          </a:prstGeom>
        </p:spPr>
      </p:pic>
      <p:sp>
        <p:nvSpPr>
          <p:cNvPr id="23" name="Rectángulo: esquinas redondeadas 22">
            <a:extLst>
              <a:ext uri="{FF2B5EF4-FFF2-40B4-BE49-F238E27FC236}">
                <a16:creationId xmlns:a16="http://schemas.microsoft.com/office/drawing/2014/main" id="{48E9611C-C9FA-E921-303B-5AAC875ED408}"/>
              </a:ext>
            </a:extLst>
          </p:cNvPr>
          <p:cNvSpPr/>
          <p:nvPr/>
        </p:nvSpPr>
        <p:spPr>
          <a:xfrm>
            <a:off x="7565527" y="1804970"/>
            <a:ext cx="2576722" cy="1070668"/>
          </a:xfrm>
          <a:prstGeom prst="roundRect">
            <a:avLst>
              <a:gd name="adj" fmla="val 2170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Elipse 23">
            <a:extLst>
              <a:ext uri="{FF2B5EF4-FFF2-40B4-BE49-F238E27FC236}">
                <a16:creationId xmlns:a16="http://schemas.microsoft.com/office/drawing/2014/main" id="{E4CC70ED-A2C8-D337-4C5A-6D8C36F18FCC}"/>
              </a:ext>
            </a:extLst>
          </p:cNvPr>
          <p:cNvSpPr/>
          <p:nvPr/>
        </p:nvSpPr>
        <p:spPr>
          <a:xfrm>
            <a:off x="7733322" y="1892371"/>
            <a:ext cx="889981" cy="86732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CuadroTexto 24">
            <a:extLst>
              <a:ext uri="{FF2B5EF4-FFF2-40B4-BE49-F238E27FC236}">
                <a16:creationId xmlns:a16="http://schemas.microsoft.com/office/drawing/2014/main" id="{4213347D-8D1D-78D8-4A81-73EE12498364}"/>
              </a:ext>
            </a:extLst>
          </p:cNvPr>
          <p:cNvSpPr txBox="1"/>
          <p:nvPr/>
        </p:nvSpPr>
        <p:spPr>
          <a:xfrm>
            <a:off x="8603076" y="2398005"/>
            <a:ext cx="1539173" cy="430887"/>
          </a:xfrm>
          <a:prstGeom prst="rect">
            <a:avLst/>
          </a:prstGeom>
          <a:noFill/>
        </p:spPr>
        <p:txBody>
          <a:bodyPr wrap="square" rtlCol="0">
            <a:spAutoFit/>
          </a:bodyPr>
          <a:lstStyle/>
          <a:p>
            <a:pPr algn="ctr"/>
            <a:r>
              <a:rPr lang="es-MX" sz="1100" b="1">
                <a:solidFill>
                  <a:schemeClr val="bg1">
                    <a:lumMod val="10000"/>
                  </a:schemeClr>
                </a:solidFill>
              </a:rPr>
              <a:t>Ejes temáticos abordados</a:t>
            </a:r>
            <a:endParaRPr lang="es-CO" sz="1100" b="1">
              <a:solidFill>
                <a:schemeClr val="bg1">
                  <a:lumMod val="10000"/>
                </a:schemeClr>
              </a:solidFill>
            </a:endParaRPr>
          </a:p>
        </p:txBody>
      </p:sp>
      <p:sp>
        <p:nvSpPr>
          <p:cNvPr id="26" name="CuadroTexto 25">
            <a:extLst>
              <a:ext uri="{FF2B5EF4-FFF2-40B4-BE49-F238E27FC236}">
                <a16:creationId xmlns:a16="http://schemas.microsoft.com/office/drawing/2014/main" id="{90474865-3A81-93E2-C612-BC35C22D423E}"/>
              </a:ext>
            </a:extLst>
          </p:cNvPr>
          <p:cNvSpPr txBox="1"/>
          <p:nvPr/>
        </p:nvSpPr>
        <p:spPr>
          <a:xfrm>
            <a:off x="8454926" y="1730822"/>
            <a:ext cx="1778432" cy="769441"/>
          </a:xfrm>
          <a:prstGeom prst="rect">
            <a:avLst/>
          </a:prstGeom>
          <a:noFill/>
        </p:spPr>
        <p:txBody>
          <a:bodyPr wrap="square" rtlCol="0">
            <a:spAutoFit/>
          </a:bodyPr>
          <a:lstStyle/>
          <a:p>
            <a:pPr algn="ctr"/>
            <a:r>
              <a:rPr lang="es-MX" sz="4400" b="1">
                <a:solidFill>
                  <a:schemeClr val="tx1"/>
                </a:solidFill>
              </a:rPr>
              <a:t>6</a:t>
            </a:r>
            <a:endParaRPr lang="es-CO" sz="4400" b="1">
              <a:solidFill>
                <a:schemeClr val="tx1"/>
              </a:solidFill>
            </a:endParaRPr>
          </a:p>
        </p:txBody>
      </p:sp>
      <p:pic>
        <p:nvPicPr>
          <p:cNvPr id="27" name="Gráfico 26">
            <a:extLst>
              <a:ext uri="{FF2B5EF4-FFF2-40B4-BE49-F238E27FC236}">
                <a16:creationId xmlns:a16="http://schemas.microsoft.com/office/drawing/2014/main" id="{841F95F9-25FF-8D00-3BF0-A85B14C85BD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26586" y="1997142"/>
            <a:ext cx="567152" cy="567152"/>
          </a:xfrm>
          <a:prstGeom prst="rect">
            <a:avLst/>
          </a:prstGeom>
        </p:spPr>
      </p:pic>
      <p:sp>
        <p:nvSpPr>
          <p:cNvPr id="28" name="Rectángulo: esquinas redondeadas 27">
            <a:extLst>
              <a:ext uri="{FF2B5EF4-FFF2-40B4-BE49-F238E27FC236}">
                <a16:creationId xmlns:a16="http://schemas.microsoft.com/office/drawing/2014/main" id="{08329EE9-E68A-376B-A807-23FBA480B356}"/>
              </a:ext>
            </a:extLst>
          </p:cNvPr>
          <p:cNvSpPr/>
          <p:nvPr/>
        </p:nvSpPr>
        <p:spPr>
          <a:xfrm>
            <a:off x="136178" y="3259456"/>
            <a:ext cx="7142927" cy="248256"/>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s-MX" sz="1600" b="1"/>
              <a:t>Capacitaciones </a:t>
            </a:r>
            <a:endParaRPr lang="es-CO" sz="1600" b="1"/>
          </a:p>
        </p:txBody>
      </p:sp>
      <p:sp>
        <p:nvSpPr>
          <p:cNvPr id="29" name="Rectángulo: esquinas redondeadas 28">
            <a:extLst>
              <a:ext uri="{FF2B5EF4-FFF2-40B4-BE49-F238E27FC236}">
                <a16:creationId xmlns:a16="http://schemas.microsoft.com/office/drawing/2014/main" id="{D25854AE-EEC3-77BF-CABD-C6F670DDCCC4}"/>
              </a:ext>
            </a:extLst>
          </p:cNvPr>
          <p:cNvSpPr/>
          <p:nvPr/>
        </p:nvSpPr>
        <p:spPr>
          <a:xfrm>
            <a:off x="7424761" y="3141854"/>
            <a:ext cx="4631061" cy="1886779"/>
          </a:xfrm>
          <a:prstGeom prst="roundRect">
            <a:avLst>
              <a:gd name="adj" fmla="val 2123"/>
            </a:avLst>
          </a:prstGeom>
          <a:noFill/>
          <a:ln w="317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Rectángulo: esquinas redondeadas 29">
            <a:extLst>
              <a:ext uri="{FF2B5EF4-FFF2-40B4-BE49-F238E27FC236}">
                <a16:creationId xmlns:a16="http://schemas.microsoft.com/office/drawing/2014/main" id="{17B62D1E-1458-8117-B661-336B4FD63D56}"/>
              </a:ext>
            </a:extLst>
          </p:cNvPr>
          <p:cNvSpPr/>
          <p:nvPr/>
        </p:nvSpPr>
        <p:spPr>
          <a:xfrm>
            <a:off x="7424761" y="3261875"/>
            <a:ext cx="4631061" cy="316556"/>
          </a:xfrm>
          <a:prstGeom prst="round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s-MX" sz="1400" b="1"/>
              <a:t>Principales Resultados</a:t>
            </a:r>
            <a:r>
              <a:rPr lang="es-MX" sz="1600" b="1"/>
              <a:t> </a:t>
            </a:r>
            <a:endParaRPr lang="es-CO" sz="1600" b="1"/>
          </a:p>
        </p:txBody>
      </p:sp>
      <p:sp>
        <p:nvSpPr>
          <p:cNvPr id="31" name="Elipse 30">
            <a:extLst>
              <a:ext uri="{FF2B5EF4-FFF2-40B4-BE49-F238E27FC236}">
                <a16:creationId xmlns:a16="http://schemas.microsoft.com/office/drawing/2014/main" id="{B06D0917-155F-E506-6689-2DCD2F3D4B3C}"/>
              </a:ext>
            </a:extLst>
          </p:cNvPr>
          <p:cNvSpPr/>
          <p:nvPr/>
        </p:nvSpPr>
        <p:spPr>
          <a:xfrm>
            <a:off x="7870603" y="3194720"/>
            <a:ext cx="480426" cy="480192"/>
          </a:xfrm>
          <a:prstGeom prst="ellipse">
            <a:avLst/>
          </a:prstGeom>
          <a:solidFill>
            <a:schemeClr val="tx1"/>
          </a:solid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CuadroTexto 32">
            <a:extLst>
              <a:ext uri="{FF2B5EF4-FFF2-40B4-BE49-F238E27FC236}">
                <a16:creationId xmlns:a16="http://schemas.microsoft.com/office/drawing/2014/main" id="{92D5EFB7-57CC-DA39-4C7F-0F565B07A084}"/>
              </a:ext>
            </a:extLst>
          </p:cNvPr>
          <p:cNvSpPr txBox="1"/>
          <p:nvPr/>
        </p:nvSpPr>
        <p:spPr>
          <a:xfrm>
            <a:off x="7685307" y="3637184"/>
            <a:ext cx="4359731" cy="261610"/>
          </a:xfrm>
          <a:prstGeom prst="rect">
            <a:avLst/>
          </a:prstGeom>
          <a:noFill/>
        </p:spPr>
        <p:txBody>
          <a:bodyPr wrap="square" rtlCol="0">
            <a:spAutoFit/>
          </a:bodyPr>
          <a:lstStyle/>
          <a:p>
            <a:r>
              <a:rPr lang="es-MX" sz="1100"/>
              <a:t>9 capacitaciones ejecutadas entre enero y marzo.</a:t>
            </a:r>
            <a:endParaRPr lang="es-CO" sz="1100"/>
          </a:p>
        </p:txBody>
      </p:sp>
      <p:sp>
        <p:nvSpPr>
          <p:cNvPr id="35" name="CuadroTexto 34">
            <a:extLst>
              <a:ext uri="{FF2B5EF4-FFF2-40B4-BE49-F238E27FC236}">
                <a16:creationId xmlns:a16="http://schemas.microsoft.com/office/drawing/2014/main" id="{E3CA9C55-F8C2-53F8-A946-762F8CB75C92}"/>
              </a:ext>
            </a:extLst>
          </p:cNvPr>
          <p:cNvSpPr txBox="1"/>
          <p:nvPr/>
        </p:nvSpPr>
        <p:spPr>
          <a:xfrm>
            <a:off x="7696506" y="3944355"/>
            <a:ext cx="4359731" cy="261610"/>
          </a:xfrm>
          <a:prstGeom prst="rect">
            <a:avLst/>
          </a:prstGeom>
          <a:noFill/>
        </p:spPr>
        <p:txBody>
          <a:bodyPr wrap="square" rtlCol="0">
            <a:spAutoFit/>
          </a:bodyPr>
          <a:lstStyle/>
          <a:p>
            <a:r>
              <a:rPr lang="es-MX" sz="1100"/>
              <a:t>7 capacitaciones orientadas a procesos misionales.</a:t>
            </a:r>
            <a:endParaRPr lang="es-CO" sz="1100"/>
          </a:p>
        </p:txBody>
      </p:sp>
      <p:sp>
        <p:nvSpPr>
          <p:cNvPr id="37" name="CuadroTexto 36">
            <a:extLst>
              <a:ext uri="{FF2B5EF4-FFF2-40B4-BE49-F238E27FC236}">
                <a16:creationId xmlns:a16="http://schemas.microsoft.com/office/drawing/2014/main" id="{E07944F0-72F8-57D1-92E5-CEE387756DB0}"/>
              </a:ext>
            </a:extLst>
          </p:cNvPr>
          <p:cNvSpPr txBox="1"/>
          <p:nvPr/>
        </p:nvSpPr>
        <p:spPr>
          <a:xfrm>
            <a:off x="7721594" y="4257712"/>
            <a:ext cx="4359731" cy="430887"/>
          </a:xfrm>
          <a:prstGeom prst="rect">
            <a:avLst/>
          </a:prstGeom>
          <a:noFill/>
        </p:spPr>
        <p:txBody>
          <a:bodyPr wrap="square" rtlCol="0">
            <a:spAutoFit/>
          </a:bodyPr>
          <a:lstStyle/>
          <a:p>
            <a:r>
              <a:rPr lang="es-MX" sz="1100"/>
              <a:t>Fortalecimiento de competencias en gestión aduanera, tributaria y jurídica. </a:t>
            </a:r>
            <a:endParaRPr lang="es-CO" sz="1100"/>
          </a:p>
        </p:txBody>
      </p:sp>
      <p:pic>
        <p:nvPicPr>
          <p:cNvPr id="38" name="Gráfico 37" descr="Marca de insignia1 contorno">
            <a:extLst>
              <a:ext uri="{FF2B5EF4-FFF2-40B4-BE49-F238E27FC236}">
                <a16:creationId xmlns:a16="http://schemas.microsoft.com/office/drawing/2014/main" id="{0F3EF897-436D-CF16-B8E0-ACF92F85F88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90364" y="4718954"/>
            <a:ext cx="230241" cy="230241"/>
          </a:xfrm>
          <a:prstGeom prst="rect">
            <a:avLst/>
          </a:prstGeom>
        </p:spPr>
      </p:pic>
      <p:sp>
        <p:nvSpPr>
          <p:cNvPr id="39" name="CuadroTexto 38">
            <a:extLst>
              <a:ext uri="{FF2B5EF4-FFF2-40B4-BE49-F238E27FC236}">
                <a16:creationId xmlns:a16="http://schemas.microsoft.com/office/drawing/2014/main" id="{15E494EF-C35C-2903-6E7C-686C1A31408F}"/>
              </a:ext>
            </a:extLst>
          </p:cNvPr>
          <p:cNvSpPr txBox="1"/>
          <p:nvPr/>
        </p:nvSpPr>
        <p:spPr>
          <a:xfrm>
            <a:off x="7721594" y="4713527"/>
            <a:ext cx="4359731" cy="261610"/>
          </a:xfrm>
          <a:prstGeom prst="rect">
            <a:avLst/>
          </a:prstGeom>
          <a:noFill/>
        </p:spPr>
        <p:txBody>
          <a:bodyPr wrap="square" rtlCol="0">
            <a:spAutoFit/>
          </a:bodyPr>
          <a:lstStyle/>
          <a:p>
            <a:r>
              <a:rPr lang="es-MX" sz="1100"/>
              <a:t>Cobertura de procesos de apoyo.</a:t>
            </a:r>
            <a:endParaRPr lang="es-CO" sz="1100"/>
          </a:p>
        </p:txBody>
      </p:sp>
      <p:sp>
        <p:nvSpPr>
          <p:cNvPr id="40" name="Rectángulo: esquinas redondeadas 39">
            <a:extLst>
              <a:ext uri="{FF2B5EF4-FFF2-40B4-BE49-F238E27FC236}">
                <a16:creationId xmlns:a16="http://schemas.microsoft.com/office/drawing/2014/main" id="{9FEB2C37-0C94-18FB-9710-5AF6AFBF08E1}"/>
              </a:ext>
            </a:extLst>
          </p:cNvPr>
          <p:cNvSpPr/>
          <p:nvPr/>
        </p:nvSpPr>
        <p:spPr>
          <a:xfrm>
            <a:off x="7423933" y="5087327"/>
            <a:ext cx="4631060" cy="1230311"/>
          </a:xfrm>
          <a:prstGeom prst="roundRect">
            <a:avLst>
              <a:gd name="adj" fmla="val 2123"/>
            </a:avLst>
          </a:prstGeom>
          <a:noFill/>
          <a:ln w="317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Rectángulo: esquinas redondeadas 40">
            <a:extLst>
              <a:ext uri="{FF2B5EF4-FFF2-40B4-BE49-F238E27FC236}">
                <a16:creationId xmlns:a16="http://schemas.microsoft.com/office/drawing/2014/main" id="{88376A56-DDE7-484A-AFBA-DC9359C9DF5D}"/>
              </a:ext>
            </a:extLst>
          </p:cNvPr>
          <p:cNvSpPr/>
          <p:nvPr/>
        </p:nvSpPr>
        <p:spPr>
          <a:xfrm>
            <a:off x="7423933" y="5155504"/>
            <a:ext cx="4631059" cy="316556"/>
          </a:xfrm>
          <a:prstGeom prst="roundRect">
            <a:avLst/>
          </a:prstGeom>
          <a:solidFill>
            <a:srgbClr val="80CE87"/>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s-MX" sz="1400" b="1"/>
              <a:t>Principales Ejes Temáticos</a:t>
            </a:r>
            <a:endParaRPr lang="es-CO" sz="1600" b="1"/>
          </a:p>
        </p:txBody>
      </p:sp>
      <p:sp>
        <p:nvSpPr>
          <p:cNvPr id="42" name="Elipse 41">
            <a:extLst>
              <a:ext uri="{FF2B5EF4-FFF2-40B4-BE49-F238E27FC236}">
                <a16:creationId xmlns:a16="http://schemas.microsoft.com/office/drawing/2014/main" id="{AB25DEAD-9F34-56A0-73CB-27EED4156412}"/>
              </a:ext>
            </a:extLst>
          </p:cNvPr>
          <p:cNvSpPr/>
          <p:nvPr/>
        </p:nvSpPr>
        <p:spPr>
          <a:xfrm>
            <a:off x="7870603" y="5030862"/>
            <a:ext cx="480426" cy="480192"/>
          </a:xfrm>
          <a:prstGeom prst="ellipse">
            <a:avLst/>
          </a:prstGeom>
          <a:solidFill>
            <a:srgbClr val="80CE87"/>
          </a:solidFill>
          <a:ln w="31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3" name="CuadroTexto 42">
            <a:extLst>
              <a:ext uri="{FF2B5EF4-FFF2-40B4-BE49-F238E27FC236}">
                <a16:creationId xmlns:a16="http://schemas.microsoft.com/office/drawing/2014/main" id="{CAFFAC5F-17CE-D0F4-81A2-F258A7F713FF}"/>
              </a:ext>
            </a:extLst>
          </p:cNvPr>
          <p:cNvSpPr txBox="1"/>
          <p:nvPr/>
        </p:nvSpPr>
        <p:spPr>
          <a:xfrm>
            <a:off x="7428653" y="5513282"/>
            <a:ext cx="4631059" cy="769441"/>
          </a:xfrm>
          <a:prstGeom prst="rect">
            <a:avLst/>
          </a:prstGeom>
          <a:noFill/>
        </p:spPr>
        <p:txBody>
          <a:bodyPr wrap="square" rtlCol="0">
            <a:spAutoFit/>
          </a:bodyPr>
          <a:lstStyle/>
          <a:p>
            <a:pPr marL="84138" indent="-84138" algn="just">
              <a:buFont typeface="Arial" panose="020B0604020202020204" pitchFamily="34" charset="0"/>
              <a:buChar char="•"/>
            </a:pPr>
            <a:r>
              <a:rPr lang="es-MX" sz="1100"/>
              <a:t>Fiscalización aduanera y actuaciones de control.</a:t>
            </a:r>
          </a:p>
          <a:p>
            <a:pPr marL="84138" indent="-84138" algn="just">
              <a:buFont typeface="Arial" panose="020B0604020202020204" pitchFamily="34" charset="0"/>
              <a:buChar char="•"/>
            </a:pPr>
            <a:r>
              <a:rPr lang="es-MX" sz="1100"/>
              <a:t>Atención y relacionamiento con e ciudadano.</a:t>
            </a:r>
          </a:p>
          <a:p>
            <a:pPr marL="84138" indent="-84138" algn="just">
              <a:buFont typeface="Arial" panose="020B0604020202020204" pitchFamily="34" charset="0"/>
              <a:buChar char="•"/>
            </a:pPr>
            <a:r>
              <a:rPr lang="es-MX" sz="1100"/>
              <a:t>Lineamientos, procedimientos y cumplimiento normativo en Fiscalización Aduanera. </a:t>
            </a:r>
          </a:p>
        </p:txBody>
      </p:sp>
      <p:graphicFrame>
        <p:nvGraphicFramePr>
          <p:cNvPr id="44" name="Gráfico 43">
            <a:extLst>
              <a:ext uri="{FF2B5EF4-FFF2-40B4-BE49-F238E27FC236}">
                <a16:creationId xmlns:a16="http://schemas.microsoft.com/office/drawing/2014/main" id="{618AA0CD-73CA-592F-32F0-1F41DD6FB517}"/>
              </a:ext>
            </a:extLst>
          </p:cNvPr>
          <p:cNvGraphicFramePr>
            <a:graphicFrameLocks/>
          </p:cNvGraphicFramePr>
          <p:nvPr>
            <p:extLst>
              <p:ext uri="{D42A27DB-BD31-4B8C-83A1-F6EECF244321}">
                <p14:modId xmlns:p14="http://schemas.microsoft.com/office/powerpoint/2010/main" val="1793728722"/>
              </p:ext>
            </p:extLst>
          </p:nvPr>
        </p:nvGraphicFramePr>
        <p:xfrm>
          <a:off x="240889" y="3521365"/>
          <a:ext cx="6878368" cy="2667488"/>
        </p:xfrm>
        <a:graphic>
          <a:graphicData uri="http://schemas.openxmlformats.org/drawingml/2006/chart">
            <c:chart xmlns:c="http://schemas.openxmlformats.org/drawingml/2006/chart" xmlns:r="http://schemas.openxmlformats.org/officeDocument/2006/relationships" r:id="rId10"/>
          </a:graphicData>
        </a:graphic>
      </p:graphicFrame>
      <p:pic>
        <p:nvPicPr>
          <p:cNvPr id="45" name="Gráfico 44" descr="Cinta contorno">
            <a:extLst>
              <a:ext uri="{FF2B5EF4-FFF2-40B4-BE49-F238E27FC236}">
                <a16:creationId xmlns:a16="http://schemas.microsoft.com/office/drawing/2014/main" id="{72C2CBF2-0D84-FF22-C938-D654FBF5FC2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926181" y="3267336"/>
            <a:ext cx="381780" cy="381780"/>
          </a:xfrm>
          <a:prstGeom prst="rect">
            <a:avLst/>
          </a:prstGeom>
        </p:spPr>
      </p:pic>
      <p:pic>
        <p:nvPicPr>
          <p:cNvPr id="46" name="Gráfico 45" descr="Publicidad contorno">
            <a:extLst>
              <a:ext uri="{FF2B5EF4-FFF2-40B4-BE49-F238E27FC236}">
                <a16:creationId xmlns:a16="http://schemas.microsoft.com/office/drawing/2014/main" id="{8CFA0FC1-6575-4051-2AFC-21C4F446A48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969462" y="5120765"/>
            <a:ext cx="305734" cy="305734"/>
          </a:xfrm>
          <a:prstGeom prst="rect">
            <a:avLst/>
          </a:prstGeom>
        </p:spPr>
      </p:pic>
      <p:pic>
        <p:nvPicPr>
          <p:cNvPr id="47" name="Gráfico 46" descr="Marca de insignia1 contorno">
            <a:extLst>
              <a:ext uri="{FF2B5EF4-FFF2-40B4-BE49-F238E27FC236}">
                <a16:creationId xmlns:a16="http://schemas.microsoft.com/office/drawing/2014/main" id="{E4E96911-7F60-528A-95F7-3F51DED0215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90364" y="4302919"/>
            <a:ext cx="230241" cy="230241"/>
          </a:xfrm>
          <a:prstGeom prst="rect">
            <a:avLst/>
          </a:prstGeom>
        </p:spPr>
      </p:pic>
      <p:pic>
        <p:nvPicPr>
          <p:cNvPr id="48" name="Gráfico 47" descr="Marca de insignia1 contorno">
            <a:extLst>
              <a:ext uri="{FF2B5EF4-FFF2-40B4-BE49-F238E27FC236}">
                <a16:creationId xmlns:a16="http://schemas.microsoft.com/office/drawing/2014/main" id="{8027990A-93EF-36F7-FA6E-6A240518BD1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96434" y="3969467"/>
            <a:ext cx="230241" cy="230241"/>
          </a:xfrm>
          <a:prstGeom prst="rect">
            <a:avLst/>
          </a:prstGeom>
        </p:spPr>
      </p:pic>
      <p:pic>
        <p:nvPicPr>
          <p:cNvPr id="49" name="Gráfico 48" descr="Marca de insignia1 contorno">
            <a:extLst>
              <a:ext uri="{FF2B5EF4-FFF2-40B4-BE49-F238E27FC236}">
                <a16:creationId xmlns:a16="http://schemas.microsoft.com/office/drawing/2014/main" id="{05999EA0-B87C-923F-EB9A-FEAE4F103B0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90363" y="3648180"/>
            <a:ext cx="230241" cy="230241"/>
          </a:xfrm>
          <a:prstGeom prst="rect">
            <a:avLst/>
          </a:prstGeom>
        </p:spPr>
      </p:pic>
    </p:spTree>
    <p:extLst>
      <p:ext uri="{BB962C8B-B14F-4D97-AF65-F5344CB8AC3E}">
        <p14:creationId xmlns:p14="http://schemas.microsoft.com/office/powerpoint/2010/main" val="3879528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6" name="CuadroTexto 5">
            <a:extLst>
              <a:ext uri="{FF2B5EF4-FFF2-40B4-BE49-F238E27FC236}">
                <a16:creationId xmlns:a16="http://schemas.microsoft.com/office/drawing/2014/main" id="{58EA8E79-9C79-B29F-2FF5-2F598C795F16}"/>
              </a:ext>
            </a:extLst>
          </p:cNvPr>
          <p:cNvSpPr txBox="1"/>
          <p:nvPr/>
        </p:nvSpPr>
        <p:spPr>
          <a:xfrm>
            <a:off x="688324" y="2144841"/>
            <a:ext cx="10300118" cy="1815882"/>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s-CO" sz="1400" kern="1200">
                <a:solidFill>
                  <a:srgbClr val="002060"/>
                </a:solidFill>
                <a:ea typeface="+mn-ea"/>
              </a:rPr>
              <a:t>	</a:t>
            </a:r>
            <a:r>
              <a:rPr lang="es-CO" sz="1400" b="1" kern="1200">
                <a:solidFill>
                  <a:srgbClr val="002060"/>
                </a:solidFill>
                <a:ea typeface="+mn-ea"/>
              </a:rPr>
              <a:t>RETOS</a:t>
            </a:r>
          </a:p>
          <a:p>
            <a:pPr marR="0" lvl="0" algn="just" defTabSz="914400" rtl="0" eaLnBrk="1" fontAlgn="auto" latinLnBrk="0" hangingPunct="1">
              <a:lnSpc>
                <a:spcPct val="100000"/>
              </a:lnSpc>
              <a:spcBef>
                <a:spcPts val="0"/>
              </a:spcBef>
              <a:spcAft>
                <a:spcPts val="0"/>
              </a:spcAft>
              <a:buClrTx/>
              <a:buSzTx/>
              <a:tabLst/>
              <a:defRPr/>
            </a:pPr>
            <a:endParaRPr kumimoji="0" lang="es-CO" sz="1400" i="0" u="none" strike="noStrike" kern="1200" cap="none" spc="0" normalizeH="0" baseline="0" noProof="0">
              <a:ln>
                <a:noFill/>
              </a:ln>
              <a:solidFill>
                <a:srgbClr val="002060"/>
              </a:solidFill>
              <a:effectLst/>
              <a:uLnTx/>
              <a:uFillTx/>
              <a:latin typeface="Arial"/>
              <a:ea typeface="+mn-ea"/>
              <a:cs typeface="Arial"/>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s-CO" sz="1400" b="1" i="0" u="none" strike="noStrike" kern="1200" cap="none" spc="0" normalizeH="0" baseline="0" noProof="0">
                <a:ln>
                  <a:noFill/>
                </a:ln>
                <a:solidFill>
                  <a:srgbClr val="002060"/>
                </a:solidFill>
                <a:effectLst/>
                <a:uLnTx/>
                <a:uFillTx/>
                <a:latin typeface="Arial"/>
                <a:ea typeface="+mn-ea"/>
                <a:cs typeface="Arial"/>
              </a:rPr>
              <a:t>Materia Tributaria </a:t>
            </a:r>
            <a:r>
              <a:rPr kumimoji="0" lang="es-CO" sz="1400" i="0" u="none" strike="noStrike" kern="1200" cap="none" spc="0" normalizeH="0" baseline="0" noProof="0">
                <a:ln>
                  <a:noFill/>
                </a:ln>
                <a:solidFill>
                  <a:srgbClr val="002060"/>
                </a:solidFill>
                <a:effectLst/>
                <a:uLnTx/>
                <a:uFillTx/>
                <a:latin typeface="Arial"/>
                <a:ea typeface="+mn-ea"/>
                <a:cs typeface="Arial"/>
              </a:rPr>
              <a:t>– Fortalecer la jurisdicción a través de mesas técnicas, jornadas de orientación y atención en temas tributarios por los efectos de la actualización catastral en Pamplona</a:t>
            </a:r>
            <a:r>
              <a:rPr lang="es-CO" sz="1400" kern="1200">
                <a:solidFill>
                  <a:srgbClr val="002060"/>
                </a:solidFill>
                <a:ea typeface="+mn-ea"/>
              </a:rPr>
              <a:t>, teniendo en cuenta la </a:t>
            </a:r>
            <a:r>
              <a:rPr kumimoji="0" lang="es-CO" sz="1400" i="0" u="none" strike="noStrike" kern="1200" cap="none" spc="0" normalizeH="0" baseline="0" noProof="0">
                <a:ln>
                  <a:noFill/>
                </a:ln>
                <a:solidFill>
                  <a:srgbClr val="002060"/>
                </a:solidFill>
                <a:effectLst/>
                <a:uLnTx/>
                <a:uFillTx/>
                <a:latin typeface="Arial"/>
                <a:ea typeface="+mn-ea"/>
                <a:cs typeface="Arial"/>
              </a:rPr>
              <a:t>Renta en Personas Naturales, el patrimonio y retención en la fuente por venta activos fijos.</a:t>
            </a:r>
          </a:p>
          <a:p>
            <a:pPr marR="0" lvl="0" algn="just" defTabSz="914400" rtl="0" eaLnBrk="1" fontAlgn="auto" latinLnBrk="0" hangingPunct="1">
              <a:lnSpc>
                <a:spcPct val="100000"/>
              </a:lnSpc>
              <a:spcBef>
                <a:spcPts val="0"/>
              </a:spcBef>
              <a:spcAft>
                <a:spcPts val="0"/>
              </a:spcAft>
              <a:buClrTx/>
              <a:buSzTx/>
              <a:tabLst/>
              <a:defRPr/>
            </a:pPr>
            <a:endParaRPr kumimoji="0" lang="es-CO" sz="1400" i="0" u="none" strike="noStrike" kern="1200" cap="none" spc="0" normalizeH="0" baseline="0" noProof="0">
              <a:ln>
                <a:noFill/>
              </a:ln>
              <a:solidFill>
                <a:srgbClr val="002060"/>
              </a:solidFill>
              <a:effectLst/>
              <a:uLnTx/>
              <a:uFillTx/>
              <a:latin typeface="Arial"/>
              <a:ea typeface="+mn-ea"/>
              <a:cs typeface="Arial"/>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startAt="2"/>
              <a:tabLst/>
              <a:defRPr/>
            </a:pPr>
            <a:r>
              <a:rPr kumimoji="0" lang="es-CO" sz="1400" b="1" i="0" u="none" strike="noStrike" kern="1200" cap="none" spc="0" normalizeH="0" baseline="0" noProof="0">
                <a:ln>
                  <a:noFill/>
                </a:ln>
                <a:solidFill>
                  <a:srgbClr val="002060"/>
                </a:solidFill>
                <a:effectLst/>
                <a:uLnTx/>
                <a:uFillTx/>
                <a:latin typeface="Arial"/>
                <a:ea typeface="+mn-ea"/>
                <a:cs typeface="Arial"/>
              </a:rPr>
              <a:t>Facultades y Competencias</a:t>
            </a:r>
            <a:r>
              <a:rPr kumimoji="0" lang="es-CO" sz="1400" i="0" u="none" strike="noStrike" kern="1200" cap="none" spc="0" normalizeH="0" baseline="0" noProof="0">
                <a:ln>
                  <a:noFill/>
                </a:ln>
                <a:solidFill>
                  <a:srgbClr val="002060"/>
                </a:solidFill>
                <a:effectLst/>
                <a:uLnTx/>
                <a:uFillTx/>
                <a:latin typeface="Arial"/>
                <a:ea typeface="+mn-ea"/>
                <a:cs typeface="Arial"/>
              </a:rPr>
              <a:t> – Gestionar</a:t>
            </a:r>
            <a:r>
              <a:rPr lang="es-CO" sz="1400" kern="1200">
                <a:solidFill>
                  <a:srgbClr val="002060"/>
                </a:solidFill>
                <a:ea typeface="+mn-ea"/>
              </a:rPr>
              <a:t> y obtener las competencias necesarias para efectuar acciones de control efectivas en materia tributaria, que procuren el cierre de las brechas de evasión, combatir la elusión y el abuso tributario.</a:t>
            </a:r>
          </a:p>
        </p:txBody>
      </p:sp>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026" name="Picture 2" descr="resiliencia ">
            <a:extLst>
              <a:ext uri="{FF2B5EF4-FFF2-40B4-BE49-F238E27FC236}">
                <a16:creationId xmlns:a16="http://schemas.microsoft.com/office/drawing/2014/main" id="{50E7287F-E2A2-B899-3C3A-D86109A1AE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394" y="1590722"/>
            <a:ext cx="999930" cy="99993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C08A0AAD-95C1-01E4-7DC3-D68D9C5F8BFA}"/>
              </a:ext>
            </a:extLst>
          </p:cNvPr>
          <p:cNvSpPr txBox="1"/>
          <p:nvPr/>
        </p:nvSpPr>
        <p:spPr>
          <a:xfrm>
            <a:off x="688324" y="4636869"/>
            <a:ext cx="10300118" cy="954107"/>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s-CO" sz="1400" kern="1200">
                <a:solidFill>
                  <a:srgbClr val="002060"/>
                </a:solidFill>
                <a:ea typeface="+mn-ea"/>
              </a:rPr>
              <a:t>	</a:t>
            </a:r>
            <a:r>
              <a:rPr lang="es-CO" sz="1400" b="1" kern="1200">
                <a:solidFill>
                  <a:srgbClr val="002060"/>
                </a:solidFill>
                <a:ea typeface="+mn-ea"/>
              </a:rPr>
              <a:t>PROSPECTIVA</a:t>
            </a:r>
          </a:p>
          <a:p>
            <a:pPr marR="0" lvl="0" algn="just" defTabSz="914400" rtl="0" eaLnBrk="1" fontAlgn="auto" latinLnBrk="0" hangingPunct="1">
              <a:lnSpc>
                <a:spcPct val="100000"/>
              </a:lnSpc>
              <a:spcBef>
                <a:spcPts val="0"/>
              </a:spcBef>
              <a:spcAft>
                <a:spcPts val="0"/>
              </a:spcAft>
              <a:buClrTx/>
              <a:buSzTx/>
              <a:tabLst/>
              <a:defRPr/>
            </a:pPr>
            <a:endParaRPr lang="es-CO" sz="1400" kern="1200">
              <a:solidFill>
                <a:srgbClr val="002060"/>
              </a:solidFill>
              <a:ea typeface="+mn-ea"/>
            </a:endParaRPr>
          </a:p>
          <a:p>
            <a:pPr marL="342900" marR="0" lvl="0" indent="-342900" algn="just" defTabSz="914400" rtl="0" eaLnBrk="1" fontAlgn="auto" latinLnBrk="0" hangingPunct="1">
              <a:lnSpc>
                <a:spcPct val="100000"/>
              </a:lnSpc>
              <a:spcBef>
                <a:spcPts val="0"/>
              </a:spcBef>
              <a:spcAft>
                <a:spcPts val="0"/>
              </a:spcAft>
              <a:buClrTx/>
              <a:buSzTx/>
              <a:buAutoNum type="arabicPeriod"/>
              <a:tabLst/>
              <a:defRPr/>
            </a:pPr>
            <a:r>
              <a:rPr lang="es-CO" sz="1400" b="1" kern="1200">
                <a:solidFill>
                  <a:srgbClr val="002060"/>
                </a:solidFill>
                <a:ea typeface="+mn-ea"/>
              </a:rPr>
              <a:t>Fortalecimiento Seccional</a:t>
            </a:r>
            <a:r>
              <a:rPr lang="es-CO" sz="1400" kern="1200">
                <a:solidFill>
                  <a:srgbClr val="002060"/>
                </a:solidFill>
                <a:ea typeface="+mn-ea"/>
              </a:rPr>
              <a:t> – Fortalecer la estructura de personal, la logística y tecnología, que son requeridas para lograr controles efectivos y alcanzar los resultados establecidos.</a:t>
            </a:r>
          </a:p>
        </p:txBody>
      </p:sp>
      <p:pic>
        <p:nvPicPr>
          <p:cNvPr id="1030" name="Picture 6" descr="meta ">
            <a:extLst>
              <a:ext uri="{FF2B5EF4-FFF2-40B4-BE49-F238E27FC236}">
                <a16:creationId xmlns:a16="http://schemas.microsoft.com/office/drawing/2014/main" id="{D8AEB066-E33E-99F9-1757-8B386BCD7D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2520" y="4098224"/>
            <a:ext cx="929804" cy="929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119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EC228F08-3F28-4CB6-874A-E5D4E42BDB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11214"/>
            <a:ext cx="12192000" cy="866775"/>
          </a:xfrm>
          <a:prstGeom prst="rect">
            <a:avLst/>
          </a:prstGeom>
        </p:spPr>
      </p:pic>
      <p:sp>
        <p:nvSpPr>
          <p:cNvPr id="4" name="Rectángulo 3">
            <a:extLst>
              <a:ext uri="{FF2B5EF4-FFF2-40B4-BE49-F238E27FC236}">
                <a16:creationId xmlns:a16="http://schemas.microsoft.com/office/drawing/2014/main" id="{7FCE8173-2899-1424-4037-D962FA515478}"/>
              </a:ext>
            </a:extLst>
          </p:cNvPr>
          <p:cNvSpPr/>
          <p:nvPr/>
        </p:nvSpPr>
        <p:spPr>
          <a:xfrm>
            <a:off x="0" y="0"/>
            <a:ext cx="12192000" cy="6093069"/>
          </a:xfrm>
          <a:prstGeom prst="rect">
            <a:avLst/>
          </a:prstGeom>
          <a:solidFill>
            <a:srgbClr val="25294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8" name="CuadroTexto 7">
            <a:extLst>
              <a:ext uri="{FF2B5EF4-FFF2-40B4-BE49-F238E27FC236}">
                <a16:creationId xmlns:a16="http://schemas.microsoft.com/office/drawing/2014/main" id="{816EA68B-AA6E-5B41-D836-7AB02CB00248}"/>
              </a:ext>
            </a:extLst>
          </p:cNvPr>
          <p:cNvSpPr txBox="1"/>
          <p:nvPr/>
        </p:nvSpPr>
        <p:spPr>
          <a:xfrm>
            <a:off x="1" y="3913992"/>
            <a:ext cx="12191998" cy="769441"/>
          </a:xfrm>
          <a:prstGeom prst="rect">
            <a:avLst/>
          </a:prstGeom>
          <a:noFill/>
        </p:spPr>
        <p:txBody>
          <a:bodyPr wrap="square" rtlCol="0">
            <a:spAutoFit/>
          </a:bodyPr>
          <a:lstStyle/>
          <a:p>
            <a:pPr algn="ctr"/>
            <a:r>
              <a:rPr lang="es-ES" sz="4400" b="1" i="0">
                <a:solidFill>
                  <a:srgbClr val="97E56D"/>
                </a:solidFill>
                <a:effectLst/>
                <a:latin typeface="Aptos" panose="020B0004020202020204" pitchFamily="34" charset="0"/>
                <a:cs typeface="Arial" panose="020B0604020202020204" pitchFamily="34" charset="0"/>
              </a:rPr>
              <a:t>Gracias</a:t>
            </a:r>
            <a:endParaRPr lang="es-ES_tradnl" sz="4400" b="1">
              <a:solidFill>
                <a:srgbClr val="97E56D"/>
              </a:solidFill>
              <a:latin typeface="Aptos" panose="020B00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982A8080-563A-A51E-BD72-63CBB7695670}"/>
              </a:ext>
            </a:extLst>
          </p:cNvPr>
          <p:cNvSpPr txBox="1"/>
          <p:nvPr/>
        </p:nvSpPr>
        <p:spPr>
          <a:xfrm>
            <a:off x="-1" y="4915660"/>
            <a:ext cx="12192000" cy="461665"/>
          </a:xfrm>
          <a:prstGeom prst="rect">
            <a:avLst/>
          </a:prstGeom>
          <a:noFill/>
        </p:spPr>
        <p:txBody>
          <a:bodyPr wrap="square" rtlCol="0">
            <a:spAutoFit/>
          </a:bodyPr>
          <a:lstStyle/>
          <a:p>
            <a:pPr algn="ctr"/>
            <a:r>
              <a:rPr lang="es-CO" sz="2400" b="1" dirty="0">
                <a:solidFill>
                  <a:schemeClr val="bg1"/>
                </a:solidFill>
                <a:latin typeface="Aptos" panose="020B0004020202020204" pitchFamily="34" charset="0"/>
                <a:cs typeface="Arial" panose="020B0604020202020204" pitchFamily="34" charset="0"/>
              </a:rPr>
              <a:t>Dirección Seccional Delegada de Impuestos y Aduanas de Pamplona</a:t>
            </a:r>
          </a:p>
        </p:txBody>
      </p:sp>
      <p:pic>
        <p:nvPicPr>
          <p:cNvPr id="12" name="Imagen 11">
            <a:extLst>
              <a:ext uri="{FF2B5EF4-FFF2-40B4-BE49-F238E27FC236}">
                <a16:creationId xmlns:a16="http://schemas.microsoft.com/office/drawing/2014/main" id="{A1CB57E9-A2C3-4ABE-9939-366473797048}"/>
              </a:ext>
            </a:extLst>
          </p:cNvPr>
          <p:cNvPicPr>
            <a:picLocks noChangeAspect="1"/>
          </p:cNvPicPr>
          <p:nvPr/>
        </p:nvPicPr>
        <p:blipFill>
          <a:blip r:embed="rId3"/>
          <a:stretch>
            <a:fillRect/>
          </a:stretch>
        </p:blipFill>
        <p:spPr>
          <a:xfrm>
            <a:off x="656191" y="557414"/>
            <a:ext cx="995628" cy="810872"/>
          </a:xfrm>
          <a:prstGeom prst="rect">
            <a:avLst/>
          </a:prstGeom>
        </p:spPr>
      </p:pic>
      <p:pic>
        <p:nvPicPr>
          <p:cNvPr id="2" name="Imagen 1" descr="Logotipo&#10;&#10;Descripción generada automáticamente">
            <a:extLst>
              <a:ext uri="{FF2B5EF4-FFF2-40B4-BE49-F238E27FC236}">
                <a16:creationId xmlns:a16="http://schemas.microsoft.com/office/drawing/2014/main" id="{8E1D36EF-CD52-E519-B387-F126707BAD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8082" y="1972889"/>
            <a:ext cx="2135834" cy="2096035"/>
          </a:xfrm>
          <a:prstGeom prst="rect">
            <a:avLst/>
          </a:prstGeom>
        </p:spPr>
      </p:pic>
    </p:spTree>
    <p:extLst>
      <p:ext uri="{BB962C8B-B14F-4D97-AF65-F5344CB8AC3E}">
        <p14:creationId xmlns:p14="http://schemas.microsoft.com/office/powerpoint/2010/main" val="287034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37" name="Imagen 36">
            <a:extLst>
              <a:ext uri="{FF2B5EF4-FFF2-40B4-BE49-F238E27FC236}">
                <a16:creationId xmlns:a16="http://schemas.microsoft.com/office/drawing/2014/main" id="{F873BA95-8E33-9614-9512-819FA266B858}"/>
              </a:ext>
            </a:extLst>
          </p:cNvPr>
          <p:cNvPicPr>
            <a:picLocks noChangeAspect="1"/>
          </p:cNvPicPr>
          <p:nvPr/>
        </p:nvPicPr>
        <p:blipFill>
          <a:blip r:embed="rId5"/>
          <a:stretch>
            <a:fillRect/>
          </a:stretch>
        </p:blipFill>
        <p:spPr>
          <a:xfrm>
            <a:off x="3809179" y="1533074"/>
            <a:ext cx="3486591" cy="4785623"/>
          </a:xfrm>
          <a:prstGeom prst="rect">
            <a:avLst/>
          </a:prstGeom>
        </p:spPr>
      </p:pic>
      <p:sp>
        <p:nvSpPr>
          <p:cNvPr id="39" name="CuadroTexto 38">
            <a:extLst>
              <a:ext uri="{FF2B5EF4-FFF2-40B4-BE49-F238E27FC236}">
                <a16:creationId xmlns:a16="http://schemas.microsoft.com/office/drawing/2014/main" id="{6ECD60F8-7B48-D9C0-E2B4-9FA522F2AA65}"/>
              </a:ext>
            </a:extLst>
          </p:cNvPr>
          <p:cNvSpPr txBox="1"/>
          <p:nvPr/>
        </p:nvSpPr>
        <p:spPr>
          <a:xfrm>
            <a:off x="344937" y="1607000"/>
            <a:ext cx="3075689" cy="4001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2000" b="1">
                <a:solidFill>
                  <a:srgbClr val="002060"/>
                </a:solidFill>
                <a:latin typeface="Aptos" panose="020B0004020202020204" pitchFamily="34" charset="0"/>
                <a:cs typeface="Arial" panose="020B0604020202020204" pitchFamily="34" charset="0"/>
              </a:rPr>
              <a:t>Competencia territorial </a:t>
            </a:r>
            <a:endParaRPr lang="es-ES_tradnl" sz="2000" b="1">
              <a:solidFill>
                <a:srgbClr val="002060"/>
              </a:solidFill>
              <a:latin typeface="Aptos" panose="020B0004020202020204" pitchFamily="34" charset="0"/>
              <a:cs typeface="Arial" panose="020B0604020202020204" pitchFamily="34" charset="0"/>
            </a:endParaRPr>
          </a:p>
        </p:txBody>
      </p:sp>
      <p:grpSp>
        <p:nvGrpSpPr>
          <p:cNvPr id="40" name="Grupo 39">
            <a:extLst>
              <a:ext uri="{FF2B5EF4-FFF2-40B4-BE49-F238E27FC236}">
                <a16:creationId xmlns:a16="http://schemas.microsoft.com/office/drawing/2014/main" id="{FAD30F1A-C023-2B31-C5B7-DE008BDE7B62}"/>
              </a:ext>
            </a:extLst>
          </p:cNvPr>
          <p:cNvGrpSpPr/>
          <p:nvPr/>
        </p:nvGrpSpPr>
        <p:grpSpPr>
          <a:xfrm>
            <a:off x="835426" y="2442723"/>
            <a:ext cx="10388516" cy="3956181"/>
            <a:chOff x="584284" y="1541156"/>
            <a:chExt cx="11023432" cy="4597272"/>
          </a:xfrm>
        </p:grpSpPr>
        <p:grpSp>
          <p:nvGrpSpPr>
            <p:cNvPr id="41" name="Grupo 40">
              <a:extLst>
                <a:ext uri="{FF2B5EF4-FFF2-40B4-BE49-F238E27FC236}">
                  <a16:creationId xmlns:a16="http://schemas.microsoft.com/office/drawing/2014/main" id="{F9FCD354-DD88-BE0B-7380-E2C1B540DF1D}"/>
                </a:ext>
              </a:extLst>
            </p:cNvPr>
            <p:cNvGrpSpPr/>
            <p:nvPr/>
          </p:nvGrpSpPr>
          <p:grpSpPr>
            <a:xfrm>
              <a:off x="4665053" y="4339778"/>
              <a:ext cx="3869827" cy="1345275"/>
              <a:chOff x="4665053" y="4339778"/>
              <a:chExt cx="3869827" cy="1345275"/>
            </a:xfrm>
          </p:grpSpPr>
          <p:sp>
            <p:nvSpPr>
              <p:cNvPr id="55" name="Rectángulo 54">
                <a:extLst>
                  <a:ext uri="{FF2B5EF4-FFF2-40B4-BE49-F238E27FC236}">
                    <a16:creationId xmlns:a16="http://schemas.microsoft.com/office/drawing/2014/main" id="{A0414667-0662-97A7-3563-8025CA03FB38}"/>
                  </a:ext>
                </a:extLst>
              </p:cNvPr>
              <p:cNvSpPr/>
              <p:nvPr/>
            </p:nvSpPr>
            <p:spPr>
              <a:xfrm>
                <a:off x="4668380" y="4659240"/>
                <a:ext cx="752979" cy="28612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a:ln w="0"/>
                    <a:solidFill>
                      <a:srgbClr val="4472C4">
                        <a:lumMod val="50000"/>
                      </a:srgbClr>
                    </a:solidFill>
                    <a:effectLst>
                      <a:outerShdw blurRad="38100" dist="19050" dir="2700000" algn="tl" rotWithShape="0">
                        <a:prstClr val="black">
                          <a:alpha val="40000"/>
                        </a:prstClr>
                      </a:outerShdw>
                    </a:effectLst>
                    <a:uLnTx/>
                    <a:uFillTx/>
                    <a:latin typeface="Calibri" panose="020F0502020204030204"/>
                    <a:ea typeface="+mn-ea"/>
                    <a:cs typeface="+mn-cs"/>
                  </a:rPr>
                  <a:t>Mutiscua</a:t>
                </a:r>
              </a:p>
            </p:txBody>
          </p:sp>
          <p:cxnSp>
            <p:nvCxnSpPr>
              <p:cNvPr id="56" name="Conector recto de flecha 55">
                <a:extLst>
                  <a:ext uri="{FF2B5EF4-FFF2-40B4-BE49-F238E27FC236}">
                    <a16:creationId xmlns:a16="http://schemas.microsoft.com/office/drawing/2014/main" id="{2A0206AF-CAAF-6BDD-A725-0AA46C67D33E}"/>
                  </a:ext>
                </a:extLst>
              </p:cNvPr>
              <p:cNvCxnSpPr/>
              <p:nvPr/>
            </p:nvCxnSpPr>
            <p:spPr>
              <a:xfrm>
                <a:off x="4772254" y="4873828"/>
                <a:ext cx="898497" cy="0"/>
              </a:xfrm>
              <a:prstGeom prst="straightConnector1">
                <a:avLst/>
              </a:prstGeom>
              <a:noFill/>
              <a:ln w="6350" cap="flat" cmpd="sng" algn="ctr">
                <a:solidFill>
                  <a:sysClr val="windowText" lastClr="000000"/>
                </a:solidFill>
                <a:prstDash val="solid"/>
                <a:miter lim="800000"/>
                <a:tailEnd type="triangle"/>
              </a:ln>
              <a:effectLst/>
            </p:spPr>
          </p:cxnSp>
          <p:cxnSp>
            <p:nvCxnSpPr>
              <p:cNvPr id="57" name="Conector recto de flecha 56">
                <a:extLst>
                  <a:ext uri="{FF2B5EF4-FFF2-40B4-BE49-F238E27FC236}">
                    <a16:creationId xmlns:a16="http://schemas.microsoft.com/office/drawing/2014/main" id="{271D0720-3220-07EA-A34E-4CBA63375E08}"/>
                  </a:ext>
                </a:extLst>
              </p:cNvPr>
              <p:cNvCxnSpPr>
                <a:cxnSpLocks/>
              </p:cNvCxnSpPr>
              <p:nvPr/>
            </p:nvCxnSpPr>
            <p:spPr>
              <a:xfrm>
                <a:off x="4758748" y="5058031"/>
                <a:ext cx="1123136" cy="0"/>
              </a:xfrm>
              <a:prstGeom prst="straightConnector1">
                <a:avLst/>
              </a:prstGeom>
              <a:noFill/>
              <a:ln w="6350" cap="flat" cmpd="sng" algn="ctr">
                <a:solidFill>
                  <a:sysClr val="windowText" lastClr="000000"/>
                </a:solidFill>
                <a:prstDash val="solid"/>
                <a:miter lim="800000"/>
                <a:tailEnd type="triangle"/>
              </a:ln>
              <a:effectLst/>
            </p:spPr>
          </p:cxnSp>
          <p:sp>
            <p:nvSpPr>
              <p:cNvPr id="58" name="Rectángulo 57">
                <a:extLst>
                  <a:ext uri="{FF2B5EF4-FFF2-40B4-BE49-F238E27FC236}">
                    <a16:creationId xmlns:a16="http://schemas.microsoft.com/office/drawing/2014/main" id="{E46C47CC-5B5E-1138-A98A-8BFD1656CFE9}"/>
                  </a:ext>
                </a:extLst>
              </p:cNvPr>
              <p:cNvSpPr/>
              <p:nvPr/>
            </p:nvSpPr>
            <p:spPr>
              <a:xfrm>
                <a:off x="4665053" y="4865699"/>
                <a:ext cx="643787" cy="28612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a:ln w="0"/>
                    <a:solidFill>
                      <a:srgbClr val="4472C4">
                        <a:lumMod val="50000"/>
                      </a:srgbClr>
                    </a:solidFill>
                    <a:effectLst>
                      <a:outerShdw blurRad="38100" dist="19050" dir="2700000" algn="tl" rotWithShape="0">
                        <a:prstClr val="black">
                          <a:alpha val="40000"/>
                        </a:prstClr>
                      </a:outerShdw>
                    </a:effectLst>
                    <a:uLnTx/>
                    <a:uFillTx/>
                    <a:latin typeface="Calibri" panose="020F0502020204030204"/>
                    <a:ea typeface="+mn-ea"/>
                    <a:cs typeface="+mn-cs"/>
                  </a:rPr>
                  <a:t>Cácota</a:t>
                </a:r>
              </a:p>
            </p:txBody>
          </p:sp>
          <p:cxnSp>
            <p:nvCxnSpPr>
              <p:cNvPr id="59" name="Conector recto de flecha 58">
                <a:extLst>
                  <a:ext uri="{FF2B5EF4-FFF2-40B4-BE49-F238E27FC236}">
                    <a16:creationId xmlns:a16="http://schemas.microsoft.com/office/drawing/2014/main" id="{39B8E936-D66D-128B-95C2-4EE856075714}"/>
                  </a:ext>
                </a:extLst>
              </p:cNvPr>
              <p:cNvCxnSpPr>
                <a:cxnSpLocks/>
              </p:cNvCxnSpPr>
              <p:nvPr/>
            </p:nvCxnSpPr>
            <p:spPr>
              <a:xfrm flipH="1">
                <a:off x="6407282" y="5603402"/>
                <a:ext cx="1090717" cy="0"/>
              </a:xfrm>
              <a:prstGeom prst="straightConnector1">
                <a:avLst/>
              </a:prstGeom>
              <a:noFill/>
              <a:ln w="6350" cap="flat" cmpd="sng" algn="ctr">
                <a:solidFill>
                  <a:sysClr val="windowText" lastClr="000000"/>
                </a:solidFill>
                <a:prstDash val="solid"/>
                <a:miter lim="800000"/>
                <a:tailEnd type="triangle"/>
              </a:ln>
              <a:effectLst/>
            </p:spPr>
          </p:cxnSp>
          <p:sp>
            <p:nvSpPr>
              <p:cNvPr id="60" name="Rectángulo 59">
                <a:extLst>
                  <a:ext uri="{FF2B5EF4-FFF2-40B4-BE49-F238E27FC236}">
                    <a16:creationId xmlns:a16="http://schemas.microsoft.com/office/drawing/2014/main" id="{F341484A-A8CA-48AF-BF3E-FB2C7E418C01}"/>
                  </a:ext>
                </a:extLst>
              </p:cNvPr>
              <p:cNvSpPr/>
              <p:nvPr/>
            </p:nvSpPr>
            <p:spPr>
              <a:xfrm>
                <a:off x="6839240" y="5398932"/>
                <a:ext cx="728360" cy="28612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a:ln w="0"/>
                    <a:solidFill>
                      <a:srgbClr val="4472C4">
                        <a:lumMod val="50000"/>
                      </a:srgbClr>
                    </a:solidFill>
                    <a:effectLst>
                      <a:outerShdw blurRad="38100" dist="19050" dir="2700000" algn="tl" rotWithShape="0">
                        <a:prstClr val="black">
                          <a:alpha val="40000"/>
                        </a:prstClr>
                      </a:outerShdw>
                    </a:effectLst>
                    <a:uLnTx/>
                    <a:uFillTx/>
                    <a:latin typeface="Calibri" panose="020F0502020204030204"/>
                    <a:ea typeface="+mn-ea"/>
                    <a:cs typeface="+mn-cs"/>
                  </a:rPr>
                  <a:t>Chitagá</a:t>
                </a:r>
              </a:p>
            </p:txBody>
          </p:sp>
          <p:cxnSp>
            <p:nvCxnSpPr>
              <p:cNvPr id="61" name="Conector recto de flecha 60">
                <a:extLst>
                  <a:ext uri="{FF2B5EF4-FFF2-40B4-BE49-F238E27FC236}">
                    <a16:creationId xmlns:a16="http://schemas.microsoft.com/office/drawing/2014/main" id="{38251A4E-3440-7BA2-2282-A342C8D545F6}"/>
                  </a:ext>
                </a:extLst>
              </p:cNvPr>
              <p:cNvCxnSpPr/>
              <p:nvPr/>
            </p:nvCxnSpPr>
            <p:spPr>
              <a:xfrm>
                <a:off x="4773579" y="5296572"/>
                <a:ext cx="898497" cy="0"/>
              </a:xfrm>
              <a:prstGeom prst="straightConnector1">
                <a:avLst/>
              </a:prstGeom>
              <a:noFill/>
              <a:ln w="6350" cap="flat" cmpd="sng" algn="ctr">
                <a:solidFill>
                  <a:sysClr val="windowText" lastClr="000000"/>
                </a:solidFill>
                <a:prstDash val="solid"/>
                <a:miter lim="800000"/>
                <a:tailEnd type="triangle"/>
              </a:ln>
              <a:effectLst/>
            </p:spPr>
          </p:cxnSp>
          <p:sp>
            <p:nvSpPr>
              <p:cNvPr id="62" name="Rectángulo 61">
                <a:extLst>
                  <a:ext uri="{FF2B5EF4-FFF2-40B4-BE49-F238E27FC236}">
                    <a16:creationId xmlns:a16="http://schemas.microsoft.com/office/drawing/2014/main" id="{E384B31A-65DC-C25D-742C-578FB72DFACA}"/>
                  </a:ext>
                </a:extLst>
              </p:cNvPr>
              <p:cNvSpPr/>
              <p:nvPr/>
            </p:nvSpPr>
            <p:spPr>
              <a:xfrm>
                <a:off x="4668355" y="5097545"/>
                <a:ext cx="632289" cy="28612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a:ln w="0"/>
                    <a:solidFill>
                      <a:srgbClr val="4472C4">
                        <a:lumMod val="50000"/>
                      </a:srgbClr>
                    </a:solidFill>
                    <a:effectLst>
                      <a:outerShdw blurRad="38100" dist="19050" dir="2700000" algn="tl" rotWithShape="0">
                        <a:prstClr val="black">
                          <a:alpha val="40000"/>
                        </a:prstClr>
                      </a:outerShdw>
                    </a:effectLst>
                    <a:uLnTx/>
                    <a:uFillTx/>
                    <a:latin typeface="Calibri" panose="020F0502020204030204"/>
                    <a:ea typeface="+mn-ea"/>
                    <a:cs typeface="+mn-cs"/>
                  </a:rPr>
                  <a:t>Silos</a:t>
                </a:r>
              </a:p>
            </p:txBody>
          </p:sp>
          <p:cxnSp>
            <p:nvCxnSpPr>
              <p:cNvPr id="63" name="Conector recto de flecha 62">
                <a:extLst>
                  <a:ext uri="{FF2B5EF4-FFF2-40B4-BE49-F238E27FC236}">
                    <a16:creationId xmlns:a16="http://schemas.microsoft.com/office/drawing/2014/main" id="{38AA32BB-7A2A-EB20-66E8-CAD8CB51DCC3}"/>
                  </a:ext>
                </a:extLst>
              </p:cNvPr>
              <p:cNvCxnSpPr>
                <a:cxnSpLocks/>
              </p:cNvCxnSpPr>
              <p:nvPr/>
            </p:nvCxnSpPr>
            <p:spPr>
              <a:xfrm flipH="1">
                <a:off x="5894126" y="4831042"/>
                <a:ext cx="1603873" cy="0"/>
              </a:xfrm>
              <a:prstGeom prst="straightConnector1">
                <a:avLst/>
              </a:prstGeom>
              <a:noFill/>
              <a:ln w="6350" cap="flat" cmpd="sng" algn="ctr">
                <a:solidFill>
                  <a:sysClr val="windowText" lastClr="000000"/>
                </a:solidFill>
                <a:prstDash val="solid"/>
                <a:miter lim="800000"/>
                <a:tailEnd type="triangle"/>
              </a:ln>
              <a:effectLst/>
            </p:spPr>
          </p:cxnSp>
          <p:sp>
            <p:nvSpPr>
              <p:cNvPr id="64" name="Rectángulo 63">
                <a:extLst>
                  <a:ext uri="{FF2B5EF4-FFF2-40B4-BE49-F238E27FC236}">
                    <a16:creationId xmlns:a16="http://schemas.microsoft.com/office/drawing/2014/main" id="{BE7D9A72-36F0-4D01-78CC-80CF5C7E6493}"/>
                  </a:ext>
                </a:extLst>
              </p:cNvPr>
              <p:cNvSpPr/>
              <p:nvPr/>
            </p:nvSpPr>
            <p:spPr>
              <a:xfrm>
                <a:off x="6691688" y="4634964"/>
                <a:ext cx="948412" cy="28612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a:ln w="0"/>
                    <a:solidFill>
                      <a:srgbClr val="4472C4">
                        <a:lumMod val="50000"/>
                      </a:srgbClr>
                    </a:solidFill>
                    <a:effectLst>
                      <a:outerShdw blurRad="38100" dist="19050" dir="2700000" algn="tl" rotWithShape="0">
                        <a:prstClr val="black">
                          <a:alpha val="40000"/>
                        </a:prstClr>
                      </a:outerShdw>
                    </a:effectLst>
                    <a:uLnTx/>
                    <a:uFillTx/>
                    <a:latin typeface="Calibri" panose="020F0502020204030204"/>
                    <a:ea typeface="+mn-ea"/>
                    <a:cs typeface="+mn-cs"/>
                  </a:rPr>
                  <a:t>Pamplona</a:t>
                </a:r>
              </a:p>
            </p:txBody>
          </p:sp>
          <p:cxnSp>
            <p:nvCxnSpPr>
              <p:cNvPr id="65" name="Conector recto de flecha 64">
                <a:extLst>
                  <a:ext uri="{FF2B5EF4-FFF2-40B4-BE49-F238E27FC236}">
                    <a16:creationId xmlns:a16="http://schemas.microsoft.com/office/drawing/2014/main" id="{56D6B960-1058-7362-B977-3AD36225A1FC}"/>
                  </a:ext>
                </a:extLst>
              </p:cNvPr>
              <p:cNvCxnSpPr>
                <a:cxnSpLocks/>
              </p:cNvCxnSpPr>
              <p:nvPr/>
            </p:nvCxnSpPr>
            <p:spPr>
              <a:xfrm flipH="1">
                <a:off x="5881884" y="4546537"/>
                <a:ext cx="1603873" cy="0"/>
              </a:xfrm>
              <a:prstGeom prst="straightConnector1">
                <a:avLst/>
              </a:prstGeom>
              <a:noFill/>
              <a:ln w="6350" cap="flat" cmpd="sng" algn="ctr">
                <a:solidFill>
                  <a:sysClr val="windowText" lastClr="000000"/>
                </a:solidFill>
                <a:prstDash val="solid"/>
                <a:miter lim="800000"/>
                <a:tailEnd type="triangle"/>
              </a:ln>
              <a:effectLst/>
            </p:spPr>
          </p:cxnSp>
          <p:sp>
            <p:nvSpPr>
              <p:cNvPr id="66" name="Rectángulo 65">
                <a:extLst>
                  <a:ext uri="{FF2B5EF4-FFF2-40B4-BE49-F238E27FC236}">
                    <a16:creationId xmlns:a16="http://schemas.microsoft.com/office/drawing/2014/main" id="{4324DC13-3F49-7F3E-1281-147754BB63A7}"/>
                  </a:ext>
                </a:extLst>
              </p:cNvPr>
              <p:cNvSpPr/>
              <p:nvPr/>
            </p:nvSpPr>
            <p:spPr>
              <a:xfrm>
                <a:off x="6654708" y="4339778"/>
                <a:ext cx="1032264" cy="28612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a:ln w="0"/>
                    <a:solidFill>
                      <a:srgbClr val="4472C4">
                        <a:lumMod val="50000"/>
                      </a:srgbClr>
                    </a:solidFill>
                    <a:effectLst>
                      <a:outerShdw blurRad="38100" dist="19050" dir="2700000" algn="tl" rotWithShape="0">
                        <a:prstClr val="black">
                          <a:alpha val="40000"/>
                        </a:prstClr>
                      </a:outerShdw>
                    </a:effectLst>
                    <a:uLnTx/>
                    <a:uFillTx/>
                    <a:latin typeface="Calibri" panose="020F0502020204030204"/>
                    <a:ea typeface="+mn-ea"/>
                    <a:cs typeface="+mn-cs"/>
                  </a:rPr>
                  <a:t>Pamplonita</a:t>
                </a:r>
              </a:p>
            </p:txBody>
          </p:sp>
          <p:cxnSp>
            <p:nvCxnSpPr>
              <p:cNvPr id="67" name="Conector recto 66">
                <a:extLst>
                  <a:ext uri="{FF2B5EF4-FFF2-40B4-BE49-F238E27FC236}">
                    <a16:creationId xmlns:a16="http://schemas.microsoft.com/office/drawing/2014/main" id="{48E54C31-2983-2977-7AF0-68CA8F3E142F}"/>
                  </a:ext>
                </a:extLst>
              </p:cNvPr>
              <p:cNvCxnSpPr>
                <a:cxnSpLocks/>
              </p:cNvCxnSpPr>
              <p:nvPr/>
            </p:nvCxnSpPr>
            <p:spPr>
              <a:xfrm flipH="1">
                <a:off x="7485757" y="4976949"/>
                <a:ext cx="1049123" cy="519828"/>
              </a:xfrm>
              <a:prstGeom prst="line">
                <a:avLst/>
              </a:prstGeom>
              <a:noFill/>
              <a:ln w="9525" cap="flat" cmpd="sng" algn="ctr">
                <a:solidFill>
                  <a:srgbClr val="A5A5A5"/>
                </a:solidFill>
                <a:prstDash val="dash"/>
                <a:round/>
                <a:headEnd type="none" w="med" len="med"/>
                <a:tailEnd type="none" w="med" len="med"/>
              </a:ln>
              <a:effectLst/>
            </p:spPr>
          </p:cxnSp>
        </p:grpSp>
        <p:pic>
          <p:nvPicPr>
            <p:cNvPr id="42" name="Imagen 41">
              <a:extLst>
                <a:ext uri="{FF2B5EF4-FFF2-40B4-BE49-F238E27FC236}">
                  <a16:creationId xmlns:a16="http://schemas.microsoft.com/office/drawing/2014/main" id="{F23B2A2D-5EF8-88B7-F498-EA2DFA0E1720}"/>
                </a:ext>
              </a:extLst>
            </p:cNvPr>
            <p:cNvPicPr>
              <a:picLocks noChangeAspect="1"/>
            </p:cNvPicPr>
            <p:nvPr/>
          </p:nvPicPr>
          <p:blipFill>
            <a:blip r:embed="rId6"/>
            <a:stretch>
              <a:fillRect/>
            </a:stretch>
          </p:blipFill>
          <p:spPr>
            <a:xfrm>
              <a:off x="584284" y="1541156"/>
              <a:ext cx="1914525" cy="1266825"/>
            </a:xfrm>
            <a:prstGeom prst="rect">
              <a:avLst/>
            </a:prstGeom>
          </p:spPr>
        </p:pic>
        <p:pic>
          <p:nvPicPr>
            <p:cNvPr id="43" name="Imagen 42">
              <a:extLst>
                <a:ext uri="{FF2B5EF4-FFF2-40B4-BE49-F238E27FC236}">
                  <a16:creationId xmlns:a16="http://schemas.microsoft.com/office/drawing/2014/main" id="{DEBA9649-1B11-2FFE-5ECD-C5C248DC1E6D}"/>
                </a:ext>
              </a:extLst>
            </p:cNvPr>
            <p:cNvPicPr>
              <a:picLocks noChangeAspect="1"/>
            </p:cNvPicPr>
            <p:nvPr/>
          </p:nvPicPr>
          <p:blipFill>
            <a:blip r:embed="rId7"/>
            <a:stretch>
              <a:fillRect/>
            </a:stretch>
          </p:blipFill>
          <p:spPr>
            <a:xfrm>
              <a:off x="1059930" y="3138539"/>
              <a:ext cx="1924050" cy="1304925"/>
            </a:xfrm>
            <a:prstGeom prst="rect">
              <a:avLst/>
            </a:prstGeom>
          </p:spPr>
        </p:pic>
        <p:pic>
          <p:nvPicPr>
            <p:cNvPr id="44" name="Imagen 43">
              <a:extLst>
                <a:ext uri="{FF2B5EF4-FFF2-40B4-BE49-F238E27FC236}">
                  <a16:creationId xmlns:a16="http://schemas.microsoft.com/office/drawing/2014/main" id="{73B634B4-79E0-1D65-C397-24BA52C49443}"/>
                </a:ext>
              </a:extLst>
            </p:cNvPr>
            <p:cNvPicPr>
              <a:picLocks noChangeAspect="1"/>
            </p:cNvPicPr>
            <p:nvPr/>
          </p:nvPicPr>
          <p:blipFill>
            <a:blip r:embed="rId8"/>
            <a:stretch>
              <a:fillRect/>
            </a:stretch>
          </p:blipFill>
          <p:spPr>
            <a:xfrm>
              <a:off x="1721692" y="4757397"/>
              <a:ext cx="1952625" cy="1371600"/>
            </a:xfrm>
            <a:prstGeom prst="rect">
              <a:avLst/>
            </a:prstGeom>
          </p:spPr>
        </p:pic>
        <p:pic>
          <p:nvPicPr>
            <p:cNvPr id="45" name="Imagen 44">
              <a:extLst>
                <a:ext uri="{FF2B5EF4-FFF2-40B4-BE49-F238E27FC236}">
                  <a16:creationId xmlns:a16="http://schemas.microsoft.com/office/drawing/2014/main" id="{04C9E40C-1E90-00B5-3420-E19C0790E769}"/>
                </a:ext>
              </a:extLst>
            </p:cNvPr>
            <p:cNvPicPr>
              <a:picLocks noChangeAspect="1"/>
            </p:cNvPicPr>
            <p:nvPr/>
          </p:nvPicPr>
          <p:blipFill>
            <a:blip r:embed="rId9"/>
            <a:stretch>
              <a:fillRect/>
            </a:stretch>
          </p:blipFill>
          <p:spPr>
            <a:xfrm>
              <a:off x="9674141" y="1541156"/>
              <a:ext cx="1933575" cy="1304925"/>
            </a:xfrm>
            <a:prstGeom prst="rect">
              <a:avLst/>
            </a:prstGeom>
          </p:spPr>
        </p:pic>
        <p:pic>
          <p:nvPicPr>
            <p:cNvPr id="46" name="Imagen 45">
              <a:extLst>
                <a:ext uri="{FF2B5EF4-FFF2-40B4-BE49-F238E27FC236}">
                  <a16:creationId xmlns:a16="http://schemas.microsoft.com/office/drawing/2014/main" id="{D24EF36B-F473-338C-61CC-39C7458B5E41}"/>
                </a:ext>
              </a:extLst>
            </p:cNvPr>
            <p:cNvPicPr>
              <a:picLocks noChangeAspect="1"/>
            </p:cNvPicPr>
            <p:nvPr/>
          </p:nvPicPr>
          <p:blipFill>
            <a:blip r:embed="rId10"/>
            <a:stretch>
              <a:fillRect/>
            </a:stretch>
          </p:blipFill>
          <p:spPr>
            <a:xfrm>
              <a:off x="9198937" y="3138539"/>
              <a:ext cx="1914525" cy="1285875"/>
            </a:xfrm>
            <a:prstGeom prst="rect">
              <a:avLst/>
            </a:prstGeom>
          </p:spPr>
        </p:pic>
        <p:pic>
          <p:nvPicPr>
            <p:cNvPr id="47" name="Imagen 46">
              <a:extLst>
                <a:ext uri="{FF2B5EF4-FFF2-40B4-BE49-F238E27FC236}">
                  <a16:creationId xmlns:a16="http://schemas.microsoft.com/office/drawing/2014/main" id="{9539DE57-AA77-8D8C-E53B-033A5AF3D029}"/>
                </a:ext>
              </a:extLst>
            </p:cNvPr>
            <p:cNvPicPr>
              <a:picLocks noChangeAspect="1"/>
            </p:cNvPicPr>
            <p:nvPr/>
          </p:nvPicPr>
          <p:blipFill>
            <a:blip r:embed="rId11"/>
            <a:stretch>
              <a:fillRect/>
            </a:stretch>
          </p:blipFill>
          <p:spPr>
            <a:xfrm>
              <a:off x="8534880" y="4634287"/>
              <a:ext cx="1933575" cy="1447800"/>
            </a:xfrm>
            <a:prstGeom prst="rect">
              <a:avLst/>
            </a:prstGeom>
          </p:spPr>
        </p:pic>
        <p:cxnSp>
          <p:nvCxnSpPr>
            <p:cNvPr id="48" name="Conector recto 47">
              <a:extLst>
                <a:ext uri="{FF2B5EF4-FFF2-40B4-BE49-F238E27FC236}">
                  <a16:creationId xmlns:a16="http://schemas.microsoft.com/office/drawing/2014/main" id="{0A9DF19D-842E-F31C-7CE7-0EB91C8854CD}"/>
                </a:ext>
              </a:extLst>
            </p:cNvPr>
            <p:cNvCxnSpPr>
              <a:cxnSpLocks/>
            </p:cNvCxnSpPr>
            <p:nvPr/>
          </p:nvCxnSpPr>
          <p:spPr>
            <a:xfrm>
              <a:off x="2390442" y="1967234"/>
              <a:ext cx="2381812" cy="2790163"/>
            </a:xfrm>
            <a:prstGeom prst="line">
              <a:avLst/>
            </a:prstGeom>
            <a:noFill/>
            <a:ln w="9525" cap="flat" cmpd="sng" algn="ctr">
              <a:solidFill>
                <a:srgbClr val="A5A5A5"/>
              </a:solidFill>
              <a:prstDash val="dash"/>
              <a:round/>
              <a:headEnd type="none" w="med" len="med"/>
              <a:tailEnd type="none" w="med" len="med"/>
            </a:ln>
            <a:effectLst/>
          </p:spPr>
        </p:cxnSp>
        <p:cxnSp>
          <p:nvCxnSpPr>
            <p:cNvPr id="49" name="Conector recto 48">
              <a:extLst>
                <a:ext uri="{FF2B5EF4-FFF2-40B4-BE49-F238E27FC236}">
                  <a16:creationId xmlns:a16="http://schemas.microsoft.com/office/drawing/2014/main" id="{5100E23E-0A8F-119A-A310-3C4A8D866288}"/>
                </a:ext>
              </a:extLst>
            </p:cNvPr>
            <p:cNvCxnSpPr>
              <a:cxnSpLocks/>
            </p:cNvCxnSpPr>
            <p:nvPr/>
          </p:nvCxnSpPr>
          <p:spPr>
            <a:xfrm>
              <a:off x="2908870" y="4006522"/>
              <a:ext cx="1863384" cy="957720"/>
            </a:xfrm>
            <a:prstGeom prst="line">
              <a:avLst/>
            </a:prstGeom>
            <a:noFill/>
            <a:ln w="9525" cap="flat" cmpd="sng" algn="ctr">
              <a:solidFill>
                <a:srgbClr val="A5A5A5"/>
              </a:solidFill>
              <a:prstDash val="dash"/>
              <a:round/>
              <a:headEnd type="none" w="med" len="med"/>
              <a:tailEnd type="none" w="med" len="med"/>
            </a:ln>
            <a:effectLst/>
          </p:spPr>
        </p:cxnSp>
        <p:cxnSp>
          <p:nvCxnSpPr>
            <p:cNvPr id="50" name="Conector recto 49">
              <a:extLst>
                <a:ext uri="{FF2B5EF4-FFF2-40B4-BE49-F238E27FC236}">
                  <a16:creationId xmlns:a16="http://schemas.microsoft.com/office/drawing/2014/main" id="{CF3202B7-23FB-8422-8308-0418FE130491}"/>
                </a:ext>
              </a:extLst>
            </p:cNvPr>
            <p:cNvCxnSpPr>
              <a:cxnSpLocks/>
            </p:cNvCxnSpPr>
            <p:nvPr/>
          </p:nvCxnSpPr>
          <p:spPr>
            <a:xfrm>
              <a:off x="3566990" y="4938667"/>
              <a:ext cx="1219997" cy="281555"/>
            </a:xfrm>
            <a:prstGeom prst="line">
              <a:avLst/>
            </a:prstGeom>
            <a:noFill/>
            <a:ln w="9525" cap="flat" cmpd="sng" algn="ctr">
              <a:solidFill>
                <a:srgbClr val="A5A5A5"/>
              </a:solidFill>
              <a:prstDash val="dash"/>
              <a:round/>
              <a:headEnd type="none" w="med" len="med"/>
              <a:tailEnd type="none" w="med" len="med"/>
            </a:ln>
            <a:effectLst/>
          </p:spPr>
        </p:cxnSp>
        <p:cxnSp>
          <p:nvCxnSpPr>
            <p:cNvPr id="51" name="Conector recto 50">
              <a:extLst>
                <a:ext uri="{FF2B5EF4-FFF2-40B4-BE49-F238E27FC236}">
                  <a16:creationId xmlns:a16="http://schemas.microsoft.com/office/drawing/2014/main" id="{60B2EC27-534D-CB42-CFA4-C45E5A1566C6}"/>
                </a:ext>
              </a:extLst>
            </p:cNvPr>
            <p:cNvCxnSpPr>
              <a:cxnSpLocks/>
            </p:cNvCxnSpPr>
            <p:nvPr/>
          </p:nvCxnSpPr>
          <p:spPr>
            <a:xfrm flipH="1">
              <a:off x="7419748" y="1708727"/>
              <a:ext cx="2254393" cy="3048670"/>
            </a:xfrm>
            <a:prstGeom prst="line">
              <a:avLst/>
            </a:prstGeom>
            <a:noFill/>
            <a:ln w="9525" cap="flat" cmpd="sng" algn="ctr">
              <a:solidFill>
                <a:srgbClr val="A5A5A5"/>
              </a:solidFill>
              <a:prstDash val="dash"/>
              <a:round/>
              <a:headEnd type="none" w="med" len="med"/>
              <a:tailEnd type="none" w="med" len="med"/>
            </a:ln>
            <a:effectLst/>
          </p:spPr>
        </p:cxnSp>
        <p:cxnSp>
          <p:nvCxnSpPr>
            <p:cNvPr id="52" name="Conector recto 51">
              <a:extLst>
                <a:ext uri="{FF2B5EF4-FFF2-40B4-BE49-F238E27FC236}">
                  <a16:creationId xmlns:a16="http://schemas.microsoft.com/office/drawing/2014/main" id="{DB4B343C-7F85-8138-FC85-4A613299EB8F}"/>
                </a:ext>
              </a:extLst>
            </p:cNvPr>
            <p:cNvCxnSpPr>
              <a:cxnSpLocks/>
            </p:cNvCxnSpPr>
            <p:nvPr/>
          </p:nvCxnSpPr>
          <p:spPr>
            <a:xfrm flipH="1">
              <a:off x="7452554" y="3847870"/>
              <a:ext cx="1980999" cy="615018"/>
            </a:xfrm>
            <a:prstGeom prst="line">
              <a:avLst/>
            </a:prstGeom>
            <a:noFill/>
            <a:ln w="9525" cap="flat" cmpd="sng" algn="ctr">
              <a:solidFill>
                <a:srgbClr val="A5A5A5"/>
              </a:solidFill>
              <a:prstDash val="dash"/>
              <a:round/>
              <a:headEnd type="none" w="med" len="med"/>
              <a:tailEnd type="none" w="med" len="med"/>
            </a:ln>
            <a:effectLst/>
          </p:spPr>
        </p:cxnSp>
        <p:pic>
          <p:nvPicPr>
            <p:cNvPr id="53" name="Imagen 52">
              <a:extLst>
                <a:ext uri="{FF2B5EF4-FFF2-40B4-BE49-F238E27FC236}">
                  <a16:creationId xmlns:a16="http://schemas.microsoft.com/office/drawing/2014/main" id="{9CA56B61-F817-DC27-9D07-50A69EF51BBA}"/>
                </a:ext>
              </a:extLst>
            </p:cNvPr>
            <p:cNvPicPr>
              <a:picLocks noChangeAspect="1"/>
            </p:cNvPicPr>
            <p:nvPr/>
          </p:nvPicPr>
          <p:blipFill>
            <a:blip r:embed="rId8"/>
            <a:stretch>
              <a:fillRect/>
            </a:stretch>
          </p:blipFill>
          <p:spPr>
            <a:xfrm>
              <a:off x="1704496" y="4766828"/>
              <a:ext cx="1952625" cy="1371600"/>
            </a:xfrm>
            <a:prstGeom prst="rect">
              <a:avLst/>
            </a:prstGeom>
          </p:spPr>
        </p:pic>
        <p:pic>
          <p:nvPicPr>
            <p:cNvPr id="54" name="Imagen 53">
              <a:extLst>
                <a:ext uri="{FF2B5EF4-FFF2-40B4-BE49-F238E27FC236}">
                  <a16:creationId xmlns:a16="http://schemas.microsoft.com/office/drawing/2014/main" id="{F992C7AD-1D35-817B-BB87-DDFC29E64271}"/>
                </a:ext>
              </a:extLst>
            </p:cNvPr>
            <p:cNvPicPr>
              <a:picLocks noChangeAspect="1"/>
            </p:cNvPicPr>
            <p:nvPr/>
          </p:nvPicPr>
          <p:blipFill>
            <a:blip r:embed="rId11"/>
            <a:stretch>
              <a:fillRect/>
            </a:stretch>
          </p:blipFill>
          <p:spPr>
            <a:xfrm>
              <a:off x="8536156" y="4643718"/>
              <a:ext cx="1933575" cy="1447800"/>
            </a:xfrm>
            <a:prstGeom prst="rect">
              <a:avLst/>
            </a:prstGeom>
          </p:spPr>
        </p:pic>
      </p:grpSp>
    </p:spTree>
    <p:extLst>
      <p:ext uri="{BB962C8B-B14F-4D97-AF65-F5344CB8AC3E}">
        <p14:creationId xmlns:p14="http://schemas.microsoft.com/office/powerpoint/2010/main" val="4073163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2" name="Google Shape;266;p27">
            <a:extLst>
              <a:ext uri="{FF2B5EF4-FFF2-40B4-BE49-F238E27FC236}">
                <a16:creationId xmlns:a16="http://schemas.microsoft.com/office/drawing/2014/main" id="{3F294EF0-54FB-81CB-835D-3A7A6A35E1EE}"/>
              </a:ext>
            </a:extLst>
          </p:cNvPr>
          <p:cNvSpPr/>
          <p:nvPr/>
        </p:nvSpPr>
        <p:spPr>
          <a:xfrm>
            <a:off x="2103649" y="2594388"/>
            <a:ext cx="1284356" cy="1284378"/>
          </a:xfrm>
          <a:custGeom>
            <a:avLst/>
            <a:gdLst/>
            <a:ahLst/>
            <a:cxnLst/>
            <a:rect l="l" t="t" r="r" b="b"/>
            <a:pathLst>
              <a:path w="352361" h="352367" extrusionOk="0">
                <a:moveTo>
                  <a:pt x="176470" y="352672"/>
                </a:moveTo>
                <a:lnTo>
                  <a:pt x="32" y="47063"/>
                </a:lnTo>
                <a:cubicBezTo>
                  <a:pt x="108648" y="-15644"/>
                  <a:pt x="244298" y="-15644"/>
                  <a:pt x="352908" y="47063"/>
                </a:cubicBezTo>
                <a:lnTo>
                  <a:pt x="176470" y="352672"/>
                </a:lnTo>
                <a:close/>
              </a:path>
            </a:pathLst>
          </a:custGeom>
          <a:solidFill>
            <a:schemeClr val="accent1"/>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33" name="Google Shape;267;p27">
            <a:extLst>
              <a:ext uri="{FF2B5EF4-FFF2-40B4-BE49-F238E27FC236}">
                <a16:creationId xmlns:a16="http://schemas.microsoft.com/office/drawing/2014/main" id="{3507385F-3D89-2FE8-EBB9-4BEFC01C322B}"/>
              </a:ext>
            </a:extLst>
          </p:cNvPr>
          <p:cNvSpPr/>
          <p:nvPr/>
        </p:nvSpPr>
        <p:spPr>
          <a:xfrm>
            <a:off x="2746664" y="2765785"/>
            <a:ext cx="1284356" cy="1113595"/>
          </a:xfrm>
          <a:custGeom>
            <a:avLst/>
            <a:gdLst/>
            <a:ahLst/>
            <a:cxnLst/>
            <a:rect l="l" t="t" r="r" b="b"/>
            <a:pathLst>
              <a:path w="352361" h="305513" extrusionOk="0">
                <a:moveTo>
                  <a:pt x="32" y="305642"/>
                </a:moveTo>
                <a:lnTo>
                  <a:pt x="176470" y="32"/>
                </a:lnTo>
                <a:cubicBezTo>
                  <a:pt x="285654" y="63068"/>
                  <a:pt x="352912" y="179567"/>
                  <a:pt x="352908" y="305642"/>
                </a:cubicBezTo>
                <a:close/>
              </a:path>
            </a:pathLst>
          </a:custGeom>
          <a:solidFill>
            <a:schemeClr val="accent2"/>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34" name="Google Shape;268;p27">
            <a:extLst>
              <a:ext uri="{FF2B5EF4-FFF2-40B4-BE49-F238E27FC236}">
                <a16:creationId xmlns:a16="http://schemas.microsoft.com/office/drawing/2014/main" id="{8932F50E-3999-8C42-89BE-76CC468C0C44}"/>
              </a:ext>
            </a:extLst>
          </p:cNvPr>
          <p:cNvSpPr/>
          <p:nvPr/>
        </p:nvSpPr>
        <p:spPr>
          <a:xfrm>
            <a:off x="2746664" y="3879546"/>
            <a:ext cx="1284356" cy="1113595"/>
          </a:xfrm>
          <a:custGeom>
            <a:avLst/>
            <a:gdLst/>
            <a:ahLst/>
            <a:cxnLst/>
            <a:rect l="l" t="t" r="r" b="b"/>
            <a:pathLst>
              <a:path w="352361" h="305513" extrusionOk="0">
                <a:moveTo>
                  <a:pt x="32" y="32"/>
                </a:moveTo>
                <a:lnTo>
                  <a:pt x="352908" y="32"/>
                </a:lnTo>
                <a:cubicBezTo>
                  <a:pt x="352912" y="126104"/>
                  <a:pt x="285653" y="242599"/>
                  <a:pt x="176470" y="305629"/>
                </a:cubicBezTo>
                <a:lnTo>
                  <a:pt x="32" y="32"/>
                </a:lnTo>
                <a:close/>
              </a:path>
            </a:pathLst>
          </a:custGeom>
          <a:solidFill>
            <a:schemeClr val="lt2"/>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35" name="Google Shape;269;p27">
            <a:extLst>
              <a:ext uri="{FF2B5EF4-FFF2-40B4-BE49-F238E27FC236}">
                <a16:creationId xmlns:a16="http://schemas.microsoft.com/office/drawing/2014/main" id="{B454F11B-2498-1E82-FF4B-E1ABBFFFC0FE}"/>
              </a:ext>
            </a:extLst>
          </p:cNvPr>
          <p:cNvSpPr/>
          <p:nvPr/>
        </p:nvSpPr>
        <p:spPr>
          <a:xfrm>
            <a:off x="2103649" y="3879544"/>
            <a:ext cx="1284356" cy="1284378"/>
          </a:xfrm>
          <a:custGeom>
            <a:avLst/>
            <a:gdLst/>
            <a:ahLst/>
            <a:cxnLst/>
            <a:rect l="l" t="t" r="r" b="b"/>
            <a:pathLst>
              <a:path w="352361" h="352367" extrusionOk="0">
                <a:moveTo>
                  <a:pt x="176470" y="32"/>
                </a:moveTo>
                <a:lnTo>
                  <a:pt x="352908" y="305629"/>
                </a:lnTo>
                <a:cubicBezTo>
                  <a:pt x="244298" y="368343"/>
                  <a:pt x="108642" y="368343"/>
                  <a:pt x="32" y="305629"/>
                </a:cubicBezTo>
                <a:lnTo>
                  <a:pt x="176470" y="32"/>
                </a:lnTo>
                <a:close/>
              </a:path>
            </a:pathLst>
          </a:custGeom>
          <a:solidFill>
            <a:schemeClr val="accent1"/>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36" name="Google Shape;270;p27">
            <a:extLst>
              <a:ext uri="{FF2B5EF4-FFF2-40B4-BE49-F238E27FC236}">
                <a16:creationId xmlns:a16="http://schemas.microsoft.com/office/drawing/2014/main" id="{A59961FA-F190-88C0-1B9A-26A032B44331}"/>
              </a:ext>
            </a:extLst>
          </p:cNvPr>
          <p:cNvSpPr/>
          <p:nvPr/>
        </p:nvSpPr>
        <p:spPr>
          <a:xfrm>
            <a:off x="1460632" y="3879546"/>
            <a:ext cx="1284356" cy="1113595"/>
          </a:xfrm>
          <a:custGeom>
            <a:avLst/>
            <a:gdLst/>
            <a:ahLst/>
            <a:cxnLst/>
            <a:rect l="l" t="t" r="r" b="b"/>
            <a:pathLst>
              <a:path w="352361" h="305513" extrusionOk="0">
                <a:moveTo>
                  <a:pt x="352908" y="32"/>
                </a:moveTo>
                <a:lnTo>
                  <a:pt x="176470" y="305629"/>
                </a:lnTo>
                <a:cubicBezTo>
                  <a:pt x="67289" y="242597"/>
                  <a:pt x="31" y="126103"/>
                  <a:pt x="32" y="32"/>
                </a:cubicBezTo>
                <a:close/>
              </a:path>
            </a:pathLst>
          </a:custGeom>
          <a:solidFill>
            <a:schemeClr val="dk2"/>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37" name="Google Shape;271;p27">
            <a:extLst>
              <a:ext uri="{FF2B5EF4-FFF2-40B4-BE49-F238E27FC236}">
                <a16:creationId xmlns:a16="http://schemas.microsoft.com/office/drawing/2014/main" id="{6853C467-8409-4BCA-AA7E-8BC19BA263D4}"/>
              </a:ext>
            </a:extLst>
          </p:cNvPr>
          <p:cNvSpPr/>
          <p:nvPr/>
        </p:nvSpPr>
        <p:spPr>
          <a:xfrm>
            <a:off x="1460632" y="2765785"/>
            <a:ext cx="1284356" cy="1113595"/>
          </a:xfrm>
          <a:custGeom>
            <a:avLst/>
            <a:gdLst/>
            <a:ahLst/>
            <a:cxnLst/>
            <a:rect l="l" t="t" r="r" b="b"/>
            <a:pathLst>
              <a:path w="352361" h="305513" extrusionOk="0">
                <a:moveTo>
                  <a:pt x="352908" y="305642"/>
                </a:moveTo>
                <a:lnTo>
                  <a:pt x="32" y="305642"/>
                </a:lnTo>
                <a:cubicBezTo>
                  <a:pt x="30" y="179568"/>
                  <a:pt x="67288" y="63069"/>
                  <a:pt x="176470" y="32"/>
                </a:cubicBezTo>
                <a:lnTo>
                  <a:pt x="352908" y="305642"/>
                </a:lnTo>
                <a:close/>
              </a:path>
            </a:pathLst>
          </a:custGeom>
          <a:solidFill>
            <a:schemeClr val="lt2"/>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38" name="Google Shape;272;p27">
            <a:extLst>
              <a:ext uri="{FF2B5EF4-FFF2-40B4-BE49-F238E27FC236}">
                <a16:creationId xmlns:a16="http://schemas.microsoft.com/office/drawing/2014/main" id="{02DD8A86-06FA-6606-3964-11C7D619F0E1}"/>
              </a:ext>
            </a:extLst>
          </p:cNvPr>
          <p:cNvSpPr/>
          <p:nvPr/>
        </p:nvSpPr>
        <p:spPr>
          <a:xfrm>
            <a:off x="2227714" y="3360453"/>
            <a:ext cx="1036376" cy="1036390"/>
          </a:xfrm>
          <a:custGeom>
            <a:avLst/>
            <a:gdLst/>
            <a:ahLst/>
            <a:cxnLst/>
            <a:rect l="l" t="t" r="r" b="b"/>
            <a:pathLst>
              <a:path w="284328" h="284332" extrusionOk="0">
                <a:moveTo>
                  <a:pt x="142428" y="32"/>
                </a:moveTo>
                <a:cubicBezTo>
                  <a:pt x="221077" y="32"/>
                  <a:pt x="284823" y="63786"/>
                  <a:pt x="284823" y="142436"/>
                </a:cubicBezTo>
                <a:cubicBezTo>
                  <a:pt x="284823" y="221087"/>
                  <a:pt x="221077" y="284834"/>
                  <a:pt x="142428" y="284834"/>
                </a:cubicBezTo>
                <a:cubicBezTo>
                  <a:pt x="63778" y="284834"/>
                  <a:pt x="32" y="221080"/>
                  <a:pt x="32" y="142436"/>
                </a:cubicBezTo>
                <a:cubicBezTo>
                  <a:pt x="32" y="63792"/>
                  <a:pt x="63785" y="32"/>
                  <a:pt x="142428" y="32"/>
                </a:cubicBezTo>
                <a:close/>
              </a:path>
            </a:pathLst>
          </a:custGeom>
          <a:solidFill>
            <a:schemeClr val="lt1"/>
          </a:solidFill>
          <a:ln>
            <a:noFill/>
          </a:ln>
        </p:spPr>
        <p:txBody>
          <a:bodyPr spcFirstLastPara="1" wrap="square" lIns="91425" tIns="45700" rIns="91425" bIns="45700" anchor="ctr" anchorCtr="0">
            <a:noAutofit/>
          </a:bodyPr>
          <a:lstStyle/>
          <a:p>
            <a:endParaRPr sz="450">
              <a:solidFill>
                <a:srgbClr val="7C7D7F"/>
              </a:solidFill>
              <a:latin typeface="Century Gothic"/>
              <a:ea typeface="Century Gothic"/>
              <a:cs typeface="Century Gothic"/>
              <a:sym typeface="Century Gothic"/>
            </a:endParaRPr>
          </a:p>
        </p:txBody>
      </p:sp>
      <p:sp>
        <p:nvSpPr>
          <p:cNvPr id="39" name="Google Shape;273;p27">
            <a:extLst>
              <a:ext uri="{FF2B5EF4-FFF2-40B4-BE49-F238E27FC236}">
                <a16:creationId xmlns:a16="http://schemas.microsoft.com/office/drawing/2014/main" id="{FB9D9A93-398E-D04F-DCBD-5378527CAF73}"/>
              </a:ext>
            </a:extLst>
          </p:cNvPr>
          <p:cNvSpPr/>
          <p:nvPr/>
        </p:nvSpPr>
        <p:spPr>
          <a:xfrm>
            <a:off x="3025462" y="2456488"/>
            <a:ext cx="802429" cy="467894"/>
          </a:xfrm>
          <a:custGeom>
            <a:avLst/>
            <a:gdLst/>
            <a:ahLst/>
            <a:cxnLst/>
            <a:rect l="l" t="t" r="r" b="b"/>
            <a:pathLst>
              <a:path w="220145" h="128366" extrusionOk="0">
                <a:moveTo>
                  <a:pt x="198626" y="111012"/>
                </a:moveTo>
                <a:cubicBezTo>
                  <a:pt x="144073" y="57379"/>
                  <a:pt x="75053" y="20832"/>
                  <a:pt x="32" y="5854"/>
                </a:cubicBezTo>
                <a:lnTo>
                  <a:pt x="244" y="32"/>
                </a:lnTo>
                <a:cubicBezTo>
                  <a:pt x="76714" y="15103"/>
                  <a:pt x="147089" y="52262"/>
                  <a:pt x="202663" y="106911"/>
                </a:cubicBezTo>
                <a:lnTo>
                  <a:pt x="211552" y="98567"/>
                </a:lnTo>
                <a:lnTo>
                  <a:pt x="220268" y="128528"/>
                </a:lnTo>
                <a:lnTo>
                  <a:pt x="190295" y="119856"/>
                </a:lnTo>
                <a:lnTo>
                  <a:pt x="198639" y="110999"/>
                </a:lnTo>
                <a:close/>
              </a:path>
            </a:pathLst>
          </a:custGeom>
          <a:solidFill>
            <a:schemeClr val="dk1"/>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40" name="Google Shape;274;p27">
            <a:extLst>
              <a:ext uri="{FF2B5EF4-FFF2-40B4-BE49-F238E27FC236}">
                <a16:creationId xmlns:a16="http://schemas.microsoft.com/office/drawing/2014/main" id="{7FBD9C5C-9130-6337-C1F6-6CD23BBA70E8}"/>
              </a:ext>
            </a:extLst>
          </p:cNvPr>
          <p:cNvSpPr/>
          <p:nvPr/>
        </p:nvSpPr>
        <p:spPr>
          <a:xfrm>
            <a:off x="4065727" y="3371633"/>
            <a:ext cx="128668" cy="1041070"/>
          </a:xfrm>
          <a:custGeom>
            <a:avLst/>
            <a:gdLst/>
            <a:ahLst/>
            <a:cxnLst/>
            <a:rect l="l" t="t" r="r" b="b"/>
            <a:pathLst>
              <a:path w="35300" h="285616" extrusionOk="0">
                <a:moveTo>
                  <a:pt x="5392" y="2048"/>
                </a:moveTo>
                <a:lnTo>
                  <a:pt x="10783" y="32"/>
                </a:lnTo>
                <a:cubicBezTo>
                  <a:pt x="41751" y="83060"/>
                  <a:pt x="43927" y="176087"/>
                  <a:pt x="17073" y="260514"/>
                </a:cubicBezTo>
                <a:lnTo>
                  <a:pt x="28626" y="264365"/>
                </a:lnTo>
                <a:lnTo>
                  <a:pt x="5847" y="285681"/>
                </a:lnTo>
                <a:lnTo>
                  <a:pt x="32" y="255027"/>
                </a:lnTo>
                <a:lnTo>
                  <a:pt x="11585" y="258801"/>
                </a:lnTo>
                <a:cubicBezTo>
                  <a:pt x="37977" y="174329"/>
                  <a:pt x="36347" y="85101"/>
                  <a:pt x="5392" y="2035"/>
                </a:cubicBezTo>
                <a:close/>
              </a:path>
            </a:pathLst>
          </a:custGeom>
          <a:solidFill>
            <a:schemeClr val="dk1"/>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41" name="Google Shape;275;p27">
            <a:extLst>
              <a:ext uri="{FF2B5EF4-FFF2-40B4-BE49-F238E27FC236}">
                <a16:creationId xmlns:a16="http://schemas.microsoft.com/office/drawing/2014/main" id="{330E20F5-B572-C8DD-79AA-8A5818D78B9D}"/>
              </a:ext>
            </a:extLst>
          </p:cNvPr>
          <p:cNvSpPr/>
          <p:nvPr/>
        </p:nvSpPr>
        <p:spPr>
          <a:xfrm>
            <a:off x="3005930" y="4833614"/>
            <a:ext cx="818806" cy="493631"/>
          </a:xfrm>
          <a:custGeom>
            <a:avLst/>
            <a:gdLst/>
            <a:ahLst/>
            <a:cxnLst/>
            <a:rect l="l" t="t" r="r" b="b"/>
            <a:pathLst>
              <a:path w="224638" h="135427" extrusionOk="0">
                <a:moveTo>
                  <a:pt x="25872" y="118130"/>
                </a:moveTo>
                <a:cubicBezTo>
                  <a:pt x="101139" y="98965"/>
                  <a:pt x="168800" y="57721"/>
                  <a:pt x="220762" y="32"/>
                </a:cubicBezTo>
                <a:lnTo>
                  <a:pt x="225043" y="3883"/>
                </a:lnTo>
                <a:cubicBezTo>
                  <a:pt x="172383" y="62461"/>
                  <a:pt x="103569" y="104148"/>
                  <a:pt x="27265" y="123695"/>
                </a:cubicBezTo>
                <a:lnTo>
                  <a:pt x="30198" y="135504"/>
                </a:lnTo>
                <a:lnTo>
                  <a:pt x="32" y="127514"/>
                </a:lnTo>
                <a:lnTo>
                  <a:pt x="22933" y="106333"/>
                </a:lnTo>
                <a:lnTo>
                  <a:pt x="25866" y="118130"/>
                </a:lnTo>
                <a:close/>
              </a:path>
            </a:pathLst>
          </a:custGeom>
          <a:solidFill>
            <a:schemeClr val="dk1"/>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42" name="Google Shape;276;p27">
            <a:extLst>
              <a:ext uri="{FF2B5EF4-FFF2-40B4-BE49-F238E27FC236}">
                <a16:creationId xmlns:a16="http://schemas.microsoft.com/office/drawing/2014/main" id="{3BA73813-6272-7F54-BAC1-6AAF0B2120C0}"/>
              </a:ext>
            </a:extLst>
          </p:cNvPr>
          <p:cNvSpPr/>
          <p:nvPr/>
        </p:nvSpPr>
        <p:spPr>
          <a:xfrm>
            <a:off x="1662519" y="4830759"/>
            <a:ext cx="793072" cy="467894"/>
          </a:xfrm>
          <a:custGeom>
            <a:avLst/>
            <a:gdLst/>
            <a:ahLst/>
            <a:cxnLst/>
            <a:rect l="l" t="t" r="r" b="b"/>
            <a:pathLst>
              <a:path w="217578" h="128366" extrusionOk="0">
                <a:moveTo>
                  <a:pt x="21380" y="17368"/>
                </a:moveTo>
                <a:cubicBezTo>
                  <a:pt x="75345" y="70750"/>
                  <a:pt x="143584" y="107405"/>
                  <a:pt x="217887" y="122924"/>
                </a:cubicBezTo>
                <a:lnTo>
                  <a:pt x="216725" y="128553"/>
                </a:lnTo>
                <a:cubicBezTo>
                  <a:pt x="141767" y="112918"/>
                  <a:pt x="71634" y="75442"/>
                  <a:pt x="17304" y="21431"/>
                </a:cubicBezTo>
                <a:lnTo>
                  <a:pt x="8678" y="30019"/>
                </a:lnTo>
                <a:lnTo>
                  <a:pt x="32" y="32"/>
                </a:lnTo>
                <a:lnTo>
                  <a:pt x="29980" y="8794"/>
                </a:lnTo>
                <a:lnTo>
                  <a:pt x="21373" y="17368"/>
                </a:lnTo>
                <a:close/>
              </a:path>
            </a:pathLst>
          </a:custGeom>
          <a:solidFill>
            <a:schemeClr val="dk1"/>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43" name="Google Shape;277;p27">
            <a:extLst>
              <a:ext uri="{FF2B5EF4-FFF2-40B4-BE49-F238E27FC236}">
                <a16:creationId xmlns:a16="http://schemas.microsoft.com/office/drawing/2014/main" id="{26DD1427-965E-C176-783F-D752D21A1B4D}"/>
              </a:ext>
            </a:extLst>
          </p:cNvPr>
          <p:cNvSpPr/>
          <p:nvPr/>
        </p:nvSpPr>
        <p:spPr>
          <a:xfrm>
            <a:off x="1297049" y="3344759"/>
            <a:ext cx="131009" cy="1022353"/>
          </a:xfrm>
          <a:custGeom>
            <a:avLst/>
            <a:gdLst/>
            <a:ahLst/>
            <a:cxnLst/>
            <a:rect l="l" t="t" r="r" b="b"/>
            <a:pathLst>
              <a:path w="35942" h="280481" extrusionOk="0">
                <a:moveTo>
                  <a:pt x="28584" y="278794"/>
                </a:moveTo>
                <a:lnTo>
                  <a:pt x="23167" y="280719"/>
                </a:lnTo>
                <a:cubicBezTo>
                  <a:pt x="-6075" y="198738"/>
                  <a:pt x="-7724" y="108021"/>
                  <a:pt x="18950" y="25122"/>
                </a:cubicBezTo>
                <a:lnTo>
                  <a:pt x="7397" y="21328"/>
                </a:lnTo>
                <a:lnTo>
                  <a:pt x="30201" y="32"/>
                </a:lnTo>
                <a:lnTo>
                  <a:pt x="35978" y="30693"/>
                </a:lnTo>
                <a:lnTo>
                  <a:pt x="24425" y="26912"/>
                </a:lnTo>
                <a:cubicBezTo>
                  <a:pt x="-1524" y="109266"/>
                  <a:pt x="-561" y="197364"/>
                  <a:pt x="28590" y="278787"/>
                </a:cubicBezTo>
                <a:close/>
              </a:path>
            </a:pathLst>
          </a:custGeom>
          <a:solidFill>
            <a:schemeClr val="dk1"/>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44" name="Google Shape;278;p27">
            <a:extLst>
              <a:ext uri="{FF2B5EF4-FFF2-40B4-BE49-F238E27FC236}">
                <a16:creationId xmlns:a16="http://schemas.microsoft.com/office/drawing/2014/main" id="{5AC754F3-6797-1348-3AE2-037D9AE8B37C}"/>
              </a:ext>
            </a:extLst>
          </p:cNvPr>
          <p:cNvSpPr/>
          <p:nvPr/>
        </p:nvSpPr>
        <p:spPr>
          <a:xfrm>
            <a:off x="1682213" y="2427156"/>
            <a:ext cx="821146" cy="481931"/>
          </a:xfrm>
          <a:custGeom>
            <a:avLst/>
            <a:gdLst/>
            <a:ahLst/>
            <a:cxnLst/>
            <a:rect l="l" t="t" r="r" b="b"/>
            <a:pathLst>
              <a:path w="225280" h="132217" extrusionOk="0">
                <a:moveTo>
                  <a:pt x="199370" y="17490"/>
                </a:moveTo>
                <a:cubicBezTo>
                  <a:pt x="124508" y="35807"/>
                  <a:pt x="56667" y="75691"/>
                  <a:pt x="4256" y="132199"/>
                </a:cubicBezTo>
                <a:lnTo>
                  <a:pt x="32" y="128296"/>
                </a:lnTo>
                <a:cubicBezTo>
                  <a:pt x="52925" y="71218"/>
                  <a:pt x="122409" y="30199"/>
                  <a:pt x="198068" y="11868"/>
                </a:cubicBezTo>
                <a:lnTo>
                  <a:pt x="195263" y="32"/>
                </a:lnTo>
                <a:lnTo>
                  <a:pt x="225332" y="8376"/>
                </a:lnTo>
                <a:lnTo>
                  <a:pt x="202227" y="29313"/>
                </a:lnTo>
                <a:lnTo>
                  <a:pt x="199422" y="17490"/>
                </a:lnTo>
                <a:close/>
              </a:path>
            </a:pathLst>
          </a:custGeom>
          <a:solidFill>
            <a:schemeClr val="dk1"/>
          </a:solidFill>
          <a:ln>
            <a:noFill/>
          </a:ln>
        </p:spPr>
        <p:txBody>
          <a:bodyPr spcFirstLastPara="1" wrap="square" lIns="91425" tIns="45700" rIns="91425" bIns="45700" anchor="ctr" anchorCtr="0">
            <a:noAutofit/>
          </a:bodyPr>
          <a:lstStyle/>
          <a:p>
            <a:endParaRPr sz="450">
              <a:solidFill>
                <a:srgbClr val="7C7D7F"/>
              </a:solidFill>
              <a:latin typeface="Didact Gothic"/>
              <a:ea typeface="Didact Gothic"/>
              <a:cs typeface="Didact Gothic"/>
              <a:sym typeface="Didact Gothic"/>
            </a:endParaRPr>
          </a:p>
        </p:txBody>
      </p:sp>
      <p:sp>
        <p:nvSpPr>
          <p:cNvPr id="45" name="Google Shape;279;p27">
            <a:extLst>
              <a:ext uri="{FF2B5EF4-FFF2-40B4-BE49-F238E27FC236}">
                <a16:creationId xmlns:a16="http://schemas.microsoft.com/office/drawing/2014/main" id="{44C98DB5-962E-0BC4-6210-21DC9153584C}"/>
              </a:ext>
            </a:extLst>
          </p:cNvPr>
          <p:cNvSpPr/>
          <p:nvPr/>
        </p:nvSpPr>
        <p:spPr>
          <a:xfrm>
            <a:off x="2591292" y="2219247"/>
            <a:ext cx="345600" cy="345600"/>
          </a:xfrm>
          <a:prstGeom prst="ellipse">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solidFill>
                  <a:schemeClr val="dk1"/>
                </a:solidFill>
                <a:latin typeface="Didact Gothic"/>
                <a:ea typeface="Didact Gothic"/>
                <a:cs typeface="Didact Gothic"/>
                <a:sym typeface="Didact Gothic"/>
              </a:rPr>
              <a:t>1</a:t>
            </a:r>
            <a:endParaRPr>
              <a:solidFill>
                <a:schemeClr val="dk1"/>
              </a:solidFill>
              <a:latin typeface="Didact Gothic"/>
              <a:ea typeface="Didact Gothic"/>
              <a:cs typeface="Didact Gothic"/>
              <a:sym typeface="Didact Gothic"/>
            </a:endParaRPr>
          </a:p>
        </p:txBody>
      </p:sp>
      <p:sp>
        <p:nvSpPr>
          <p:cNvPr id="46" name="Google Shape;280;p27">
            <a:extLst>
              <a:ext uri="{FF2B5EF4-FFF2-40B4-BE49-F238E27FC236}">
                <a16:creationId xmlns:a16="http://schemas.microsoft.com/office/drawing/2014/main" id="{8D7E37D0-E252-EFD9-3E5A-23F206F8FB7A}"/>
              </a:ext>
            </a:extLst>
          </p:cNvPr>
          <p:cNvSpPr/>
          <p:nvPr/>
        </p:nvSpPr>
        <p:spPr>
          <a:xfrm>
            <a:off x="3848533" y="2960890"/>
            <a:ext cx="345600" cy="345600"/>
          </a:xfrm>
          <a:prstGeom prst="ellipse">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solidFill>
                  <a:schemeClr val="dk1"/>
                </a:solidFill>
                <a:latin typeface="Didact Gothic"/>
                <a:ea typeface="Didact Gothic"/>
                <a:cs typeface="Didact Gothic"/>
                <a:sym typeface="Didact Gothic"/>
              </a:rPr>
              <a:t>2</a:t>
            </a:r>
            <a:endParaRPr>
              <a:solidFill>
                <a:schemeClr val="dk1"/>
              </a:solidFill>
              <a:latin typeface="Didact Gothic"/>
              <a:ea typeface="Didact Gothic"/>
              <a:cs typeface="Didact Gothic"/>
              <a:sym typeface="Didact Gothic"/>
            </a:endParaRPr>
          </a:p>
        </p:txBody>
      </p:sp>
      <p:sp>
        <p:nvSpPr>
          <p:cNvPr id="47" name="Google Shape;281;p27">
            <a:extLst>
              <a:ext uri="{FF2B5EF4-FFF2-40B4-BE49-F238E27FC236}">
                <a16:creationId xmlns:a16="http://schemas.microsoft.com/office/drawing/2014/main" id="{C25A46AA-4E76-AFA6-123E-B5AD486B6883}"/>
              </a:ext>
            </a:extLst>
          </p:cNvPr>
          <p:cNvSpPr/>
          <p:nvPr/>
        </p:nvSpPr>
        <p:spPr>
          <a:xfrm>
            <a:off x="3848533" y="4477081"/>
            <a:ext cx="345600" cy="345600"/>
          </a:xfrm>
          <a:prstGeom prst="ellipse">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solidFill>
                  <a:schemeClr val="dk1"/>
                </a:solidFill>
                <a:latin typeface="Didact Gothic"/>
                <a:ea typeface="Didact Gothic"/>
                <a:cs typeface="Didact Gothic"/>
                <a:sym typeface="Didact Gothic"/>
              </a:rPr>
              <a:t>3</a:t>
            </a:r>
            <a:endParaRPr>
              <a:solidFill>
                <a:schemeClr val="dk1"/>
              </a:solidFill>
              <a:latin typeface="Didact Gothic"/>
              <a:ea typeface="Didact Gothic"/>
              <a:cs typeface="Didact Gothic"/>
              <a:sym typeface="Didact Gothic"/>
            </a:endParaRPr>
          </a:p>
        </p:txBody>
      </p:sp>
      <p:sp>
        <p:nvSpPr>
          <p:cNvPr id="48" name="Google Shape;282;p27">
            <a:extLst>
              <a:ext uri="{FF2B5EF4-FFF2-40B4-BE49-F238E27FC236}">
                <a16:creationId xmlns:a16="http://schemas.microsoft.com/office/drawing/2014/main" id="{AF4EB171-646C-01F2-98D2-834607C5B851}"/>
              </a:ext>
            </a:extLst>
          </p:cNvPr>
          <p:cNvSpPr/>
          <p:nvPr/>
        </p:nvSpPr>
        <p:spPr>
          <a:xfrm>
            <a:off x="2557657" y="5191681"/>
            <a:ext cx="345600" cy="345600"/>
          </a:xfrm>
          <a:prstGeom prst="ellipse">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solidFill>
                  <a:schemeClr val="dk1"/>
                </a:solidFill>
                <a:latin typeface="Didact Gothic"/>
                <a:ea typeface="Didact Gothic"/>
                <a:cs typeface="Didact Gothic"/>
                <a:sym typeface="Didact Gothic"/>
              </a:rPr>
              <a:t>4</a:t>
            </a:r>
            <a:endParaRPr>
              <a:solidFill>
                <a:schemeClr val="dk1"/>
              </a:solidFill>
              <a:latin typeface="Didact Gothic"/>
              <a:ea typeface="Didact Gothic"/>
              <a:cs typeface="Didact Gothic"/>
              <a:sym typeface="Didact Gothic"/>
            </a:endParaRPr>
          </a:p>
        </p:txBody>
      </p:sp>
      <p:sp>
        <p:nvSpPr>
          <p:cNvPr id="49" name="Google Shape;283;p27">
            <a:extLst>
              <a:ext uri="{FF2B5EF4-FFF2-40B4-BE49-F238E27FC236}">
                <a16:creationId xmlns:a16="http://schemas.microsoft.com/office/drawing/2014/main" id="{7AA0D6D9-BC46-781C-8E0F-56523D638253}"/>
              </a:ext>
            </a:extLst>
          </p:cNvPr>
          <p:cNvSpPr/>
          <p:nvPr/>
        </p:nvSpPr>
        <p:spPr>
          <a:xfrm>
            <a:off x="1265108" y="4454643"/>
            <a:ext cx="345600" cy="345600"/>
          </a:xfrm>
          <a:prstGeom prst="ellipse">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solidFill>
                  <a:schemeClr val="dk1"/>
                </a:solidFill>
                <a:latin typeface="Didact Gothic"/>
                <a:ea typeface="Didact Gothic"/>
                <a:cs typeface="Didact Gothic"/>
                <a:sym typeface="Didact Gothic"/>
              </a:rPr>
              <a:t>5</a:t>
            </a:r>
            <a:endParaRPr>
              <a:solidFill>
                <a:schemeClr val="dk1"/>
              </a:solidFill>
              <a:latin typeface="Didact Gothic"/>
              <a:ea typeface="Didact Gothic"/>
              <a:cs typeface="Didact Gothic"/>
              <a:sym typeface="Didact Gothic"/>
            </a:endParaRPr>
          </a:p>
        </p:txBody>
      </p:sp>
      <p:sp>
        <p:nvSpPr>
          <p:cNvPr id="50" name="Google Shape;284;p27">
            <a:extLst>
              <a:ext uri="{FF2B5EF4-FFF2-40B4-BE49-F238E27FC236}">
                <a16:creationId xmlns:a16="http://schemas.microsoft.com/office/drawing/2014/main" id="{5A6337CF-97F5-50E4-D44F-011A476B277C}"/>
              </a:ext>
            </a:extLst>
          </p:cNvPr>
          <p:cNvSpPr/>
          <p:nvPr/>
        </p:nvSpPr>
        <p:spPr>
          <a:xfrm>
            <a:off x="1296665" y="2910848"/>
            <a:ext cx="345600" cy="345600"/>
          </a:xfrm>
          <a:prstGeom prst="ellipse">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solidFill>
                  <a:schemeClr val="dk1"/>
                </a:solidFill>
                <a:latin typeface="Didact Gothic"/>
                <a:ea typeface="Didact Gothic"/>
                <a:cs typeface="Didact Gothic"/>
                <a:sym typeface="Didact Gothic"/>
              </a:rPr>
              <a:t>6</a:t>
            </a:r>
            <a:endParaRPr>
              <a:solidFill>
                <a:schemeClr val="dk1"/>
              </a:solidFill>
              <a:latin typeface="Didact Gothic"/>
              <a:ea typeface="Didact Gothic"/>
              <a:cs typeface="Didact Gothic"/>
              <a:sym typeface="Didact Gothic"/>
            </a:endParaRPr>
          </a:p>
        </p:txBody>
      </p:sp>
      <p:cxnSp>
        <p:nvCxnSpPr>
          <p:cNvPr id="52" name="Google Shape;286;p27">
            <a:extLst>
              <a:ext uri="{FF2B5EF4-FFF2-40B4-BE49-F238E27FC236}">
                <a16:creationId xmlns:a16="http://schemas.microsoft.com/office/drawing/2014/main" id="{D7713A85-F46B-247F-B3AA-0ED9985776DD}"/>
              </a:ext>
            </a:extLst>
          </p:cNvPr>
          <p:cNvCxnSpPr/>
          <p:nvPr/>
        </p:nvCxnSpPr>
        <p:spPr>
          <a:xfrm>
            <a:off x="2381959" y="1698384"/>
            <a:ext cx="774300" cy="0"/>
          </a:xfrm>
          <a:prstGeom prst="straightConnector1">
            <a:avLst/>
          </a:prstGeom>
          <a:noFill/>
          <a:ln w="9525" cap="flat" cmpd="sng">
            <a:solidFill>
              <a:schemeClr val="dk1"/>
            </a:solidFill>
            <a:prstDash val="solid"/>
            <a:round/>
            <a:headEnd type="none" w="med" len="med"/>
            <a:tailEnd type="none" w="med" len="med"/>
          </a:ln>
        </p:spPr>
      </p:cxnSp>
      <p:sp>
        <p:nvSpPr>
          <p:cNvPr id="53" name="Google Shape;287;p27">
            <a:extLst>
              <a:ext uri="{FF2B5EF4-FFF2-40B4-BE49-F238E27FC236}">
                <a16:creationId xmlns:a16="http://schemas.microsoft.com/office/drawing/2014/main" id="{41AAE647-6E34-F27D-4BEC-4D9C315E9671}"/>
              </a:ext>
            </a:extLst>
          </p:cNvPr>
          <p:cNvSpPr txBox="1">
            <a:spLocks/>
          </p:cNvSpPr>
          <p:nvPr/>
        </p:nvSpPr>
        <p:spPr>
          <a:xfrm>
            <a:off x="2280705" y="1663146"/>
            <a:ext cx="1107300" cy="554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1pPr>
            <a:lvl2pPr marL="914400" marR="0" lvl="1"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2pPr>
            <a:lvl3pPr marL="1371600" marR="0" lvl="2"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3pPr>
            <a:lvl4pPr marL="1828800" marR="0" lvl="3"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4pPr>
            <a:lvl5pPr marL="2286000" marR="0" lvl="4"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5pPr>
            <a:lvl6pPr marL="2743200" marR="0" lvl="5"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6pPr>
            <a:lvl7pPr marL="3200400" marR="0" lvl="6"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7pPr>
            <a:lvl8pPr marL="3657600" marR="0" lvl="7"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8pPr>
            <a:lvl9pPr marL="4114800" marR="0" lvl="8"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9pPr>
          </a:lstStyle>
          <a:p>
            <a:pPr marL="0" indent="0">
              <a:buSzPts val="1100"/>
              <a:buFont typeface="Didact Gothic"/>
              <a:buNone/>
            </a:pPr>
            <a:r>
              <a:rPr lang="es-CO"/>
              <a:t>Fiscalización Aduanera</a:t>
            </a:r>
          </a:p>
        </p:txBody>
      </p:sp>
      <p:cxnSp>
        <p:nvCxnSpPr>
          <p:cNvPr id="55" name="Google Shape;289;p27">
            <a:extLst>
              <a:ext uri="{FF2B5EF4-FFF2-40B4-BE49-F238E27FC236}">
                <a16:creationId xmlns:a16="http://schemas.microsoft.com/office/drawing/2014/main" id="{977F4F4D-6805-6CA1-085E-1940B32A138D}"/>
              </a:ext>
            </a:extLst>
          </p:cNvPr>
          <p:cNvCxnSpPr/>
          <p:nvPr/>
        </p:nvCxnSpPr>
        <p:spPr>
          <a:xfrm>
            <a:off x="4295387" y="4657060"/>
            <a:ext cx="774300" cy="0"/>
          </a:xfrm>
          <a:prstGeom prst="straightConnector1">
            <a:avLst/>
          </a:prstGeom>
          <a:noFill/>
          <a:ln w="9525" cap="flat" cmpd="sng">
            <a:solidFill>
              <a:schemeClr val="dk1"/>
            </a:solidFill>
            <a:prstDash val="solid"/>
            <a:round/>
            <a:headEnd type="none" w="med" len="med"/>
            <a:tailEnd type="none" w="med" len="med"/>
          </a:ln>
        </p:spPr>
      </p:cxnSp>
      <p:sp>
        <p:nvSpPr>
          <p:cNvPr id="56" name="Google Shape;290;p27">
            <a:extLst>
              <a:ext uri="{FF2B5EF4-FFF2-40B4-BE49-F238E27FC236}">
                <a16:creationId xmlns:a16="http://schemas.microsoft.com/office/drawing/2014/main" id="{3B7E7945-B2E5-61A3-28F0-74BD379A1E81}"/>
              </a:ext>
            </a:extLst>
          </p:cNvPr>
          <p:cNvSpPr txBox="1">
            <a:spLocks/>
          </p:cNvSpPr>
          <p:nvPr/>
        </p:nvSpPr>
        <p:spPr>
          <a:xfrm>
            <a:off x="4194133" y="4621822"/>
            <a:ext cx="1107300" cy="554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1pPr>
            <a:lvl2pPr marL="914400" marR="0" lvl="1"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2pPr>
            <a:lvl3pPr marL="1371600" marR="0" lvl="2"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3pPr>
            <a:lvl4pPr marL="1828800" marR="0" lvl="3"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4pPr>
            <a:lvl5pPr marL="2286000" marR="0" lvl="4"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5pPr>
            <a:lvl6pPr marL="2743200" marR="0" lvl="5"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6pPr>
            <a:lvl7pPr marL="3200400" marR="0" lvl="6"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7pPr>
            <a:lvl8pPr marL="3657600" marR="0" lvl="7"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8pPr>
            <a:lvl9pPr marL="4114800" marR="0" lvl="8"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9pPr>
          </a:lstStyle>
          <a:p>
            <a:pPr marL="0" indent="0">
              <a:buFont typeface="Didact Gothic"/>
              <a:buNone/>
            </a:pPr>
            <a:r>
              <a:rPr lang="es-CO"/>
              <a:t>Operación Logística</a:t>
            </a:r>
          </a:p>
        </p:txBody>
      </p:sp>
      <p:cxnSp>
        <p:nvCxnSpPr>
          <p:cNvPr id="58" name="Google Shape;292;p27">
            <a:extLst>
              <a:ext uri="{FF2B5EF4-FFF2-40B4-BE49-F238E27FC236}">
                <a16:creationId xmlns:a16="http://schemas.microsoft.com/office/drawing/2014/main" id="{78CE2021-1486-80C2-1438-4B9D93390455}"/>
              </a:ext>
            </a:extLst>
          </p:cNvPr>
          <p:cNvCxnSpPr/>
          <p:nvPr/>
        </p:nvCxnSpPr>
        <p:spPr>
          <a:xfrm>
            <a:off x="405021" y="4634812"/>
            <a:ext cx="774300" cy="0"/>
          </a:xfrm>
          <a:prstGeom prst="straightConnector1">
            <a:avLst/>
          </a:prstGeom>
          <a:noFill/>
          <a:ln w="9525" cap="flat" cmpd="sng">
            <a:solidFill>
              <a:schemeClr val="dk1"/>
            </a:solidFill>
            <a:prstDash val="solid"/>
            <a:round/>
            <a:headEnd type="none" w="med" len="med"/>
            <a:tailEnd type="none" w="med" len="med"/>
          </a:ln>
        </p:spPr>
      </p:cxnSp>
      <p:sp>
        <p:nvSpPr>
          <p:cNvPr id="59" name="Google Shape;293;p27">
            <a:extLst>
              <a:ext uri="{FF2B5EF4-FFF2-40B4-BE49-F238E27FC236}">
                <a16:creationId xmlns:a16="http://schemas.microsoft.com/office/drawing/2014/main" id="{3A95D161-A195-818C-DEEE-B817F61008D1}"/>
              </a:ext>
            </a:extLst>
          </p:cNvPr>
          <p:cNvSpPr txBox="1">
            <a:spLocks/>
          </p:cNvSpPr>
          <p:nvPr/>
        </p:nvSpPr>
        <p:spPr>
          <a:xfrm>
            <a:off x="303767" y="4599574"/>
            <a:ext cx="1107300" cy="554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1pPr>
            <a:lvl2pPr marL="914400" marR="0" lvl="1"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2pPr>
            <a:lvl3pPr marL="1371600" marR="0" lvl="2"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3pPr>
            <a:lvl4pPr marL="1828800" marR="0" lvl="3"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4pPr>
            <a:lvl5pPr marL="2286000" marR="0" lvl="4"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5pPr>
            <a:lvl6pPr marL="2743200" marR="0" lvl="5"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6pPr>
            <a:lvl7pPr marL="3200400" marR="0" lvl="6"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7pPr>
            <a:lvl8pPr marL="3657600" marR="0" lvl="7"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8pPr>
            <a:lvl9pPr marL="4114800" marR="0" lvl="8"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9pPr>
          </a:lstStyle>
          <a:p>
            <a:pPr marL="0" indent="0">
              <a:buFont typeface="Didact Gothic"/>
              <a:buNone/>
            </a:pPr>
            <a:r>
              <a:rPr lang="es-CO"/>
              <a:t>Talento Humano</a:t>
            </a:r>
          </a:p>
        </p:txBody>
      </p:sp>
      <p:cxnSp>
        <p:nvCxnSpPr>
          <p:cNvPr id="61" name="Google Shape;295;p27">
            <a:extLst>
              <a:ext uri="{FF2B5EF4-FFF2-40B4-BE49-F238E27FC236}">
                <a16:creationId xmlns:a16="http://schemas.microsoft.com/office/drawing/2014/main" id="{E291B7A8-AE6D-7FA6-D9F9-C251B702F47F}"/>
              </a:ext>
            </a:extLst>
          </p:cNvPr>
          <p:cNvCxnSpPr/>
          <p:nvPr/>
        </p:nvCxnSpPr>
        <p:spPr>
          <a:xfrm>
            <a:off x="4256341" y="3104004"/>
            <a:ext cx="774300" cy="0"/>
          </a:xfrm>
          <a:prstGeom prst="straightConnector1">
            <a:avLst/>
          </a:prstGeom>
          <a:noFill/>
          <a:ln w="9525" cap="flat" cmpd="sng">
            <a:solidFill>
              <a:schemeClr val="dk1"/>
            </a:solidFill>
            <a:prstDash val="solid"/>
            <a:round/>
            <a:headEnd type="none" w="med" len="med"/>
            <a:tailEnd type="none" w="med" len="med"/>
          </a:ln>
        </p:spPr>
      </p:cxnSp>
      <p:sp>
        <p:nvSpPr>
          <p:cNvPr id="62" name="Google Shape;296;p27">
            <a:extLst>
              <a:ext uri="{FF2B5EF4-FFF2-40B4-BE49-F238E27FC236}">
                <a16:creationId xmlns:a16="http://schemas.microsoft.com/office/drawing/2014/main" id="{7590BB33-21B2-F8A2-D705-7F7964A1EBF9}"/>
              </a:ext>
            </a:extLst>
          </p:cNvPr>
          <p:cNvSpPr txBox="1">
            <a:spLocks/>
          </p:cNvSpPr>
          <p:nvPr/>
        </p:nvSpPr>
        <p:spPr>
          <a:xfrm>
            <a:off x="4155087" y="3068766"/>
            <a:ext cx="1182600" cy="554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1pPr>
            <a:lvl2pPr marL="914400" marR="0" lvl="1"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2pPr>
            <a:lvl3pPr marL="1371600" marR="0" lvl="2"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3pPr>
            <a:lvl4pPr marL="1828800" marR="0" lvl="3"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4pPr>
            <a:lvl5pPr marL="2286000" marR="0" lvl="4"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5pPr>
            <a:lvl6pPr marL="2743200" marR="0" lvl="5"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6pPr>
            <a:lvl7pPr marL="3200400" marR="0" lvl="6"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7pPr>
            <a:lvl8pPr marL="3657600" marR="0" lvl="7"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8pPr>
            <a:lvl9pPr marL="4114800" marR="0" lvl="8"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9pPr>
          </a:lstStyle>
          <a:p>
            <a:pPr marL="0" indent="0">
              <a:buFont typeface="Didact Gothic"/>
              <a:buNone/>
            </a:pPr>
            <a:r>
              <a:rPr lang="es-CO"/>
              <a:t>Administrativa y Financiera</a:t>
            </a:r>
          </a:p>
        </p:txBody>
      </p:sp>
      <p:cxnSp>
        <p:nvCxnSpPr>
          <p:cNvPr id="64" name="Google Shape;298;p27">
            <a:extLst>
              <a:ext uri="{FF2B5EF4-FFF2-40B4-BE49-F238E27FC236}">
                <a16:creationId xmlns:a16="http://schemas.microsoft.com/office/drawing/2014/main" id="{45F8329C-2738-D21E-D1DF-E679B3C8D551}"/>
              </a:ext>
            </a:extLst>
          </p:cNvPr>
          <p:cNvCxnSpPr/>
          <p:nvPr/>
        </p:nvCxnSpPr>
        <p:spPr>
          <a:xfrm>
            <a:off x="2564707" y="5696632"/>
            <a:ext cx="774300" cy="0"/>
          </a:xfrm>
          <a:prstGeom prst="straightConnector1">
            <a:avLst/>
          </a:prstGeom>
          <a:noFill/>
          <a:ln w="9525" cap="flat" cmpd="sng">
            <a:solidFill>
              <a:schemeClr val="dk1"/>
            </a:solidFill>
            <a:prstDash val="solid"/>
            <a:round/>
            <a:headEnd type="none" w="med" len="med"/>
            <a:tailEnd type="none" w="med" len="med"/>
          </a:ln>
        </p:spPr>
      </p:cxnSp>
      <p:sp>
        <p:nvSpPr>
          <p:cNvPr id="65" name="Google Shape;299;p27">
            <a:extLst>
              <a:ext uri="{FF2B5EF4-FFF2-40B4-BE49-F238E27FC236}">
                <a16:creationId xmlns:a16="http://schemas.microsoft.com/office/drawing/2014/main" id="{DDFD4662-6C58-7DEC-C34F-DDAE2ACE542A}"/>
              </a:ext>
            </a:extLst>
          </p:cNvPr>
          <p:cNvSpPr txBox="1">
            <a:spLocks/>
          </p:cNvSpPr>
          <p:nvPr/>
        </p:nvSpPr>
        <p:spPr>
          <a:xfrm>
            <a:off x="2463453" y="5661394"/>
            <a:ext cx="1182600" cy="554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1pPr>
            <a:lvl2pPr marL="914400" marR="0" lvl="1"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2pPr>
            <a:lvl3pPr marL="1371600" marR="0" lvl="2"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3pPr>
            <a:lvl4pPr marL="1828800" marR="0" lvl="3"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4pPr>
            <a:lvl5pPr marL="2286000" marR="0" lvl="4"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5pPr>
            <a:lvl6pPr marL="2743200" marR="0" lvl="5"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6pPr>
            <a:lvl7pPr marL="3200400" marR="0" lvl="6"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7pPr>
            <a:lvl8pPr marL="3657600" marR="0" lvl="7"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8pPr>
            <a:lvl9pPr marL="4114800" marR="0" lvl="8"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9pPr>
          </a:lstStyle>
          <a:p>
            <a:pPr marL="0" indent="0">
              <a:buFont typeface="Didact Gothic"/>
              <a:buNone/>
            </a:pPr>
            <a:r>
              <a:rPr lang="es-CO"/>
              <a:t>Servicio al Ciudadano</a:t>
            </a:r>
          </a:p>
        </p:txBody>
      </p:sp>
      <p:cxnSp>
        <p:nvCxnSpPr>
          <p:cNvPr id="67" name="Google Shape;301;p27">
            <a:extLst>
              <a:ext uri="{FF2B5EF4-FFF2-40B4-BE49-F238E27FC236}">
                <a16:creationId xmlns:a16="http://schemas.microsoft.com/office/drawing/2014/main" id="{949D5E96-9A6E-7CB4-D01B-7B4DE47B105A}"/>
              </a:ext>
            </a:extLst>
          </p:cNvPr>
          <p:cNvCxnSpPr/>
          <p:nvPr/>
        </p:nvCxnSpPr>
        <p:spPr>
          <a:xfrm>
            <a:off x="425475" y="3030461"/>
            <a:ext cx="774300" cy="0"/>
          </a:xfrm>
          <a:prstGeom prst="straightConnector1">
            <a:avLst/>
          </a:prstGeom>
          <a:noFill/>
          <a:ln w="9525" cap="flat" cmpd="sng">
            <a:solidFill>
              <a:schemeClr val="dk1"/>
            </a:solidFill>
            <a:prstDash val="solid"/>
            <a:round/>
            <a:headEnd type="none" w="med" len="med"/>
            <a:tailEnd type="none" w="med" len="med"/>
          </a:ln>
        </p:spPr>
      </p:cxnSp>
      <p:sp>
        <p:nvSpPr>
          <p:cNvPr id="68" name="Google Shape;302;p27">
            <a:extLst>
              <a:ext uri="{FF2B5EF4-FFF2-40B4-BE49-F238E27FC236}">
                <a16:creationId xmlns:a16="http://schemas.microsoft.com/office/drawing/2014/main" id="{7D4934E5-F203-6796-5685-60049AF9BC29}"/>
              </a:ext>
            </a:extLst>
          </p:cNvPr>
          <p:cNvSpPr txBox="1">
            <a:spLocks/>
          </p:cNvSpPr>
          <p:nvPr/>
        </p:nvSpPr>
        <p:spPr>
          <a:xfrm>
            <a:off x="324221" y="2995223"/>
            <a:ext cx="1182600" cy="554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1pPr>
            <a:lvl2pPr marL="914400" marR="0" lvl="1"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2pPr>
            <a:lvl3pPr marL="1371600" marR="0" lvl="2"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3pPr>
            <a:lvl4pPr marL="1828800" marR="0" lvl="3"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4pPr>
            <a:lvl5pPr marL="2286000" marR="0" lvl="4"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5pPr>
            <a:lvl6pPr marL="2743200" marR="0" lvl="5"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6pPr>
            <a:lvl7pPr marL="3200400" marR="0" lvl="6"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7pPr>
            <a:lvl8pPr marL="3657600" marR="0" lvl="7"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8pPr>
            <a:lvl9pPr marL="4114800" marR="0" lvl="8" indent="-304800" algn="l" rtl="0">
              <a:lnSpc>
                <a:spcPct val="100000"/>
              </a:lnSpc>
              <a:spcBef>
                <a:spcPts val="0"/>
              </a:spcBef>
              <a:spcAft>
                <a:spcPts val="0"/>
              </a:spcAft>
              <a:buClr>
                <a:schemeClr val="dk1"/>
              </a:buClr>
              <a:buSzPts val="1200"/>
              <a:buFont typeface="Didact Gothic"/>
              <a:buChar char="■"/>
              <a:defRPr sz="1200" b="0" i="0" u="none" strike="noStrike" cap="none">
                <a:solidFill>
                  <a:schemeClr val="dk1"/>
                </a:solidFill>
                <a:latin typeface="Didact Gothic"/>
                <a:ea typeface="Didact Gothic"/>
                <a:cs typeface="Didact Gothic"/>
                <a:sym typeface="Didact Gothic"/>
              </a:defRPr>
            </a:lvl9pPr>
          </a:lstStyle>
          <a:p>
            <a:pPr marL="0" indent="0">
              <a:buFont typeface="Didact Gothic"/>
              <a:buNone/>
            </a:pPr>
            <a:r>
              <a:rPr lang="es-CO"/>
              <a:t>Despacho</a:t>
            </a:r>
          </a:p>
        </p:txBody>
      </p:sp>
      <p:sp>
        <p:nvSpPr>
          <p:cNvPr id="69" name="Google Shape;303;p27">
            <a:extLst>
              <a:ext uri="{FF2B5EF4-FFF2-40B4-BE49-F238E27FC236}">
                <a16:creationId xmlns:a16="http://schemas.microsoft.com/office/drawing/2014/main" id="{FABC78BC-375B-9733-93CF-B0BBB421441D}"/>
              </a:ext>
            </a:extLst>
          </p:cNvPr>
          <p:cNvSpPr/>
          <p:nvPr/>
        </p:nvSpPr>
        <p:spPr>
          <a:xfrm>
            <a:off x="2544669" y="4599574"/>
            <a:ext cx="372188" cy="309260"/>
          </a:xfrm>
          <a:custGeom>
            <a:avLst/>
            <a:gdLst/>
            <a:ahLst/>
            <a:cxnLst/>
            <a:rect l="l" t="t" r="r" b="b"/>
            <a:pathLst>
              <a:path w="11693" h="9716" extrusionOk="0">
                <a:moveTo>
                  <a:pt x="2906" y="346"/>
                </a:moveTo>
                <a:cubicBezTo>
                  <a:pt x="3120" y="346"/>
                  <a:pt x="3287" y="524"/>
                  <a:pt x="3287" y="727"/>
                </a:cubicBezTo>
                <a:lnTo>
                  <a:pt x="3287" y="1096"/>
                </a:lnTo>
                <a:cubicBezTo>
                  <a:pt x="3299" y="1429"/>
                  <a:pt x="3049" y="1679"/>
                  <a:pt x="2727" y="1679"/>
                </a:cubicBezTo>
                <a:cubicBezTo>
                  <a:pt x="2406" y="1679"/>
                  <a:pt x="2144" y="1429"/>
                  <a:pt x="2144" y="1096"/>
                </a:cubicBezTo>
                <a:lnTo>
                  <a:pt x="2144" y="727"/>
                </a:lnTo>
                <a:cubicBezTo>
                  <a:pt x="2144" y="500"/>
                  <a:pt x="2322" y="346"/>
                  <a:pt x="2525" y="346"/>
                </a:cubicBezTo>
                <a:close/>
                <a:moveTo>
                  <a:pt x="5894" y="346"/>
                </a:moveTo>
                <a:cubicBezTo>
                  <a:pt x="6120" y="346"/>
                  <a:pt x="6275" y="524"/>
                  <a:pt x="6275" y="727"/>
                </a:cubicBezTo>
                <a:lnTo>
                  <a:pt x="6275" y="1096"/>
                </a:lnTo>
                <a:cubicBezTo>
                  <a:pt x="6299" y="1429"/>
                  <a:pt x="6037" y="1679"/>
                  <a:pt x="5716" y="1679"/>
                </a:cubicBezTo>
                <a:cubicBezTo>
                  <a:pt x="5406" y="1679"/>
                  <a:pt x="5132" y="1429"/>
                  <a:pt x="5132" y="1096"/>
                </a:cubicBezTo>
                <a:lnTo>
                  <a:pt x="5132" y="727"/>
                </a:lnTo>
                <a:cubicBezTo>
                  <a:pt x="5132" y="500"/>
                  <a:pt x="5311" y="346"/>
                  <a:pt x="5525" y="346"/>
                </a:cubicBezTo>
                <a:close/>
                <a:moveTo>
                  <a:pt x="8895" y="346"/>
                </a:moveTo>
                <a:cubicBezTo>
                  <a:pt x="9121" y="346"/>
                  <a:pt x="9287" y="524"/>
                  <a:pt x="9287" y="727"/>
                </a:cubicBezTo>
                <a:lnTo>
                  <a:pt x="9287" y="1096"/>
                </a:lnTo>
                <a:cubicBezTo>
                  <a:pt x="9299" y="1429"/>
                  <a:pt x="9026" y="1679"/>
                  <a:pt x="8716" y="1679"/>
                </a:cubicBezTo>
                <a:cubicBezTo>
                  <a:pt x="8406" y="1679"/>
                  <a:pt x="8144" y="1429"/>
                  <a:pt x="8144" y="1096"/>
                </a:cubicBezTo>
                <a:lnTo>
                  <a:pt x="8144" y="727"/>
                </a:lnTo>
                <a:cubicBezTo>
                  <a:pt x="8144" y="500"/>
                  <a:pt x="8323" y="346"/>
                  <a:pt x="8525" y="346"/>
                </a:cubicBezTo>
                <a:close/>
                <a:moveTo>
                  <a:pt x="2930" y="2036"/>
                </a:moveTo>
                <a:lnTo>
                  <a:pt x="2930" y="2120"/>
                </a:lnTo>
                <a:cubicBezTo>
                  <a:pt x="2930" y="2179"/>
                  <a:pt x="2941" y="2263"/>
                  <a:pt x="2977" y="2310"/>
                </a:cubicBezTo>
                <a:lnTo>
                  <a:pt x="2739" y="2548"/>
                </a:lnTo>
                <a:lnTo>
                  <a:pt x="2703" y="2548"/>
                </a:lnTo>
                <a:lnTo>
                  <a:pt x="2465" y="2310"/>
                </a:lnTo>
                <a:cubicBezTo>
                  <a:pt x="2501" y="2251"/>
                  <a:pt x="2513" y="2191"/>
                  <a:pt x="2513" y="2120"/>
                </a:cubicBezTo>
                <a:lnTo>
                  <a:pt x="2513" y="2036"/>
                </a:lnTo>
                <a:close/>
                <a:moveTo>
                  <a:pt x="5918" y="2036"/>
                </a:moveTo>
                <a:lnTo>
                  <a:pt x="5918" y="2120"/>
                </a:lnTo>
                <a:cubicBezTo>
                  <a:pt x="5918" y="2179"/>
                  <a:pt x="5942" y="2263"/>
                  <a:pt x="5966" y="2310"/>
                </a:cubicBezTo>
                <a:lnTo>
                  <a:pt x="5728" y="2548"/>
                </a:lnTo>
                <a:lnTo>
                  <a:pt x="5704" y="2548"/>
                </a:lnTo>
                <a:lnTo>
                  <a:pt x="5466" y="2310"/>
                </a:lnTo>
                <a:cubicBezTo>
                  <a:pt x="5489" y="2251"/>
                  <a:pt x="5501" y="2191"/>
                  <a:pt x="5501" y="2120"/>
                </a:cubicBezTo>
                <a:lnTo>
                  <a:pt x="5501" y="2036"/>
                </a:lnTo>
                <a:close/>
                <a:moveTo>
                  <a:pt x="8930" y="2036"/>
                </a:moveTo>
                <a:lnTo>
                  <a:pt x="8930" y="2120"/>
                </a:lnTo>
                <a:cubicBezTo>
                  <a:pt x="8930" y="2179"/>
                  <a:pt x="8942" y="2263"/>
                  <a:pt x="8966" y="2310"/>
                </a:cubicBezTo>
                <a:lnTo>
                  <a:pt x="8728" y="2548"/>
                </a:lnTo>
                <a:lnTo>
                  <a:pt x="8704" y="2548"/>
                </a:lnTo>
                <a:lnTo>
                  <a:pt x="8466" y="2310"/>
                </a:lnTo>
                <a:cubicBezTo>
                  <a:pt x="8490" y="2251"/>
                  <a:pt x="8514" y="2191"/>
                  <a:pt x="8514" y="2120"/>
                </a:cubicBezTo>
                <a:lnTo>
                  <a:pt x="8514" y="2036"/>
                </a:lnTo>
                <a:close/>
                <a:moveTo>
                  <a:pt x="1394" y="3525"/>
                </a:moveTo>
                <a:cubicBezTo>
                  <a:pt x="1620" y="3525"/>
                  <a:pt x="1798" y="3703"/>
                  <a:pt x="1798" y="3918"/>
                </a:cubicBezTo>
                <a:lnTo>
                  <a:pt x="1798" y="4287"/>
                </a:lnTo>
                <a:cubicBezTo>
                  <a:pt x="1798" y="4596"/>
                  <a:pt x="1548" y="4870"/>
                  <a:pt x="1215" y="4870"/>
                </a:cubicBezTo>
                <a:cubicBezTo>
                  <a:pt x="905" y="4870"/>
                  <a:pt x="644" y="4608"/>
                  <a:pt x="644" y="4287"/>
                </a:cubicBezTo>
                <a:lnTo>
                  <a:pt x="644" y="3918"/>
                </a:lnTo>
                <a:cubicBezTo>
                  <a:pt x="644" y="3691"/>
                  <a:pt x="822" y="3525"/>
                  <a:pt x="1025" y="3525"/>
                </a:cubicBezTo>
                <a:close/>
                <a:moveTo>
                  <a:pt x="4406" y="3525"/>
                </a:moveTo>
                <a:cubicBezTo>
                  <a:pt x="4632" y="3525"/>
                  <a:pt x="4811" y="3703"/>
                  <a:pt x="4811" y="3918"/>
                </a:cubicBezTo>
                <a:lnTo>
                  <a:pt x="4811" y="4287"/>
                </a:lnTo>
                <a:cubicBezTo>
                  <a:pt x="4811" y="4596"/>
                  <a:pt x="4549" y="4870"/>
                  <a:pt x="4227" y="4870"/>
                </a:cubicBezTo>
                <a:cubicBezTo>
                  <a:pt x="3918" y="4870"/>
                  <a:pt x="3644" y="4608"/>
                  <a:pt x="3644" y="4287"/>
                </a:cubicBezTo>
                <a:lnTo>
                  <a:pt x="3644" y="3918"/>
                </a:lnTo>
                <a:cubicBezTo>
                  <a:pt x="3644" y="3691"/>
                  <a:pt x="3823" y="3525"/>
                  <a:pt x="4037" y="3525"/>
                </a:cubicBezTo>
                <a:close/>
                <a:moveTo>
                  <a:pt x="7394" y="3525"/>
                </a:moveTo>
                <a:cubicBezTo>
                  <a:pt x="7621" y="3525"/>
                  <a:pt x="7799" y="3703"/>
                  <a:pt x="7799" y="3918"/>
                </a:cubicBezTo>
                <a:lnTo>
                  <a:pt x="7799" y="4287"/>
                </a:lnTo>
                <a:cubicBezTo>
                  <a:pt x="7799" y="4596"/>
                  <a:pt x="7537" y="4870"/>
                  <a:pt x="7216" y="4870"/>
                </a:cubicBezTo>
                <a:cubicBezTo>
                  <a:pt x="6906" y="4870"/>
                  <a:pt x="6632" y="4608"/>
                  <a:pt x="6632" y="4287"/>
                </a:cubicBezTo>
                <a:lnTo>
                  <a:pt x="6632" y="3918"/>
                </a:lnTo>
                <a:cubicBezTo>
                  <a:pt x="6632" y="3691"/>
                  <a:pt x="6811" y="3525"/>
                  <a:pt x="7025" y="3525"/>
                </a:cubicBezTo>
                <a:close/>
                <a:moveTo>
                  <a:pt x="10407" y="3525"/>
                </a:moveTo>
                <a:cubicBezTo>
                  <a:pt x="10621" y="3525"/>
                  <a:pt x="10788" y="3703"/>
                  <a:pt x="10788" y="3918"/>
                </a:cubicBezTo>
                <a:lnTo>
                  <a:pt x="10788" y="4287"/>
                </a:lnTo>
                <a:cubicBezTo>
                  <a:pt x="10800" y="4608"/>
                  <a:pt x="10538" y="4870"/>
                  <a:pt x="10216" y="4870"/>
                </a:cubicBezTo>
                <a:cubicBezTo>
                  <a:pt x="9907" y="4870"/>
                  <a:pt x="9645" y="4608"/>
                  <a:pt x="9645" y="4287"/>
                </a:cubicBezTo>
                <a:lnTo>
                  <a:pt x="9645" y="3918"/>
                </a:lnTo>
                <a:cubicBezTo>
                  <a:pt x="9645" y="3691"/>
                  <a:pt x="9823" y="3525"/>
                  <a:pt x="10026" y="3525"/>
                </a:cubicBezTo>
                <a:close/>
                <a:moveTo>
                  <a:pt x="1429" y="5215"/>
                </a:moveTo>
                <a:lnTo>
                  <a:pt x="1429" y="5311"/>
                </a:lnTo>
                <a:cubicBezTo>
                  <a:pt x="1429" y="5370"/>
                  <a:pt x="1441" y="5442"/>
                  <a:pt x="1477" y="5489"/>
                </a:cubicBezTo>
                <a:lnTo>
                  <a:pt x="1239" y="5727"/>
                </a:lnTo>
                <a:lnTo>
                  <a:pt x="1203" y="5727"/>
                </a:lnTo>
                <a:lnTo>
                  <a:pt x="965" y="5489"/>
                </a:lnTo>
                <a:cubicBezTo>
                  <a:pt x="989" y="5430"/>
                  <a:pt x="1013" y="5370"/>
                  <a:pt x="1013" y="5311"/>
                </a:cubicBezTo>
                <a:lnTo>
                  <a:pt x="1013" y="5215"/>
                </a:lnTo>
                <a:close/>
                <a:moveTo>
                  <a:pt x="4430" y="5215"/>
                </a:moveTo>
                <a:lnTo>
                  <a:pt x="4430" y="5311"/>
                </a:lnTo>
                <a:cubicBezTo>
                  <a:pt x="4430" y="5370"/>
                  <a:pt x="4454" y="5442"/>
                  <a:pt x="4477" y="5489"/>
                </a:cubicBezTo>
                <a:lnTo>
                  <a:pt x="4239" y="5727"/>
                </a:lnTo>
                <a:lnTo>
                  <a:pt x="4215" y="5727"/>
                </a:lnTo>
                <a:lnTo>
                  <a:pt x="3977" y="5489"/>
                </a:lnTo>
                <a:cubicBezTo>
                  <a:pt x="4001" y="5430"/>
                  <a:pt x="4013" y="5370"/>
                  <a:pt x="4013" y="5311"/>
                </a:cubicBezTo>
                <a:lnTo>
                  <a:pt x="4013" y="5215"/>
                </a:lnTo>
                <a:close/>
                <a:moveTo>
                  <a:pt x="7418" y="5215"/>
                </a:moveTo>
                <a:lnTo>
                  <a:pt x="7418" y="5311"/>
                </a:lnTo>
                <a:cubicBezTo>
                  <a:pt x="7418" y="5370"/>
                  <a:pt x="7442" y="5442"/>
                  <a:pt x="7466" y="5489"/>
                </a:cubicBezTo>
                <a:lnTo>
                  <a:pt x="7228" y="5727"/>
                </a:lnTo>
                <a:lnTo>
                  <a:pt x="7204" y="5727"/>
                </a:lnTo>
                <a:lnTo>
                  <a:pt x="6966" y="5489"/>
                </a:lnTo>
                <a:cubicBezTo>
                  <a:pt x="6990" y="5430"/>
                  <a:pt x="7001" y="5370"/>
                  <a:pt x="7001" y="5311"/>
                </a:cubicBezTo>
                <a:lnTo>
                  <a:pt x="7001" y="5215"/>
                </a:lnTo>
                <a:close/>
                <a:moveTo>
                  <a:pt x="10419" y="5215"/>
                </a:moveTo>
                <a:lnTo>
                  <a:pt x="10419" y="5311"/>
                </a:lnTo>
                <a:cubicBezTo>
                  <a:pt x="10419" y="5370"/>
                  <a:pt x="10430" y="5442"/>
                  <a:pt x="10454" y="5489"/>
                </a:cubicBezTo>
                <a:lnTo>
                  <a:pt x="10216" y="5727"/>
                </a:lnTo>
                <a:lnTo>
                  <a:pt x="10192" y="5727"/>
                </a:lnTo>
                <a:lnTo>
                  <a:pt x="9954" y="5489"/>
                </a:lnTo>
                <a:cubicBezTo>
                  <a:pt x="9978" y="5430"/>
                  <a:pt x="10002" y="5370"/>
                  <a:pt x="10002" y="5311"/>
                </a:cubicBezTo>
                <a:lnTo>
                  <a:pt x="10002" y="5215"/>
                </a:lnTo>
                <a:close/>
                <a:moveTo>
                  <a:pt x="2584" y="0"/>
                </a:moveTo>
                <a:cubicBezTo>
                  <a:pt x="2191" y="0"/>
                  <a:pt x="1858" y="322"/>
                  <a:pt x="1858" y="727"/>
                </a:cubicBezTo>
                <a:lnTo>
                  <a:pt x="1858" y="1096"/>
                </a:lnTo>
                <a:cubicBezTo>
                  <a:pt x="1858" y="1393"/>
                  <a:pt x="2013" y="1667"/>
                  <a:pt x="2227" y="1846"/>
                </a:cubicBezTo>
                <a:lnTo>
                  <a:pt x="2227" y="2108"/>
                </a:lnTo>
                <a:cubicBezTo>
                  <a:pt x="2227" y="2108"/>
                  <a:pt x="2227" y="2132"/>
                  <a:pt x="2215" y="2132"/>
                </a:cubicBezTo>
                <a:lnTo>
                  <a:pt x="1787" y="2346"/>
                </a:lnTo>
                <a:cubicBezTo>
                  <a:pt x="1608" y="2441"/>
                  <a:pt x="1489" y="2632"/>
                  <a:pt x="1489" y="2846"/>
                </a:cubicBezTo>
                <a:lnTo>
                  <a:pt x="1489" y="3179"/>
                </a:lnTo>
                <a:lnTo>
                  <a:pt x="1096" y="3179"/>
                </a:lnTo>
                <a:cubicBezTo>
                  <a:pt x="703" y="3179"/>
                  <a:pt x="370" y="3513"/>
                  <a:pt x="370" y="3918"/>
                </a:cubicBezTo>
                <a:lnTo>
                  <a:pt x="370" y="4287"/>
                </a:lnTo>
                <a:cubicBezTo>
                  <a:pt x="370" y="4584"/>
                  <a:pt x="524" y="4846"/>
                  <a:pt x="739" y="5025"/>
                </a:cubicBezTo>
                <a:lnTo>
                  <a:pt x="739" y="5299"/>
                </a:lnTo>
                <a:cubicBezTo>
                  <a:pt x="739" y="5299"/>
                  <a:pt x="739" y="5311"/>
                  <a:pt x="727" y="5311"/>
                </a:cubicBezTo>
                <a:lnTo>
                  <a:pt x="298" y="5537"/>
                </a:lnTo>
                <a:cubicBezTo>
                  <a:pt x="120" y="5620"/>
                  <a:pt x="1" y="5823"/>
                  <a:pt x="1" y="6025"/>
                </a:cubicBezTo>
                <a:lnTo>
                  <a:pt x="1" y="7870"/>
                </a:lnTo>
                <a:cubicBezTo>
                  <a:pt x="1" y="8025"/>
                  <a:pt x="48" y="8156"/>
                  <a:pt x="120" y="8275"/>
                </a:cubicBezTo>
                <a:lnTo>
                  <a:pt x="298" y="8561"/>
                </a:lnTo>
                <a:cubicBezTo>
                  <a:pt x="346" y="8621"/>
                  <a:pt x="358" y="8692"/>
                  <a:pt x="358" y="8775"/>
                </a:cubicBezTo>
                <a:lnTo>
                  <a:pt x="358" y="9549"/>
                </a:lnTo>
                <a:cubicBezTo>
                  <a:pt x="358" y="9644"/>
                  <a:pt x="429" y="9716"/>
                  <a:pt x="524" y="9716"/>
                </a:cubicBezTo>
                <a:cubicBezTo>
                  <a:pt x="608" y="9716"/>
                  <a:pt x="679" y="9644"/>
                  <a:pt x="679" y="9549"/>
                </a:cubicBezTo>
                <a:lnTo>
                  <a:pt x="679" y="8775"/>
                </a:lnTo>
                <a:cubicBezTo>
                  <a:pt x="679" y="8632"/>
                  <a:pt x="644" y="8501"/>
                  <a:pt x="560" y="8371"/>
                </a:cubicBezTo>
                <a:lnTo>
                  <a:pt x="382" y="8097"/>
                </a:lnTo>
                <a:cubicBezTo>
                  <a:pt x="346" y="8037"/>
                  <a:pt x="322" y="7966"/>
                  <a:pt x="322" y="7870"/>
                </a:cubicBezTo>
                <a:lnTo>
                  <a:pt x="322" y="6025"/>
                </a:lnTo>
                <a:cubicBezTo>
                  <a:pt x="322" y="5954"/>
                  <a:pt x="370" y="5882"/>
                  <a:pt x="441" y="5846"/>
                </a:cubicBezTo>
                <a:lnTo>
                  <a:pt x="763" y="5692"/>
                </a:lnTo>
                <a:lnTo>
                  <a:pt x="1036" y="5977"/>
                </a:lnTo>
                <a:cubicBezTo>
                  <a:pt x="1120" y="6049"/>
                  <a:pt x="1203" y="6085"/>
                  <a:pt x="1298" y="6085"/>
                </a:cubicBezTo>
                <a:cubicBezTo>
                  <a:pt x="1382" y="6085"/>
                  <a:pt x="1477" y="6049"/>
                  <a:pt x="1548" y="5977"/>
                </a:cubicBezTo>
                <a:lnTo>
                  <a:pt x="1834" y="5692"/>
                </a:lnTo>
                <a:lnTo>
                  <a:pt x="2144" y="5846"/>
                </a:lnTo>
                <a:cubicBezTo>
                  <a:pt x="2215" y="5882"/>
                  <a:pt x="2263" y="5954"/>
                  <a:pt x="2263" y="6025"/>
                </a:cubicBezTo>
                <a:lnTo>
                  <a:pt x="2263" y="7870"/>
                </a:lnTo>
                <a:cubicBezTo>
                  <a:pt x="2263" y="7942"/>
                  <a:pt x="2227" y="8025"/>
                  <a:pt x="2203" y="8097"/>
                </a:cubicBezTo>
                <a:lnTo>
                  <a:pt x="2025" y="8371"/>
                </a:lnTo>
                <a:cubicBezTo>
                  <a:pt x="1953" y="8490"/>
                  <a:pt x="1906" y="8644"/>
                  <a:pt x="1906" y="8775"/>
                </a:cubicBezTo>
                <a:lnTo>
                  <a:pt x="1906" y="9549"/>
                </a:lnTo>
                <a:cubicBezTo>
                  <a:pt x="1906" y="9644"/>
                  <a:pt x="1977" y="9716"/>
                  <a:pt x="2072" y="9716"/>
                </a:cubicBezTo>
                <a:cubicBezTo>
                  <a:pt x="2156" y="9716"/>
                  <a:pt x="2227" y="9644"/>
                  <a:pt x="2227" y="9549"/>
                </a:cubicBezTo>
                <a:lnTo>
                  <a:pt x="2227" y="8775"/>
                </a:lnTo>
                <a:cubicBezTo>
                  <a:pt x="2227" y="8704"/>
                  <a:pt x="2263" y="8632"/>
                  <a:pt x="2287" y="8561"/>
                </a:cubicBezTo>
                <a:lnTo>
                  <a:pt x="2465" y="8275"/>
                </a:lnTo>
                <a:cubicBezTo>
                  <a:pt x="2549" y="8156"/>
                  <a:pt x="2584" y="8001"/>
                  <a:pt x="2584" y="7870"/>
                </a:cubicBezTo>
                <a:lnTo>
                  <a:pt x="2584" y="6025"/>
                </a:lnTo>
                <a:cubicBezTo>
                  <a:pt x="2584" y="5823"/>
                  <a:pt x="2465" y="5644"/>
                  <a:pt x="2287" y="5537"/>
                </a:cubicBezTo>
                <a:lnTo>
                  <a:pt x="1858" y="5311"/>
                </a:lnTo>
                <a:lnTo>
                  <a:pt x="1846" y="5299"/>
                </a:lnTo>
                <a:lnTo>
                  <a:pt x="1846" y="5025"/>
                </a:lnTo>
                <a:cubicBezTo>
                  <a:pt x="2072" y="4870"/>
                  <a:pt x="2215" y="4596"/>
                  <a:pt x="2215" y="4287"/>
                </a:cubicBezTo>
                <a:lnTo>
                  <a:pt x="2215" y="3918"/>
                </a:lnTo>
                <a:cubicBezTo>
                  <a:pt x="2215" y="3644"/>
                  <a:pt x="2072" y="3406"/>
                  <a:pt x="1846" y="3275"/>
                </a:cubicBezTo>
                <a:lnTo>
                  <a:pt x="1846" y="2822"/>
                </a:lnTo>
                <a:cubicBezTo>
                  <a:pt x="1846" y="2751"/>
                  <a:pt x="1894" y="2679"/>
                  <a:pt x="1965" y="2644"/>
                </a:cubicBezTo>
                <a:lnTo>
                  <a:pt x="2275" y="2501"/>
                </a:lnTo>
                <a:lnTo>
                  <a:pt x="2560" y="2786"/>
                </a:lnTo>
                <a:cubicBezTo>
                  <a:pt x="2632" y="2858"/>
                  <a:pt x="2727" y="2882"/>
                  <a:pt x="2810" y="2882"/>
                </a:cubicBezTo>
                <a:cubicBezTo>
                  <a:pt x="2906" y="2882"/>
                  <a:pt x="2989" y="2858"/>
                  <a:pt x="3061" y="2786"/>
                </a:cubicBezTo>
                <a:lnTo>
                  <a:pt x="3346" y="2501"/>
                </a:lnTo>
                <a:lnTo>
                  <a:pt x="3656" y="2644"/>
                </a:lnTo>
                <a:cubicBezTo>
                  <a:pt x="3739" y="2679"/>
                  <a:pt x="3775" y="2751"/>
                  <a:pt x="3775" y="2822"/>
                </a:cubicBezTo>
                <a:lnTo>
                  <a:pt x="3775" y="3275"/>
                </a:lnTo>
                <a:cubicBezTo>
                  <a:pt x="3561" y="3394"/>
                  <a:pt x="3406" y="3632"/>
                  <a:pt x="3406" y="3918"/>
                </a:cubicBezTo>
                <a:lnTo>
                  <a:pt x="3406" y="4287"/>
                </a:lnTo>
                <a:cubicBezTo>
                  <a:pt x="3406" y="4584"/>
                  <a:pt x="3561" y="4846"/>
                  <a:pt x="3775" y="5025"/>
                </a:cubicBezTo>
                <a:lnTo>
                  <a:pt x="3775" y="5299"/>
                </a:lnTo>
                <a:cubicBezTo>
                  <a:pt x="3775" y="5299"/>
                  <a:pt x="3775" y="5311"/>
                  <a:pt x="3763" y="5311"/>
                </a:cubicBezTo>
                <a:lnTo>
                  <a:pt x="3334" y="5537"/>
                </a:lnTo>
                <a:cubicBezTo>
                  <a:pt x="3156" y="5620"/>
                  <a:pt x="3037" y="5823"/>
                  <a:pt x="3037" y="6025"/>
                </a:cubicBezTo>
                <a:lnTo>
                  <a:pt x="3037" y="7870"/>
                </a:lnTo>
                <a:cubicBezTo>
                  <a:pt x="3037" y="8025"/>
                  <a:pt x="3084" y="8156"/>
                  <a:pt x="3156" y="8275"/>
                </a:cubicBezTo>
                <a:lnTo>
                  <a:pt x="3334" y="8561"/>
                </a:lnTo>
                <a:cubicBezTo>
                  <a:pt x="3382" y="8621"/>
                  <a:pt x="3394" y="8692"/>
                  <a:pt x="3394" y="8775"/>
                </a:cubicBezTo>
                <a:lnTo>
                  <a:pt x="3394" y="9549"/>
                </a:lnTo>
                <a:cubicBezTo>
                  <a:pt x="3394" y="9644"/>
                  <a:pt x="3465" y="9716"/>
                  <a:pt x="3561" y="9716"/>
                </a:cubicBezTo>
                <a:cubicBezTo>
                  <a:pt x="3644" y="9716"/>
                  <a:pt x="3715" y="9644"/>
                  <a:pt x="3715" y="9549"/>
                </a:cubicBezTo>
                <a:lnTo>
                  <a:pt x="3715" y="8775"/>
                </a:lnTo>
                <a:cubicBezTo>
                  <a:pt x="3715" y="8632"/>
                  <a:pt x="3680" y="8501"/>
                  <a:pt x="3596" y="8371"/>
                </a:cubicBezTo>
                <a:lnTo>
                  <a:pt x="3418" y="8097"/>
                </a:lnTo>
                <a:cubicBezTo>
                  <a:pt x="3382" y="8037"/>
                  <a:pt x="3358" y="7966"/>
                  <a:pt x="3358" y="7870"/>
                </a:cubicBezTo>
                <a:lnTo>
                  <a:pt x="3358" y="6025"/>
                </a:lnTo>
                <a:cubicBezTo>
                  <a:pt x="3358" y="5954"/>
                  <a:pt x="3406" y="5882"/>
                  <a:pt x="3477" y="5846"/>
                </a:cubicBezTo>
                <a:lnTo>
                  <a:pt x="3799" y="5692"/>
                </a:lnTo>
                <a:lnTo>
                  <a:pt x="4073" y="5977"/>
                </a:lnTo>
                <a:cubicBezTo>
                  <a:pt x="4156" y="6049"/>
                  <a:pt x="4239" y="6085"/>
                  <a:pt x="4334" y="6085"/>
                </a:cubicBezTo>
                <a:cubicBezTo>
                  <a:pt x="4418" y="6085"/>
                  <a:pt x="4513" y="6049"/>
                  <a:pt x="4585" y="5977"/>
                </a:cubicBezTo>
                <a:lnTo>
                  <a:pt x="4870" y="5692"/>
                </a:lnTo>
                <a:lnTo>
                  <a:pt x="5180" y="5846"/>
                </a:lnTo>
                <a:cubicBezTo>
                  <a:pt x="5251" y="5882"/>
                  <a:pt x="5299" y="5954"/>
                  <a:pt x="5299" y="6025"/>
                </a:cubicBezTo>
                <a:lnTo>
                  <a:pt x="5299" y="7870"/>
                </a:lnTo>
                <a:cubicBezTo>
                  <a:pt x="5299" y="7942"/>
                  <a:pt x="5263" y="8025"/>
                  <a:pt x="5239" y="8097"/>
                </a:cubicBezTo>
                <a:lnTo>
                  <a:pt x="5061" y="8371"/>
                </a:lnTo>
                <a:cubicBezTo>
                  <a:pt x="4989" y="8490"/>
                  <a:pt x="4942" y="8644"/>
                  <a:pt x="4942" y="8775"/>
                </a:cubicBezTo>
                <a:lnTo>
                  <a:pt x="4942" y="9549"/>
                </a:lnTo>
                <a:cubicBezTo>
                  <a:pt x="4942" y="9644"/>
                  <a:pt x="5013" y="9716"/>
                  <a:pt x="5108" y="9716"/>
                </a:cubicBezTo>
                <a:cubicBezTo>
                  <a:pt x="5192" y="9716"/>
                  <a:pt x="5263" y="9644"/>
                  <a:pt x="5263" y="9549"/>
                </a:cubicBezTo>
                <a:lnTo>
                  <a:pt x="5263" y="8775"/>
                </a:lnTo>
                <a:cubicBezTo>
                  <a:pt x="5263" y="8704"/>
                  <a:pt x="5299" y="8632"/>
                  <a:pt x="5323" y="8561"/>
                </a:cubicBezTo>
                <a:lnTo>
                  <a:pt x="5501" y="8275"/>
                </a:lnTo>
                <a:cubicBezTo>
                  <a:pt x="5585" y="8156"/>
                  <a:pt x="5620" y="8001"/>
                  <a:pt x="5620" y="7870"/>
                </a:cubicBezTo>
                <a:lnTo>
                  <a:pt x="5620" y="6025"/>
                </a:lnTo>
                <a:cubicBezTo>
                  <a:pt x="5620" y="5823"/>
                  <a:pt x="5501" y="5644"/>
                  <a:pt x="5323" y="5537"/>
                </a:cubicBezTo>
                <a:lnTo>
                  <a:pt x="4894" y="5311"/>
                </a:lnTo>
                <a:lnTo>
                  <a:pt x="4882" y="5299"/>
                </a:lnTo>
                <a:lnTo>
                  <a:pt x="4882" y="5025"/>
                </a:lnTo>
                <a:cubicBezTo>
                  <a:pt x="5108" y="4870"/>
                  <a:pt x="5251" y="4596"/>
                  <a:pt x="5251" y="4287"/>
                </a:cubicBezTo>
                <a:lnTo>
                  <a:pt x="5251" y="3918"/>
                </a:lnTo>
                <a:cubicBezTo>
                  <a:pt x="5251" y="3644"/>
                  <a:pt x="5108" y="3406"/>
                  <a:pt x="4882" y="3275"/>
                </a:cubicBezTo>
                <a:lnTo>
                  <a:pt x="4882" y="2822"/>
                </a:lnTo>
                <a:cubicBezTo>
                  <a:pt x="4882" y="2751"/>
                  <a:pt x="4930" y="2679"/>
                  <a:pt x="5001" y="2644"/>
                </a:cubicBezTo>
                <a:lnTo>
                  <a:pt x="5311" y="2501"/>
                </a:lnTo>
                <a:lnTo>
                  <a:pt x="5597" y="2786"/>
                </a:lnTo>
                <a:cubicBezTo>
                  <a:pt x="5668" y="2858"/>
                  <a:pt x="5763" y="2882"/>
                  <a:pt x="5847" y="2882"/>
                </a:cubicBezTo>
                <a:cubicBezTo>
                  <a:pt x="5942" y="2882"/>
                  <a:pt x="6025" y="2858"/>
                  <a:pt x="6097" y="2786"/>
                </a:cubicBezTo>
                <a:lnTo>
                  <a:pt x="6382" y="2501"/>
                </a:lnTo>
                <a:lnTo>
                  <a:pt x="6692" y="2644"/>
                </a:lnTo>
                <a:cubicBezTo>
                  <a:pt x="6775" y="2679"/>
                  <a:pt x="6811" y="2751"/>
                  <a:pt x="6811" y="2822"/>
                </a:cubicBezTo>
                <a:lnTo>
                  <a:pt x="6811" y="3275"/>
                </a:lnTo>
                <a:cubicBezTo>
                  <a:pt x="6597" y="3394"/>
                  <a:pt x="6442" y="3632"/>
                  <a:pt x="6442" y="3918"/>
                </a:cubicBezTo>
                <a:lnTo>
                  <a:pt x="6442" y="4287"/>
                </a:lnTo>
                <a:cubicBezTo>
                  <a:pt x="6442" y="4584"/>
                  <a:pt x="6597" y="4846"/>
                  <a:pt x="6811" y="5025"/>
                </a:cubicBezTo>
                <a:lnTo>
                  <a:pt x="6811" y="5299"/>
                </a:lnTo>
                <a:cubicBezTo>
                  <a:pt x="6811" y="5299"/>
                  <a:pt x="6811" y="5311"/>
                  <a:pt x="6799" y="5311"/>
                </a:cubicBezTo>
                <a:lnTo>
                  <a:pt x="6370" y="5537"/>
                </a:lnTo>
                <a:cubicBezTo>
                  <a:pt x="6192" y="5620"/>
                  <a:pt x="6073" y="5823"/>
                  <a:pt x="6073" y="6025"/>
                </a:cubicBezTo>
                <a:lnTo>
                  <a:pt x="6073" y="7870"/>
                </a:lnTo>
                <a:cubicBezTo>
                  <a:pt x="6073" y="8025"/>
                  <a:pt x="6120" y="8156"/>
                  <a:pt x="6192" y="8275"/>
                </a:cubicBezTo>
                <a:lnTo>
                  <a:pt x="6370" y="8561"/>
                </a:lnTo>
                <a:cubicBezTo>
                  <a:pt x="6418" y="8621"/>
                  <a:pt x="6430" y="8692"/>
                  <a:pt x="6430" y="8775"/>
                </a:cubicBezTo>
                <a:lnTo>
                  <a:pt x="6430" y="9549"/>
                </a:lnTo>
                <a:cubicBezTo>
                  <a:pt x="6430" y="9644"/>
                  <a:pt x="6501" y="9716"/>
                  <a:pt x="6597" y="9716"/>
                </a:cubicBezTo>
                <a:cubicBezTo>
                  <a:pt x="6680" y="9716"/>
                  <a:pt x="6751" y="9644"/>
                  <a:pt x="6751" y="9549"/>
                </a:cubicBezTo>
                <a:lnTo>
                  <a:pt x="6751" y="8775"/>
                </a:lnTo>
                <a:cubicBezTo>
                  <a:pt x="6751" y="8632"/>
                  <a:pt x="6716" y="8501"/>
                  <a:pt x="6632" y="8371"/>
                </a:cubicBezTo>
                <a:lnTo>
                  <a:pt x="6454" y="8097"/>
                </a:lnTo>
                <a:cubicBezTo>
                  <a:pt x="6418" y="8037"/>
                  <a:pt x="6394" y="7966"/>
                  <a:pt x="6394" y="7870"/>
                </a:cubicBezTo>
                <a:lnTo>
                  <a:pt x="6394" y="6025"/>
                </a:lnTo>
                <a:cubicBezTo>
                  <a:pt x="6394" y="5954"/>
                  <a:pt x="6442" y="5882"/>
                  <a:pt x="6513" y="5846"/>
                </a:cubicBezTo>
                <a:lnTo>
                  <a:pt x="6835" y="5692"/>
                </a:lnTo>
                <a:lnTo>
                  <a:pt x="7109" y="5977"/>
                </a:lnTo>
                <a:cubicBezTo>
                  <a:pt x="7192" y="6049"/>
                  <a:pt x="7275" y="6085"/>
                  <a:pt x="7371" y="6085"/>
                </a:cubicBezTo>
                <a:cubicBezTo>
                  <a:pt x="7454" y="6085"/>
                  <a:pt x="7549" y="6049"/>
                  <a:pt x="7621" y="5977"/>
                </a:cubicBezTo>
                <a:lnTo>
                  <a:pt x="7906" y="5692"/>
                </a:lnTo>
                <a:lnTo>
                  <a:pt x="8216" y="5846"/>
                </a:lnTo>
                <a:cubicBezTo>
                  <a:pt x="8287" y="5882"/>
                  <a:pt x="8335" y="5954"/>
                  <a:pt x="8335" y="6025"/>
                </a:cubicBezTo>
                <a:lnTo>
                  <a:pt x="8335" y="7870"/>
                </a:lnTo>
                <a:cubicBezTo>
                  <a:pt x="8335" y="7942"/>
                  <a:pt x="8299" y="8025"/>
                  <a:pt x="8275" y="8097"/>
                </a:cubicBezTo>
                <a:lnTo>
                  <a:pt x="8097" y="8371"/>
                </a:lnTo>
                <a:cubicBezTo>
                  <a:pt x="8025" y="8490"/>
                  <a:pt x="7978" y="8644"/>
                  <a:pt x="7978" y="8775"/>
                </a:cubicBezTo>
                <a:lnTo>
                  <a:pt x="7978" y="9549"/>
                </a:lnTo>
                <a:cubicBezTo>
                  <a:pt x="7978" y="9644"/>
                  <a:pt x="8049" y="9716"/>
                  <a:pt x="8144" y="9716"/>
                </a:cubicBezTo>
                <a:cubicBezTo>
                  <a:pt x="8228" y="9716"/>
                  <a:pt x="8299" y="9644"/>
                  <a:pt x="8299" y="9549"/>
                </a:cubicBezTo>
                <a:lnTo>
                  <a:pt x="8299" y="8775"/>
                </a:lnTo>
                <a:cubicBezTo>
                  <a:pt x="8299" y="8704"/>
                  <a:pt x="8335" y="8632"/>
                  <a:pt x="8359" y="8561"/>
                </a:cubicBezTo>
                <a:lnTo>
                  <a:pt x="8537" y="8275"/>
                </a:lnTo>
                <a:cubicBezTo>
                  <a:pt x="8621" y="8156"/>
                  <a:pt x="8656" y="8001"/>
                  <a:pt x="8656" y="7870"/>
                </a:cubicBezTo>
                <a:lnTo>
                  <a:pt x="8656" y="6025"/>
                </a:lnTo>
                <a:cubicBezTo>
                  <a:pt x="8656" y="5823"/>
                  <a:pt x="8537" y="5644"/>
                  <a:pt x="8359" y="5537"/>
                </a:cubicBezTo>
                <a:lnTo>
                  <a:pt x="7930" y="5311"/>
                </a:lnTo>
                <a:lnTo>
                  <a:pt x="7918" y="5299"/>
                </a:lnTo>
                <a:lnTo>
                  <a:pt x="7918" y="5025"/>
                </a:lnTo>
                <a:cubicBezTo>
                  <a:pt x="8144" y="4870"/>
                  <a:pt x="8287" y="4596"/>
                  <a:pt x="8287" y="4287"/>
                </a:cubicBezTo>
                <a:lnTo>
                  <a:pt x="8287" y="3918"/>
                </a:lnTo>
                <a:cubicBezTo>
                  <a:pt x="8287" y="3644"/>
                  <a:pt x="8144" y="3406"/>
                  <a:pt x="7918" y="3275"/>
                </a:cubicBezTo>
                <a:lnTo>
                  <a:pt x="7918" y="2822"/>
                </a:lnTo>
                <a:cubicBezTo>
                  <a:pt x="7918" y="2751"/>
                  <a:pt x="7966" y="2679"/>
                  <a:pt x="8037" y="2644"/>
                </a:cubicBezTo>
                <a:lnTo>
                  <a:pt x="8347" y="2501"/>
                </a:lnTo>
                <a:lnTo>
                  <a:pt x="8633" y="2786"/>
                </a:lnTo>
                <a:cubicBezTo>
                  <a:pt x="8704" y="2858"/>
                  <a:pt x="8799" y="2882"/>
                  <a:pt x="8883" y="2882"/>
                </a:cubicBezTo>
                <a:cubicBezTo>
                  <a:pt x="8978" y="2882"/>
                  <a:pt x="9061" y="2858"/>
                  <a:pt x="9133" y="2786"/>
                </a:cubicBezTo>
                <a:lnTo>
                  <a:pt x="9418" y="2501"/>
                </a:lnTo>
                <a:lnTo>
                  <a:pt x="9728" y="2644"/>
                </a:lnTo>
                <a:cubicBezTo>
                  <a:pt x="9811" y="2679"/>
                  <a:pt x="9847" y="2751"/>
                  <a:pt x="9847" y="2822"/>
                </a:cubicBezTo>
                <a:lnTo>
                  <a:pt x="9847" y="3275"/>
                </a:lnTo>
                <a:cubicBezTo>
                  <a:pt x="9633" y="3394"/>
                  <a:pt x="9478" y="3632"/>
                  <a:pt x="9478" y="3918"/>
                </a:cubicBezTo>
                <a:lnTo>
                  <a:pt x="9478" y="4287"/>
                </a:lnTo>
                <a:cubicBezTo>
                  <a:pt x="9478" y="4584"/>
                  <a:pt x="9633" y="4846"/>
                  <a:pt x="9847" y="5025"/>
                </a:cubicBezTo>
                <a:lnTo>
                  <a:pt x="9847" y="5299"/>
                </a:lnTo>
                <a:cubicBezTo>
                  <a:pt x="9847" y="5299"/>
                  <a:pt x="9847" y="5311"/>
                  <a:pt x="9835" y="5311"/>
                </a:cubicBezTo>
                <a:lnTo>
                  <a:pt x="9407" y="5537"/>
                </a:lnTo>
                <a:cubicBezTo>
                  <a:pt x="9228" y="5620"/>
                  <a:pt x="9109" y="5823"/>
                  <a:pt x="9109" y="6025"/>
                </a:cubicBezTo>
                <a:lnTo>
                  <a:pt x="9109" y="7870"/>
                </a:lnTo>
                <a:cubicBezTo>
                  <a:pt x="9109" y="8025"/>
                  <a:pt x="9157" y="8156"/>
                  <a:pt x="9228" y="8275"/>
                </a:cubicBezTo>
                <a:lnTo>
                  <a:pt x="9407" y="8561"/>
                </a:lnTo>
                <a:cubicBezTo>
                  <a:pt x="9454" y="8621"/>
                  <a:pt x="9466" y="8692"/>
                  <a:pt x="9466" y="8775"/>
                </a:cubicBezTo>
                <a:lnTo>
                  <a:pt x="9466" y="9549"/>
                </a:lnTo>
                <a:cubicBezTo>
                  <a:pt x="9466" y="9644"/>
                  <a:pt x="9538" y="9716"/>
                  <a:pt x="9633" y="9716"/>
                </a:cubicBezTo>
                <a:cubicBezTo>
                  <a:pt x="9716" y="9716"/>
                  <a:pt x="9788" y="9644"/>
                  <a:pt x="9788" y="9549"/>
                </a:cubicBezTo>
                <a:lnTo>
                  <a:pt x="9788" y="8775"/>
                </a:lnTo>
                <a:cubicBezTo>
                  <a:pt x="9788" y="8632"/>
                  <a:pt x="9752" y="8501"/>
                  <a:pt x="9668" y="8371"/>
                </a:cubicBezTo>
                <a:lnTo>
                  <a:pt x="9490" y="8097"/>
                </a:lnTo>
                <a:cubicBezTo>
                  <a:pt x="9454" y="8037"/>
                  <a:pt x="9430" y="7966"/>
                  <a:pt x="9430" y="7870"/>
                </a:cubicBezTo>
                <a:lnTo>
                  <a:pt x="9430" y="6025"/>
                </a:lnTo>
                <a:cubicBezTo>
                  <a:pt x="9430" y="5954"/>
                  <a:pt x="9478" y="5882"/>
                  <a:pt x="9549" y="5846"/>
                </a:cubicBezTo>
                <a:lnTo>
                  <a:pt x="9871" y="5692"/>
                </a:lnTo>
                <a:lnTo>
                  <a:pt x="10145" y="5977"/>
                </a:lnTo>
                <a:cubicBezTo>
                  <a:pt x="10228" y="6049"/>
                  <a:pt x="10311" y="6085"/>
                  <a:pt x="10407" y="6085"/>
                </a:cubicBezTo>
                <a:cubicBezTo>
                  <a:pt x="10490" y="6085"/>
                  <a:pt x="10585" y="6049"/>
                  <a:pt x="10657" y="5977"/>
                </a:cubicBezTo>
                <a:lnTo>
                  <a:pt x="10942" y="5692"/>
                </a:lnTo>
                <a:lnTo>
                  <a:pt x="11252" y="5846"/>
                </a:lnTo>
                <a:cubicBezTo>
                  <a:pt x="11323" y="5882"/>
                  <a:pt x="11371" y="5954"/>
                  <a:pt x="11371" y="6025"/>
                </a:cubicBezTo>
                <a:lnTo>
                  <a:pt x="11371" y="7870"/>
                </a:lnTo>
                <a:cubicBezTo>
                  <a:pt x="11371" y="7942"/>
                  <a:pt x="11335" y="8025"/>
                  <a:pt x="11312" y="8097"/>
                </a:cubicBezTo>
                <a:lnTo>
                  <a:pt x="11133" y="8371"/>
                </a:lnTo>
                <a:cubicBezTo>
                  <a:pt x="11062" y="8490"/>
                  <a:pt x="11014" y="8644"/>
                  <a:pt x="11014" y="8775"/>
                </a:cubicBezTo>
                <a:lnTo>
                  <a:pt x="11014" y="9549"/>
                </a:lnTo>
                <a:cubicBezTo>
                  <a:pt x="11014" y="9644"/>
                  <a:pt x="11085" y="9716"/>
                  <a:pt x="11181" y="9716"/>
                </a:cubicBezTo>
                <a:cubicBezTo>
                  <a:pt x="11264" y="9716"/>
                  <a:pt x="11335" y="9644"/>
                  <a:pt x="11335" y="9549"/>
                </a:cubicBezTo>
                <a:lnTo>
                  <a:pt x="11335" y="8775"/>
                </a:lnTo>
                <a:cubicBezTo>
                  <a:pt x="11335" y="8704"/>
                  <a:pt x="11371" y="8632"/>
                  <a:pt x="11395" y="8561"/>
                </a:cubicBezTo>
                <a:lnTo>
                  <a:pt x="11573" y="8275"/>
                </a:lnTo>
                <a:cubicBezTo>
                  <a:pt x="11657" y="8156"/>
                  <a:pt x="11693" y="8001"/>
                  <a:pt x="11693" y="7870"/>
                </a:cubicBezTo>
                <a:lnTo>
                  <a:pt x="11693" y="6025"/>
                </a:lnTo>
                <a:cubicBezTo>
                  <a:pt x="11514" y="5823"/>
                  <a:pt x="11395" y="5620"/>
                  <a:pt x="11204" y="5537"/>
                </a:cubicBezTo>
                <a:lnTo>
                  <a:pt x="10776" y="5311"/>
                </a:lnTo>
                <a:lnTo>
                  <a:pt x="10764" y="5299"/>
                </a:lnTo>
                <a:lnTo>
                  <a:pt x="10764" y="5025"/>
                </a:lnTo>
                <a:cubicBezTo>
                  <a:pt x="10978" y="4870"/>
                  <a:pt x="11133" y="4596"/>
                  <a:pt x="11133" y="4287"/>
                </a:cubicBezTo>
                <a:lnTo>
                  <a:pt x="11133" y="3918"/>
                </a:lnTo>
                <a:cubicBezTo>
                  <a:pt x="11133" y="3513"/>
                  <a:pt x="10800" y="3179"/>
                  <a:pt x="10407" y="3179"/>
                </a:cubicBezTo>
                <a:lnTo>
                  <a:pt x="10014" y="3179"/>
                </a:lnTo>
                <a:lnTo>
                  <a:pt x="10014" y="2846"/>
                </a:lnTo>
                <a:cubicBezTo>
                  <a:pt x="10014" y="2632"/>
                  <a:pt x="9895" y="2453"/>
                  <a:pt x="9716" y="2346"/>
                </a:cubicBezTo>
                <a:lnTo>
                  <a:pt x="9287" y="2132"/>
                </a:lnTo>
                <a:lnTo>
                  <a:pt x="9276" y="2108"/>
                </a:lnTo>
                <a:lnTo>
                  <a:pt x="9276" y="1846"/>
                </a:lnTo>
                <a:cubicBezTo>
                  <a:pt x="9490" y="1679"/>
                  <a:pt x="9645" y="1417"/>
                  <a:pt x="9645" y="1096"/>
                </a:cubicBezTo>
                <a:lnTo>
                  <a:pt x="9645" y="727"/>
                </a:lnTo>
                <a:cubicBezTo>
                  <a:pt x="9645" y="322"/>
                  <a:pt x="9311" y="0"/>
                  <a:pt x="8918" y="0"/>
                </a:cubicBezTo>
                <a:lnTo>
                  <a:pt x="8537" y="0"/>
                </a:lnTo>
                <a:cubicBezTo>
                  <a:pt x="8133" y="0"/>
                  <a:pt x="7811" y="322"/>
                  <a:pt x="7811" y="727"/>
                </a:cubicBezTo>
                <a:lnTo>
                  <a:pt x="7811" y="1096"/>
                </a:lnTo>
                <a:cubicBezTo>
                  <a:pt x="7811" y="1393"/>
                  <a:pt x="7966" y="1667"/>
                  <a:pt x="8180" y="1846"/>
                </a:cubicBezTo>
                <a:lnTo>
                  <a:pt x="8180" y="2108"/>
                </a:lnTo>
                <a:cubicBezTo>
                  <a:pt x="8180" y="2108"/>
                  <a:pt x="8180" y="2132"/>
                  <a:pt x="8168" y="2132"/>
                </a:cubicBezTo>
                <a:lnTo>
                  <a:pt x="7740" y="2346"/>
                </a:lnTo>
                <a:cubicBezTo>
                  <a:pt x="7561" y="2441"/>
                  <a:pt x="7442" y="2632"/>
                  <a:pt x="7442" y="2846"/>
                </a:cubicBezTo>
                <a:lnTo>
                  <a:pt x="7442" y="3179"/>
                </a:lnTo>
                <a:lnTo>
                  <a:pt x="7037" y="3179"/>
                </a:lnTo>
                <a:lnTo>
                  <a:pt x="7037" y="2846"/>
                </a:lnTo>
                <a:cubicBezTo>
                  <a:pt x="7037" y="2632"/>
                  <a:pt x="6918" y="2453"/>
                  <a:pt x="6740" y="2346"/>
                </a:cubicBezTo>
                <a:lnTo>
                  <a:pt x="6311" y="2132"/>
                </a:lnTo>
                <a:lnTo>
                  <a:pt x="6299" y="2108"/>
                </a:lnTo>
                <a:lnTo>
                  <a:pt x="6299" y="1846"/>
                </a:lnTo>
                <a:cubicBezTo>
                  <a:pt x="6513" y="1679"/>
                  <a:pt x="6668" y="1417"/>
                  <a:pt x="6668" y="1096"/>
                </a:cubicBezTo>
                <a:lnTo>
                  <a:pt x="6668" y="727"/>
                </a:lnTo>
                <a:cubicBezTo>
                  <a:pt x="6668" y="322"/>
                  <a:pt x="6335" y="0"/>
                  <a:pt x="5942" y="0"/>
                </a:cubicBezTo>
                <a:lnTo>
                  <a:pt x="5561" y="0"/>
                </a:lnTo>
                <a:cubicBezTo>
                  <a:pt x="5168" y="0"/>
                  <a:pt x="4835" y="322"/>
                  <a:pt x="4835" y="727"/>
                </a:cubicBezTo>
                <a:lnTo>
                  <a:pt x="4835" y="1096"/>
                </a:lnTo>
                <a:cubicBezTo>
                  <a:pt x="4835" y="1393"/>
                  <a:pt x="4989" y="1667"/>
                  <a:pt x="5204" y="1846"/>
                </a:cubicBezTo>
                <a:lnTo>
                  <a:pt x="5204" y="2108"/>
                </a:lnTo>
                <a:cubicBezTo>
                  <a:pt x="5204" y="2108"/>
                  <a:pt x="5204" y="2132"/>
                  <a:pt x="5192" y="2132"/>
                </a:cubicBezTo>
                <a:lnTo>
                  <a:pt x="4763" y="2346"/>
                </a:lnTo>
                <a:cubicBezTo>
                  <a:pt x="4585" y="2441"/>
                  <a:pt x="4465" y="2632"/>
                  <a:pt x="4465" y="2846"/>
                </a:cubicBezTo>
                <a:lnTo>
                  <a:pt x="4465" y="3179"/>
                </a:lnTo>
                <a:lnTo>
                  <a:pt x="4061" y="3179"/>
                </a:lnTo>
                <a:lnTo>
                  <a:pt x="4061" y="2846"/>
                </a:lnTo>
                <a:cubicBezTo>
                  <a:pt x="4061" y="2632"/>
                  <a:pt x="3942" y="2453"/>
                  <a:pt x="3763" y="2346"/>
                </a:cubicBezTo>
                <a:lnTo>
                  <a:pt x="3334" y="2132"/>
                </a:lnTo>
                <a:lnTo>
                  <a:pt x="3322" y="2108"/>
                </a:lnTo>
                <a:lnTo>
                  <a:pt x="3322" y="1846"/>
                </a:lnTo>
                <a:cubicBezTo>
                  <a:pt x="3537" y="1679"/>
                  <a:pt x="3692" y="1417"/>
                  <a:pt x="3692" y="1096"/>
                </a:cubicBezTo>
                <a:lnTo>
                  <a:pt x="3692" y="727"/>
                </a:lnTo>
                <a:cubicBezTo>
                  <a:pt x="3692" y="322"/>
                  <a:pt x="3358" y="0"/>
                  <a:pt x="2965" y="0"/>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nvGrpSpPr>
          <p:cNvPr id="70" name="Google Shape;304;p27">
            <a:extLst>
              <a:ext uri="{FF2B5EF4-FFF2-40B4-BE49-F238E27FC236}">
                <a16:creationId xmlns:a16="http://schemas.microsoft.com/office/drawing/2014/main" id="{392AB3D9-CFCB-1A38-3E58-B99ED5B5A84B}"/>
              </a:ext>
            </a:extLst>
          </p:cNvPr>
          <p:cNvGrpSpPr/>
          <p:nvPr/>
        </p:nvGrpSpPr>
        <p:grpSpPr>
          <a:xfrm>
            <a:off x="1794374" y="4144627"/>
            <a:ext cx="347934" cy="310024"/>
            <a:chOff x="1327676" y="2910480"/>
            <a:chExt cx="347934" cy="310024"/>
          </a:xfrm>
        </p:grpSpPr>
        <p:sp>
          <p:nvSpPr>
            <p:cNvPr id="71" name="Google Shape;305;p27">
              <a:extLst>
                <a:ext uri="{FF2B5EF4-FFF2-40B4-BE49-F238E27FC236}">
                  <a16:creationId xmlns:a16="http://schemas.microsoft.com/office/drawing/2014/main" id="{D7482BBE-5E3C-59BB-358E-A14B381B55DB}"/>
                </a:ext>
              </a:extLst>
            </p:cNvPr>
            <p:cNvSpPr/>
            <p:nvPr/>
          </p:nvSpPr>
          <p:spPr>
            <a:xfrm>
              <a:off x="1367081" y="3067370"/>
              <a:ext cx="43257" cy="15565"/>
            </a:xfrm>
            <a:custGeom>
              <a:avLst/>
              <a:gdLst/>
              <a:ahLst/>
              <a:cxnLst/>
              <a:rect l="l" t="t" r="r" b="b"/>
              <a:pathLst>
                <a:path w="1359" h="489" extrusionOk="0">
                  <a:moveTo>
                    <a:pt x="167" y="0"/>
                  </a:moveTo>
                  <a:cubicBezTo>
                    <a:pt x="72" y="0"/>
                    <a:pt x="1" y="72"/>
                    <a:pt x="1" y="167"/>
                  </a:cubicBezTo>
                  <a:cubicBezTo>
                    <a:pt x="1" y="250"/>
                    <a:pt x="72" y="322"/>
                    <a:pt x="167" y="322"/>
                  </a:cubicBezTo>
                  <a:cubicBezTo>
                    <a:pt x="346" y="322"/>
                    <a:pt x="870" y="358"/>
                    <a:pt x="1120" y="477"/>
                  </a:cubicBezTo>
                  <a:cubicBezTo>
                    <a:pt x="1144" y="488"/>
                    <a:pt x="1168" y="488"/>
                    <a:pt x="1191" y="488"/>
                  </a:cubicBezTo>
                  <a:cubicBezTo>
                    <a:pt x="1251" y="488"/>
                    <a:pt x="1310" y="465"/>
                    <a:pt x="1346" y="405"/>
                  </a:cubicBezTo>
                  <a:cubicBezTo>
                    <a:pt x="1358" y="322"/>
                    <a:pt x="1334" y="238"/>
                    <a:pt x="1251" y="191"/>
                  </a:cubicBezTo>
                  <a:cubicBezTo>
                    <a:pt x="882" y="12"/>
                    <a:pt x="191" y="0"/>
                    <a:pt x="16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2" name="Google Shape;306;p27">
              <a:extLst>
                <a:ext uri="{FF2B5EF4-FFF2-40B4-BE49-F238E27FC236}">
                  <a16:creationId xmlns:a16="http://schemas.microsoft.com/office/drawing/2014/main" id="{8EA391F9-05BB-6600-8701-EE84DC89590E}"/>
                </a:ext>
              </a:extLst>
            </p:cNvPr>
            <p:cNvSpPr/>
            <p:nvPr/>
          </p:nvSpPr>
          <p:spPr>
            <a:xfrm>
              <a:off x="1350402" y="3170436"/>
              <a:ext cx="10663" cy="48541"/>
            </a:xfrm>
            <a:custGeom>
              <a:avLst/>
              <a:gdLst/>
              <a:ahLst/>
              <a:cxnLst/>
              <a:rect l="l" t="t" r="r" b="b"/>
              <a:pathLst>
                <a:path w="335" h="1525" extrusionOk="0">
                  <a:moveTo>
                    <a:pt x="168" y="1"/>
                  </a:moveTo>
                  <a:cubicBezTo>
                    <a:pt x="84" y="1"/>
                    <a:pt x="1" y="84"/>
                    <a:pt x="1" y="168"/>
                  </a:cubicBezTo>
                  <a:lnTo>
                    <a:pt x="1" y="1358"/>
                  </a:lnTo>
                  <a:cubicBezTo>
                    <a:pt x="1" y="1453"/>
                    <a:pt x="84" y="1525"/>
                    <a:pt x="168" y="1525"/>
                  </a:cubicBezTo>
                  <a:cubicBezTo>
                    <a:pt x="263" y="1525"/>
                    <a:pt x="334" y="1453"/>
                    <a:pt x="334" y="1358"/>
                  </a:cubicBezTo>
                  <a:lnTo>
                    <a:pt x="334" y="168"/>
                  </a:lnTo>
                  <a:cubicBezTo>
                    <a:pt x="334" y="84"/>
                    <a:pt x="263" y="1"/>
                    <a:pt x="168"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3" name="Google Shape;307;p27">
              <a:extLst>
                <a:ext uri="{FF2B5EF4-FFF2-40B4-BE49-F238E27FC236}">
                  <a16:creationId xmlns:a16="http://schemas.microsoft.com/office/drawing/2014/main" id="{CB8477B5-B1C9-8E3D-1C2F-D7C7494C2937}"/>
                </a:ext>
              </a:extLst>
            </p:cNvPr>
            <p:cNvSpPr/>
            <p:nvPr/>
          </p:nvSpPr>
          <p:spPr>
            <a:xfrm>
              <a:off x="1327676" y="3040187"/>
              <a:ext cx="201643" cy="180317"/>
            </a:xfrm>
            <a:custGeom>
              <a:avLst/>
              <a:gdLst/>
              <a:ahLst/>
              <a:cxnLst/>
              <a:rect l="l" t="t" r="r" b="b"/>
              <a:pathLst>
                <a:path w="6335" h="5665" extrusionOk="0">
                  <a:moveTo>
                    <a:pt x="5894" y="628"/>
                  </a:moveTo>
                  <a:lnTo>
                    <a:pt x="5954" y="866"/>
                  </a:lnTo>
                  <a:cubicBezTo>
                    <a:pt x="5977" y="926"/>
                    <a:pt x="5966" y="997"/>
                    <a:pt x="5918" y="1045"/>
                  </a:cubicBezTo>
                  <a:lnTo>
                    <a:pt x="5823" y="1140"/>
                  </a:lnTo>
                  <a:lnTo>
                    <a:pt x="5596" y="914"/>
                  </a:lnTo>
                  <a:lnTo>
                    <a:pt x="5894" y="628"/>
                  </a:lnTo>
                  <a:close/>
                  <a:moveTo>
                    <a:pt x="2941" y="307"/>
                  </a:moveTo>
                  <a:lnTo>
                    <a:pt x="2941" y="961"/>
                  </a:lnTo>
                  <a:cubicBezTo>
                    <a:pt x="2941" y="1057"/>
                    <a:pt x="2906" y="1164"/>
                    <a:pt x="2870" y="1271"/>
                  </a:cubicBezTo>
                  <a:lnTo>
                    <a:pt x="2787" y="1438"/>
                  </a:lnTo>
                  <a:cubicBezTo>
                    <a:pt x="2775" y="1450"/>
                    <a:pt x="2775" y="1473"/>
                    <a:pt x="2775" y="1509"/>
                  </a:cubicBezTo>
                  <a:lnTo>
                    <a:pt x="2775" y="1854"/>
                  </a:lnTo>
                  <a:cubicBezTo>
                    <a:pt x="2775" y="2104"/>
                    <a:pt x="2667" y="2331"/>
                    <a:pt x="2513" y="2485"/>
                  </a:cubicBezTo>
                  <a:cubicBezTo>
                    <a:pt x="2363" y="2635"/>
                    <a:pt x="2165" y="2727"/>
                    <a:pt x="1954" y="2727"/>
                  </a:cubicBezTo>
                  <a:cubicBezTo>
                    <a:pt x="1930" y="2727"/>
                    <a:pt x="1906" y="2726"/>
                    <a:pt x="1882" y="2724"/>
                  </a:cubicBezTo>
                  <a:cubicBezTo>
                    <a:pt x="1417" y="2712"/>
                    <a:pt x="1048" y="2307"/>
                    <a:pt x="1048" y="1819"/>
                  </a:cubicBezTo>
                  <a:lnTo>
                    <a:pt x="1048" y="1521"/>
                  </a:lnTo>
                  <a:cubicBezTo>
                    <a:pt x="1048" y="1497"/>
                    <a:pt x="1048" y="1473"/>
                    <a:pt x="1036" y="1450"/>
                  </a:cubicBezTo>
                  <a:lnTo>
                    <a:pt x="929" y="1259"/>
                  </a:lnTo>
                  <a:cubicBezTo>
                    <a:pt x="905" y="1176"/>
                    <a:pt x="870" y="1104"/>
                    <a:pt x="870" y="1021"/>
                  </a:cubicBezTo>
                  <a:lnTo>
                    <a:pt x="870" y="997"/>
                  </a:lnTo>
                  <a:cubicBezTo>
                    <a:pt x="870" y="616"/>
                    <a:pt x="1179" y="307"/>
                    <a:pt x="1572" y="307"/>
                  </a:cubicBezTo>
                  <a:close/>
                  <a:moveTo>
                    <a:pt x="2275" y="2986"/>
                  </a:moveTo>
                  <a:cubicBezTo>
                    <a:pt x="2286" y="3045"/>
                    <a:pt x="2298" y="3081"/>
                    <a:pt x="2310" y="3117"/>
                  </a:cubicBezTo>
                  <a:lnTo>
                    <a:pt x="2167" y="3259"/>
                  </a:lnTo>
                  <a:cubicBezTo>
                    <a:pt x="2102" y="3325"/>
                    <a:pt x="2013" y="3358"/>
                    <a:pt x="1923" y="3358"/>
                  </a:cubicBezTo>
                  <a:cubicBezTo>
                    <a:pt x="1834" y="3358"/>
                    <a:pt x="1745" y="3325"/>
                    <a:pt x="1679" y="3259"/>
                  </a:cubicBezTo>
                  <a:lnTo>
                    <a:pt x="1536" y="3128"/>
                  </a:lnTo>
                  <a:cubicBezTo>
                    <a:pt x="1560" y="3081"/>
                    <a:pt x="1572" y="3045"/>
                    <a:pt x="1572" y="2986"/>
                  </a:cubicBezTo>
                  <a:cubicBezTo>
                    <a:pt x="1679" y="3009"/>
                    <a:pt x="1775" y="3045"/>
                    <a:pt x="1882" y="3045"/>
                  </a:cubicBezTo>
                  <a:lnTo>
                    <a:pt x="1917" y="3045"/>
                  </a:lnTo>
                  <a:cubicBezTo>
                    <a:pt x="2036" y="3045"/>
                    <a:pt x="2167" y="3021"/>
                    <a:pt x="2275" y="2986"/>
                  </a:cubicBezTo>
                  <a:close/>
                  <a:moveTo>
                    <a:pt x="6162" y="0"/>
                  </a:moveTo>
                  <a:cubicBezTo>
                    <a:pt x="6120" y="0"/>
                    <a:pt x="6079" y="15"/>
                    <a:pt x="6049" y="45"/>
                  </a:cubicBezTo>
                  <a:lnTo>
                    <a:pt x="2906" y="3021"/>
                  </a:lnTo>
                  <a:cubicBezTo>
                    <a:pt x="2882" y="3057"/>
                    <a:pt x="2834" y="3069"/>
                    <a:pt x="2787" y="3069"/>
                  </a:cubicBezTo>
                  <a:lnTo>
                    <a:pt x="2763" y="3069"/>
                  </a:lnTo>
                  <a:cubicBezTo>
                    <a:pt x="2656" y="3069"/>
                    <a:pt x="2584" y="2997"/>
                    <a:pt x="2584" y="2890"/>
                  </a:cubicBezTo>
                  <a:lnTo>
                    <a:pt x="2584" y="2843"/>
                  </a:lnTo>
                  <a:cubicBezTo>
                    <a:pt x="2644" y="2819"/>
                    <a:pt x="2679" y="2771"/>
                    <a:pt x="2727" y="2724"/>
                  </a:cubicBezTo>
                  <a:cubicBezTo>
                    <a:pt x="2965" y="2497"/>
                    <a:pt x="3084" y="2200"/>
                    <a:pt x="3084" y="1878"/>
                  </a:cubicBezTo>
                  <a:lnTo>
                    <a:pt x="3084" y="1581"/>
                  </a:lnTo>
                  <a:lnTo>
                    <a:pt x="3144" y="1450"/>
                  </a:lnTo>
                  <a:cubicBezTo>
                    <a:pt x="3215" y="1307"/>
                    <a:pt x="3251" y="1152"/>
                    <a:pt x="3251" y="997"/>
                  </a:cubicBezTo>
                  <a:lnTo>
                    <a:pt x="3251" y="176"/>
                  </a:lnTo>
                  <a:cubicBezTo>
                    <a:pt x="3251" y="92"/>
                    <a:pt x="3179" y="21"/>
                    <a:pt x="3084" y="21"/>
                  </a:cubicBezTo>
                  <a:lnTo>
                    <a:pt x="1548" y="21"/>
                  </a:lnTo>
                  <a:cubicBezTo>
                    <a:pt x="1001" y="21"/>
                    <a:pt x="536" y="461"/>
                    <a:pt x="536" y="1033"/>
                  </a:cubicBezTo>
                  <a:lnTo>
                    <a:pt x="536" y="1045"/>
                  </a:lnTo>
                  <a:cubicBezTo>
                    <a:pt x="536" y="1176"/>
                    <a:pt x="572" y="1295"/>
                    <a:pt x="632" y="1414"/>
                  </a:cubicBezTo>
                  <a:lnTo>
                    <a:pt x="703" y="1581"/>
                  </a:lnTo>
                  <a:lnTo>
                    <a:pt x="703" y="1831"/>
                  </a:lnTo>
                  <a:cubicBezTo>
                    <a:pt x="703" y="2247"/>
                    <a:pt x="917" y="2616"/>
                    <a:pt x="1215" y="2843"/>
                  </a:cubicBezTo>
                  <a:lnTo>
                    <a:pt x="1215" y="2997"/>
                  </a:lnTo>
                  <a:cubicBezTo>
                    <a:pt x="1215" y="3069"/>
                    <a:pt x="1155" y="3140"/>
                    <a:pt x="1072" y="3176"/>
                  </a:cubicBezTo>
                  <a:lnTo>
                    <a:pt x="501" y="3343"/>
                  </a:lnTo>
                  <a:cubicBezTo>
                    <a:pt x="215" y="3414"/>
                    <a:pt x="0" y="3676"/>
                    <a:pt x="0" y="3974"/>
                  </a:cubicBezTo>
                  <a:lnTo>
                    <a:pt x="0" y="5462"/>
                  </a:lnTo>
                  <a:cubicBezTo>
                    <a:pt x="0" y="5557"/>
                    <a:pt x="84" y="5629"/>
                    <a:pt x="167" y="5629"/>
                  </a:cubicBezTo>
                  <a:cubicBezTo>
                    <a:pt x="262" y="5629"/>
                    <a:pt x="334" y="5557"/>
                    <a:pt x="334" y="5462"/>
                  </a:cubicBezTo>
                  <a:lnTo>
                    <a:pt x="334" y="3974"/>
                  </a:lnTo>
                  <a:cubicBezTo>
                    <a:pt x="334" y="3831"/>
                    <a:pt x="441" y="3676"/>
                    <a:pt x="584" y="3640"/>
                  </a:cubicBezTo>
                  <a:lnTo>
                    <a:pt x="1167" y="3474"/>
                  </a:lnTo>
                  <a:cubicBezTo>
                    <a:pt x="1215" y="3450"/>
                    <a:pt x="1251" y="3438"/>
                    <a:pt x="1298" y="3414"/>
                  </a:cubicBezTo>
                  <a:lnTo>
                    <a:pt x="1405" y="3521"/>
                  </a:lnTo>
                  <a:cubicBezTo>
                    <a:pt x="1536" y="3652"/>
                    <a:pt x="1703" y="3712"/>
                    <a:pt x="1882" y="3712"/>
                  </a:cubicBezTo>
                  <a:cubicBezTo>
                    <a:pt x="2060" y="3712"/>
                    <a:pt x="2227" y="3652"/>
                    <a:pt x="2358" y="3521"/>
                  </a:cubicBezTo>
                  <a:lnTo>
                    <a:pt x="2501" y="3367"/>
                  </a:lnTo>
                  <a:cubicBezTo>
                    <a:pt x="2584" y="3402"/>
                    <a:pt x="2656" y="3426"/>
                    <a:pt x="2727" y="3426"/>
                  </a:cubicBezTo>
                  <a:lnTo>
                    <a:pt x="2763" y="3426"/>
                  </a:lnTo>
                  <a:cubicBezTo>
                    <a:pt x="2894" y="3426"/>
                    <a:pt x="3013" y="3378"/>
                    <a:pt x="3096" y="3295"/>
                  </a:cubicBezTo>
                  <a:lnTo>
                    <a:pt x="5334" y="1176"/>
                  </a:lnTo>
                  <a:lnTo>
                    <a:pt x="5561" y="1402"/>
                  </a:lnTo>
                  <a:lnTo>
                    <a:pt x="2965" y="3986"/>
                  </a:lnTo>
                  <a:cubicBezTo>
                    <a:pt x="2798" y="4152"/>
                    <a:pt x="2715" y="4367"/>
                    <a:pt x="2715" y="4581"/>
                  </a:cubicBezTo>
                  <a:lnTo>
                    <a:pt x="2715" y="5498"/>
                  </a:lnTo>
                  <a:cubicBezTo>
                    <a:pt x="2715" y="5581"/>
                    <a:pt x="2787" y="5664"/>
                    <a:pt x="2882" y="5664"/>
                  </a:cubicBezTo>
                  <a:cubicBezTo>
                    <a:pt x="2965" y="5664"/>
                    <a:pt x="3037" y="5581"/>
                    <a:pt x="3037" y="5498"/>
                  </a:cubicBezTo>
                  <a:lnTo>
                    <a:pt x="3037" y="4581"/>
                  </a:lnTo>
                  <a:cubicBezTo>
                    <a:pt x="3037" y="4450"/>
                    <a:pt x="3096" y="4319"/>
                    <a:pt x="3191" y="4212"/>
                  </a:cubicBezTo>
                  <a:lnTo>
                    <a:pt x="6096" y="1307"/>
                  </a:lnTo>
                  <a:cubicBezTo>
                    <a:pt x="6216" y="1200"/>
                    <a:pt x="6275" y="997"/>
                    <a:pt x="6227" y="831"/>
                  </a:cubicBezTo>
                  <a:lnTo>
                    <a:pt x="6168" y="378"/>
                  </a:lnTo>
                  <a:lnTo>
                    <a:pt x="6275" y="271"/>
                  </a:lnTo>
                  <a:cubicBezTo>
                    <a:pt x="6335" y="211"/>
                    <a:pt x="6335" y="104"/>
                    <a:pt x="6275" y="45"/>
                  </a:cubicBezTo>
                  <a:cubicBezTo>
                    <a:pt x="6245" y="15"/>
                    <a:pt x="6204" y="0"/>
                    <a:pt x="616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4" name="Google Shape;308;p27">
              <a:extLst>
                <a:ext uri="{FF2B5EF4-FFF2-40B4-BE49-F238E27FC236}">
                  <a16:creationId xmlns:a16="http://schemas.microsoft.com/office/drawing/2014/main" id="{5B00EB01-4ACC-650E-B505-CDDDE18B241F}"/>
                </a:ext>
              </a:extLst>
            </p:cNvPr>
            <p:cNvSpPr/>
            <p:nvPr/>
          </p:nvSpPr>
          <p:spPr>
            <a:xfrm>
              <a:off x="1470179" y="2910480"/>
              <a:ext cx="205431" cy="173601"/>
            </a:xfrm>
            <a:custGeom>
              <a:avLst/>
              <a:gdLst/>
              <a:ahLst/>
              <a:cxnLst/>
              <a:rect l="l" t="t" r="r" b="b"/>
              <a:pathLst>
                <a:path w="6454" h="5454" extrusionOk="0">
                  <a:moveTo>
                    <a:pt x="500" y="0"/>
                  </a:moveTo>
                  <a:cubicBezTo>
                    <a:pt x="215" y="0"/>
                    <a:pt x="0" y="226"/>
                    <a:pt x="0" y="512"/>
                  </a:cubicBezTo>
                  <a:lnTo>
                    <a:pt x="0" y="4822"/>
                  </a:lnTo>
                  <a:cubicBezTo>
                    <a:pt x="0" y="4917"/>
                    <a:pt x="72" y="4989"/>
                    <a:pt x="155" y="4989"/>
                  </a:cubicBezTo>
                  <a:cubicBezTo>
                    <a:pt x="250" y="4989"/>
                    <a:pt x="322" y="4917"/>
                    <a:pt x="322" y="4822"/>
                  </a:cubicBezTo>
                  <a:lnTo>
                    <a:pt x="322" y="512"/>
                  </a:lnTo>
                  <a:cubicBezTo>
                    <a:pt x="322" y="405"/>
                    <a:pt x="393" y="322"/>
                    <a:pt x="500" y="322"/>
                  </a:cubicBezTo>
                  <a:lnTo>
                    <a:pt x="5953" y="322"/>
                  </a:lnTo>
                  <a:cubicBezTo>
                    <a:pt x="6049" y="322"/>
                    <a:pt x="6132" y="405"/>
                    <a:pt x="6132" y="512"/>
                  </a:cubicBezTo>
                  <a:lnTo>
                    <a:pt x="6132" y="4941"/>
                  </a:lnTo>
                  <a:cubicBezTo>
                    <a:pt x="6132" y="5048"/>
                    <a:pt x="6049" y="5120"/>
                    <a:pt x="5953" y="5120"/>
                  </a:cubicBezTo>
                  <a:lnTo>
                    <a:pt x="2298" y="5120"/>
                  </a:lnTo>
                  <a:cubicBezTo>
                    <a:pt x="2215" y="5120"/>
                    <a:pt x="2131" y="5191"/>
                    <a:pt x="2131" y="5287"/>
                  </a:cubicBezTo>
                  <a:cubicBezTo>
                    <a:pt x="2131" y="5370"/>
                    <a:pt x="2215" y="5453"/>
                    <a:pt x="2298" y="5453"/>
                  </a:cubicBezTo>
                  <a:lnTo>
                    <a:pt x="5953" y="5453"/>
                  </a:lnTo>
                  <a:cubicBezTo>
                    <a:pt x="6227" y="5453"/>
                    <a:pt x="6453" y="5227"/>
                    <a:pt x="6453" y="4941"/>
                  </a:cubicBezTo>
                  <a:lnTo>
                    <a:pt x="6453" y="512"/>
                  </a:lnTo>
                  <a:cubicBezTo>
                    <a:pt x="6453" y="226"/>
                    <a:pt x="6215" y="0"/>
                    <a:pt x="5953"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75" name="Google Shape;309;p27">
              <a:extLst>
                <a:ext uri="{FF2B5EF4-FFF2-40B4-BE49-F238E27FC236}">
                  <a16:creationId xmlns:a16="http://schemas.microsoft.com/office/drawing/2014/main" id="{B1E7E898-C69E-1BB7-16E8-342434BD9E50}"/>
                </a:ext>
              </a:extLst>
            </p:cNvPr>
            <p:cNvSpPr/>
            <p:nvPr/>
          </p:nvSpPr>
          <p:spPr>
            <a:xfrm>
              <a:off x="1497075" y="2942692"/>
              <a:ext cx="152370" cy="96668"/>
            </a:xfrm>
            <a:custGeom>
              <a:avLst/>
              <a:gdLst/>
              <a:ahLst/>
              <a:cxnLst/>
              <a:rect l="l" t="t" r="r" b="b"/>
              <a:pathLst>
                <a:path w="4787" h="3037" extrusionOk="0">
                  <a:moveTo>
                    <a:pt x="3751" y="0"/>
                  </a:moveTo>
                  <a:cubicBezTo>
                    <a:pt x="3656" y="0"/>
                    <a:pt x="3584" y="72"/>
                    <a:pt x="3584" y="167"/>
                  </a:cubicBezTo>
                  <a:cubicBezTo>
                    <a:pt x="3584" y="250"/>
                    <a:pt x="3656" y="334"/>
                    <a:pt x="3751" y="334"/>
                  </a:cubicBezTo>
                  <a:lnTo>
                    <a:pt x="4215" y="334"/>
                  </a:lnTo>
                  <a:lnTo>
                    <a:pt x="2465" y="2072"/>
                  </a:lnTo>
                  <a:lnTo>
                    <a:pt x="1727" y="1322"/>
                  </a:lnTo>
                  <a:cubicBezTo>
                    <a:pt x="1697" y="1292"/>
                    <a:pt x="1656" y="1277"/>
                    <a:pt x="1614" y="1277"/>
                  </a:cubicBezTo>
                  <a:cubicBezTo>
                    <a:pt x="1572" y="1277"/>
                    <a:pt x="1531" y="1292"/>
                    <a:pt x="1501" y="1322"/>
                  </a:cubicBezTo>
                  <a:lnTo>
                    <a:pt x="60" y="2774"/>
                  </a:lnTo>
                  <a:cubicBezTo>
                    <a:pt x="1" y="2834"/>
                    <a:pt x="1" y="2929"/>
                    <a:pt x="60" y="2989"/>
                  </a:cubicBezTo>
                  <a:cubicBezTo>
                    <a:pt x="84" y="3024"/>
                    <a:pt x="132" y="3036"/>
                    <a:pt x="179" y="3036"/>
                  </a:cubicBezTo>
                  <a:cubicBezTo>
                    <a:pt x="227" y="3036"/>
                    <a:pt x="251" y="3024"/>
                    <a:pt x="298" y="2989"/>
                  </a:cubicBezTo>
                  <a:lnTo>
                    <a:pt x="1632" y="1655"/>
                  </a:lnTo>
                  <a:lnTo>
                    <a:pt x="2382" y="2393"/>
                  </a:lnTo>
                  <a:cubicBezTo>
                    <a:pt x="2412" y="2423"/>
                    <a:pt x="2453" y="2438"/>
                    <a:pt x="2495" y="2438"/>
                  </a:cubicBezTo>
                  <a:cubicBezTo>
                    <a:pt x="2537" y="2438"/>
                    <a:pt x="2578" y="2423"/>
                    <a:pt x="2608" y="2393"/>
                  </a:cubicBezTo>
                  <a:lnTo>
                    <a:pt x="4465" y="536"/>
                  </a:lnTo>
                  <a:lnTo>
                    <a:pt x="4465" y="1000"/>
                  </a:lnTo>
                  <a:cubicBezTo>
                    <a:pt x="4465" y="1084"/>
                    <a:pt x="4537" y="1167"/>
                    <a:pt x="4632" y="1167"/>
                  </a:cubicBezTo>
                  <a:cubicBezTo>
                    <a:pt x="4715" y="1167"/>
                    <a:pt x="4787" y="1084"/>
                    <a:pt x="4787" y="1000"/>
                  </a:cubicBezTo>
                  <a:lnTo>
                    <a:pt x="4787" y="155"/>
                  </a:lnTo>
                  <a:cubicBezTo>
                    <a:pt x="4751" y="72"/>
                    <a:pt x="4692" y="0"/>
                    <a:pt x="4596" y="0"/>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76" name="Google Shape;310;p27">
            <a:extLst>
              <a:ext uri="{FF2B5EF4-FFF2-40B4-BE49-F238E27FC236}">
                <a16:creationId xmlns:a16="http://schemas.microsoft.com/office/drawing/2014/main" id="{E79C6EE8-6DF2-5906-AB7F-BA017AB9793C}"/>
              </a:ext>
            </a:extLst>
          </p:cNvPr>
          <p:cNvGrpSpPr/>
          <p:nvPr/>
        </p:nvGrpSpPr>
        <p:grpSpPr>
          <a:xfrm>
            <a:off x="3389174" y="3272273"/>
            <a:ext cx="334279" cy="334661"/>
            <a:chOff x="3725461" y="2444712"/>
            <a:chExt cx="334279" cy="334661"/>
          </a:xfrm>
        </p:grpSpPr>
        <p:sp>
          <p:nvSpPr>
            <p:cNvPr id="77" name="Google Shape;311;p27">
              <a:extLst>
                <a:ext uri="{FF2B5EF4-FFF2-40B4-BE49-F238E27FC236}">
                  <a16:creationId xmlns:a16="http://schemas.microsoft.com/office/drawing/2014/main" id="{B49B2C30-0FD0-D780-9F2F-FD1FA9BFAC02}"/>
                </a:ext>
              </a:extLst>
            </p:cNvPr>
            <p:cNvSpPr/>
            <p:nvPr/>
          </p:nvSpPr>
          <p:spPr>
            <a:xfrm>
              <a:off x="3939200"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48" y="334"/>
                    <a:pt x="834" y="334"/>
                  </a:cubicBezTo>
                  <a:close/>
                  <a:moveTo>
                    <a:pt x="834" y="0"/>
                  </a:moveTo>
                  <a:cubicBezTo>
                    <a:pt x="370" y="0"/>
                    <a:pt x="0" y="369"/>
                    <a:pt x="0" y="834"/>
                  </a:cubicBezTo>
                  <a:cubicBezTo>
                    <a:pt x="0" y="1298"/>
                    <a:pt x="370" y="1667"/>
                    <a:pt x="834" y="1667"/>
                  </a:cubicBezTo>
                  <a:cubicBezTo>
                    <a:pt x="1286" y="1667"/>
                    <a:pt x="1667" y="1298"/>
                    <a:pt x="1667" y="834"/>
                  </a:cubicBezTo>
                  <a:cubicBezTo>
                    <a:pt x="1667" y="369"/>
                    <a:pt x="1286" y="0"/>
                    <a:pt x="83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8" name="Google Shape;312;p27">
              <a:extLst>
                <a:ext uri="{FF2B5EF4-FFF2-40B4-BE49-F238E27FC236}">
                  <a16:creationId xmlns:a16="http://schemas.microsoft.com/office/drawing/2014/main" id="{F00E4A63-A3E3-9955-F6C2-162EB10C68F5}"/>
                </a:ext>
              </a:extLst>
            </p:cNvPr>
            <p:cNvSpPr/>
            <p:nvPr/>
          </p:nvSpPr>
          <p:spPr>
            <a:xfrm>
              <a:off x="3941078" y="2618281"/>
              <a:ext cx="68625" cy="49305"/>
            </a:xfrm>
            <a:custGeom>
              <a:avLst/>
              <a:gdLst/>
              <a:ahLst/>
              <a:cxnLst/>
              <a:rect l="l" t="t" r="r" b="b"/>
              <a:pathLst>
                <a:path w="2156" h="1549" extrusionOk="0">
                  <a:moveTo>
                    <a:pt x="775" y="0"/>
                  </a:moveTo>
                  <a:cubicBezTo>
                    <a:pt x="549" y="0"/>
                    <a:pt x="311" y="60"/>
                    <a:pt x="120" y="167"/>
                  </a:cubicBezTo>
                  <a:cubicBezTo>
                    <a:pt x="37" y="203"/>
                    <a:pt x="1" y="310"/>
                    <a:pt x="37" y="381"/>
                  </a:cubicBezTo>
                  <a:cubicBezTo>
                    <a:pt x="72" y="443"/>
                    <a:pt x="140" y="479"/>
                    <a:pt x="201" y="479"/>
                  </a:cubicBezTo>
                  <a:cubicBezTo>
                    <a:pt x="223" y="479"/>
                    <a:pt x="244" y="474"/>
                    <a:pt x="263" y="465"/>
                  </a:cubicBezTo>
                  <a:cubicBezTo>
                    <a:pt x="418" y="381"/>
                    <a:pt x="596" y="346"/>
                    <a:pt x="751" y="346"/>
                  </a:cubicBezTo>
                  <a:cubicBezTo>
                    <a:pt x="1275" y="346"/>
                    <a:pt x="1704" y="727"/>
                    <a:pt x="1799" y="1215"/>
                  </a:cubicBezTo>
                  <a:lnTo>
                    <a:pt x="751" y="1215"/>
                  </a:lnTo>
                  <a:cubicBezTo>
                    <a:pt x="668" y="1215"/>
                    <a:pt x="584" y="1298"/>
                    <a:pt x="584" y="1382"/>
                  </a:cubicBezTo>
                  <a:cubicBezTo>
                    <a:pt x="584" y="1477"/>
                    <a:pt x="668" y="1548"/>
                    <a:pt x="751" y="1548"/>
                  </a:cubicBezTo>
                  <a:lnTo>
                    <a:pt x="1977" y="1548"/>
                  </a:lnTo>
                  <a:cubicBezTo>
                    <a:pt x="2061" y="1548"/>
                    <a:pt x="2144" y="1477"/>
                    <a:pt x="2144" y="1382"/>
                  </a:cubicBezTo>
                  <a:cubicBezTo>
                    <a:pt x="2156" y="620"/>
                    <a:pt x="1525" y="0"/>
                    <a:pt x="77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9" name="Google Shape;313;p27">
              <a:extLst>
                <a:ext uri="{FF2B5EF4-FFF2-40B4-BE49-F238E27FC236}">
                  <a16:creationId xmlns:a16="http://schemas.microsoft.com/office/drawing/2014/main" id="{02DEE76B-2D79-CAF2-3C91-137DED8351CA}"/>
                </a:ext>
              </a:extLst>
            </p:cNvPr>
            <p:cNvSpPr/>
            <p:nvPr/>
          </p:nvSpPr>
          <p:spPr>
            <a:xfrm>
              <a:off x="3775116" y="2618281"/>
              <a:ext cx="68625" cy="49305"/>
            </a:xfrm>
            <a:custGeom>
              <a:avLst/>
              <a:gdLst/>
              <a:ahLst/>
              <a:cxnLst/>
              <a:rect l="l" t="t" r="r" b="b"/>
              <a:pathLst>
                <a:path w="2156" h="1549" extrusionOk="0">
                  <a:moveTo>
                    <a:pt x="1381" y="0"/>
                  </a:moveTo>
                  <a:cubicBezTo>
                    <a:pt x="631" y="0"/>
                    <a:pt x="0" y="620"/>
                    <a:pt x="0" y="1382"/>
                  </a:cubicBezTo>
                  <a:cubicBezTo>
                    <a:pt x="0" y="1477"/>
                    <a:pt x="71" y="1548"/>
                    <a:pt x="167" y="1548"/>
                  </a:cubicBezTo>
                  <a:lnTo>
                    <a:pt x="1405" y="1548"/>
                  </a:lnTo>
                  <a:cubicBezTo>
                    <a:pt x="1488" y="1548"/>
                    <a:pt x="1560" y="1477"/>
                    <a:pt x="1560" y="1382"/>
                  </a:cubicBezTo>
                  <a:cubicBezTo>
                    <a:pt x="1560" y="1298"/>
                    <a:pt x="1500" y="1215"/>
                    <a:pt x="1417" y="1215"/>
                  </a:cubicBezTo>
                  <a:lnTo>
                    <a:pt x="357" y="1215"/>
                  </a:lnTo>
                  <a:cubicBezTo>
                    <a:pt x="429" y="715"/>
                    <a:pt x="881" y="346"/>
                    <a:pt x="1405" y="346"/>
                  </a:cubicBezTo>
                  <a:cubicBezTo>
                    <a:pt x="1584" y="346"/>
                    <a:pt x="1738" y="381"/>
                    <a:pt x="1893" y="465"/>
                  </a:cubicBezTo>
                  <a:cubicBezTo>
                    <a:pt x="1914" y="475"/>
                    <a:pt x="1938" y="481"/>
                    <a:pt x="1962" y="481"/>
                  </a:cubicBezTo>
                  <a:cubicBezTo>
                    <a:pt x="2022" y="481"/>
                    <a:pt x="2086" y="449"/>
                    <a:pt x="2119" y="381"/>
                  </a:cubicBezTo>
                  <a:cubicBezTo>
                    <a:pt x="2155" y="310"/>
                    <a:pt x="2131" y="203"/>
                    <a:pt x="2036" y="167"/>
                  </a:cubicBezTo>
                  <a:cubicBezTo>
                    <a:pt x="1846" y="60"/>
                    <a:pt x="1607" y="0"/>
                    <a:pt x="1381"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0" name="Google Shape;314;p27">
              <a:extLst>
                <a:ext uri="{FF2B5EF4-FFF2-40B4-BE49-F238E27FC236}">
                  <a16:creationId xmlns:a16="http://schemas.microsoft.com/office/drawing/2014/main" id="{0B8118D1-267C-29CF-2A3E-E52500E28974}"/>
                </a:ext>
              </a:extLst>
            </p:cNvPr>
            <p:cNvSpPr/>
            <p:nvPr/>
          </p:nvSpPr>
          <p:spPr>
            <a:xfrm>
              <a:off x="3793291"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60" y="334"/>
                    <a:pt x="834" y="334"/>
                  </a:cubicBezTo>
                  <a:close/>
                  <a:moveTo>
                    <a:pt x="834" y="0"/>
                  </a:moveTo>
                  <a:cubicBezTo>
                    <a:pt x="370" y="0"/>
                    <a:pt x="1" y="369"/>
                    <a:pt x="1" y="834"/>
                  </a:cubicBezTo>
                  <a:cubicBezTo>
                    <a:pt x="1" y="1298"/>
                    <a:pt x="370" y="1667"/>
                    <a:pt x="834" y="1667"/>
                  </a:cubicBezTo>
                  <a:cubicBezTo>
                    <a:pt x="1286" y="1667"/>
                    <a:pt x="1667" y="1298"/>
                    <a:pt x="1667" y="834"/>
                  </a:cubicBezTo>
                  <a:cubicBezTo>
                    <a:pt x="1667" y="369"/>
                    <a:pt x="1286" y="0"/>
                    <a:pt x="83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1" name="Google Shape;315;p27">
              <a:extLst>
                <a:ext uri="{FF2B5EF4-FFF2-40B4-BE49-F238E27FC236}">
                  <a16:creationId xmlns:a16="http://schemas.microsoft.com/office/drawing/2014/main" id="{B8C315CC-E9D5-8CEF-93C8-7336ADF2D133}"/>
                </a:ext>
              </a:extLst>
            </p:cNvPr>
            <p:cNvSpPr/>
            <p:nvPr/>
          </p:nvSpPr>
          <p:spPr>
            <a:xfrm>
              <a:off x="3858097" y="2540584"/>
              <a:ext cx="69007" cy="69007"/>
            </a:xfrm>
            <a:custGeom>
              <a:avLst/>
              <a:gdLst/>
              <a:ahLst/>
              <a:cxnLst/>
              <a:rect l="l" t="t" r="r" b="b"/>
              <a:pathLst>
                <a:path w="2168" h="2168" extrusionOk="0">
                  <a:moveTo>
                    <a:pt x="1084" y="346"/>
                  </a:moveTo>
                  <a:cubicBezTo>
                    <a:pt x="1501" y="346"/>
                    <a:pt x="1834" y="667"/>
                    <a:pt x="1834" y="1084"/>
                  </a:cubicBezTo>
                  <a:cubicBezTo>
                    <a:pt x="1834" y="1501"/>
                    <a:pt x="1501" y="1834"/>
                    <a:pt x="1084" y="1834"/>
                  </a:cubicBezTo>
                  <a:cubicBezTo>
                    <a:pt x="667" y="1834"/>
                    <a:pt x="346" y="1501"/>
                    <a:pt x="346" y="1084"/>
                  </a:cubicBezTo>
                  <a:cubicBezTo>
                    <a:pt x="346" y="667"/>
                    <a:pt x="667" y="346"/>
                    <a:pt x="1084" y="346"/>
                  </a:cubicBezTo>
                  <a:close/>
                  <a:moveTo>
                    <a:pt x="1084" y="1"/>
                  </a:moveTo>
                  <a:cubicBezTo>
                    <a:pt x="489" y="1"/>
                    <a:pt x="1" y="489"/>
                    <a:pt x="1" y="1084"/>
                  </a:cubicBezTo>
                  <a:cubicBezTo>
                    <a:pt x="1" y="1679"/>
                    <a:pt x="489" y="2168"/>
                    <a:pt x="1084" y="2168"/>
                  </a:cubicBezTo>
                  <a:cubicBezTo>
                    <a:pt x="1679" y="2168"/>
                    <a:pt x="2167" y="1679"/>
                    <a:pt x="2167" y="1084"/>
                  </a:cubicBezTo>
                  <a:cubicBezTo>
                    <a:pt x="2167" y="489"/>
                    <a:pt x="1679" y="1"/>
                    <a:pt x="108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2" name="Google Shape;316;p27">
              <a:extLst>
                <a:ext uri="{FF2B5EF4-FFF2-40B4-BE49-F238E27FC236}">
                  <a16:creationId xmlns:a16="http://schemas.microsoft.com/office/drawing/2014/main" id="{0BC7CD3D-BA06-C01A-C940-222F99797F8C}"/>
                </a:ext>
              </a:extLst>
            </p:cNvPr>
            <p:cNvSpPr/>
            <p:nvPr/>
          </p:nvSpPr>
          <p:spPr>
            <a:xfrm>
              <a:off x="3834224" y="2620159"/>
              <a:ext cx="116752" cy="63342"/>
            </a:xfrm>
            <a:custGeom>
              <a:avLst/>
              <a:gdLst/>
              <a:ahLst/>
              <a:cxnLst/>
              <a:rect l="l" t="t" r="r" b="b"/>
              <a:pathLst>
                <a:path w="3668" h="1990" extrusionOk="0">
                  <a:moveTo>
                    <a:pt x="1834" y="322"/>
                  </a:moveTo>
                  <a:cubicBezTo>
                    <a:pt x="2596" y="322"/>
                    <a:pt x="3239" y="906"/>
                    <a:pt x="3310" y="1656"/>
                  </a:cubicBezTo>
                  <a:lnTo>
                    <a:pt x="358" y="1656"/>
                  </a:lnTo>
                  <a:cubicBezTo>
                    <a:pt x="453" y="906"/>
                    <a:pt x="1072" y="322"/>
                    <a:pt x="1834" y="322"/>
                  </a:cubicBezTo>
                  <a:close/>
                  <a:moveTo>
                    <a:pt x="1834" y="1"/>
                  </a:moveTo>
                  <a:cubicBezTo>
                    <a:pt x="822" y="1"/>
                    <a:pt x="0" y="823"/>
                    <a:pt x="0" y="1835"/>
                  </a:cubicBezTo>
                  <a:cubicBezTo>
                    <a:pt x="0" y="1918"/>
                    <a:pt x="84" y="1989"/>
                    <a:pt x="167" y="1989"/>
                  </a:cubicBezTo>
                  <a:lnTo>
                    <a:pt x="3489" y="1989"/>
                  </a:lnTo>
                  <a:cubicBezTo>
                    <a:pt x="3572" y="1989"/>
                    <a:pt x="3656" y="1918"/>
                    <a:pt x="3656" y="1835"/>
                  </a:cubicBezTo>
                  <a:cubicBezTo>
                    <a:pt x="3668" y="823"/>
                    <a:pt x="2846" y="1"/>
                    <a:pt x="183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3" name="Google Shape;317;p27">
              <a:extLst>
                <a:ext uri="{FF2B5EF4-FFF2-40B4-BE49-F238E27FC236}">
                  <a16:creationId xmlns:a16="http://schemas.microsoft.com/office/drawing/2014/main" id="{18D78347-ADE6-1F8D-9644-A2FD8A97DE95}"/>
                </a:ext>
              </a:extLst>
            </p:cNvPr>
            <p:cNvSpPr/>
            <p:nvPr/>
          </p:nvSpPr>
          <p:spPr>
            <a:xfrm>
              <a:off x="3725461" y="2444712"/>
              <a:ext cx="334279" cy="334661"/>
            </a:xfrm>
            <a:custGeom>
              <a:avLst/>
              <a:gdLst/>
              <a:ahLst/>
              <a:cxnLst/>
              <a:rect l="l" t="t" r="r" b="b"/>
              <a:pathLst>
                <a:path w="10502" h="10514" extrusionOk="0">
                  <a:moveTo>
                    <a:pt x="5418" y="905"/>
                  </a:moveTo>
                  <a:cubicBezTo>
                    <a:pt x="7680" y="1001"/>
                    <a:pt x="9513" y="2834"/>
                    <a:pt x="9597" y="5096"/>
                  </a:cubicBezTo>
                  <a:lnTo>
                    <a:pt x="9192" y="5096"/>
                  </a:lnTo>
                  <a:cubicBezTo>
                    <a:pt x="9109" y="5096"/>
                    <a:pt x="9037" y="5168"/>
                    <a:pt x="9037" y="5263"/>
                  </a:cubicBezTo>
                  <a:cubicBezTo>
                    <a:pt x="9037" y="5346"/>
                    <a:pt x="9109" y="5418"/>
                    <a:pt x="9192" y="5418"/>
                  </a:cubicBezTo>
                  <a:lnTo>
                    <a:pt x="9597" y="5418"/>
                  </a:lnTo>
                  <a:cubicBezTo>
                    <a:pt x="9513" y="7704"/>
                    <a:pt x="7692" y="9525"/>
                    <a:pt x="5418" y="9609"/>
                  </a:cubicBezTo>
                  <a:lnTo>
                    <a:pt x="5418" y="9204"/>
                  </a:lnTo>
                  <a:cubicBezTo>
                    <a:pt x="5418" y="9109"/>
                    <a:pt x="5346" y="9037"/>
                    <a:pt x="5251" y="9037"/>
                  </a:cubicBezTo>
                  <a:cubicBezTo>
                    <a:pt x="5168" y="9037"/>
                    <a:pt x="5084" y="9109"/>
                    <a:pt x="5084" y="9204"/>
                  </a:cubicBezTo>
                  <a:lnTo>
                    <a:pt x="5084" y="9609"/>
                  </a:lnTo>
                  <a:cubicBezTo>
                    <a:pt x="2822" y="9513"/>
                    <a:pt x="1000" y="7680"/>
                    <a:pt x="905" y="5418"/>
                  </a:cubicBezTo>
                  <a:lnTo>
                    <a:pt x="1310" y="5418"/>
                  </a:lnTo>
                  <a:cubicBezTo>
                    <a:pt x="1393" y="5418"/>
                    <a:pt x="1477" y="5346"/>
                    <a:pt x="1477" y="5263"/>
                  </a:cubicBezTo>
                  <a:cubicBezTo>
                    <a:pt x="1477" y="5168"/>
                    <a:pt x="1393" y="5096"/>
                    <a:pt x="1310" y="5096"/>
                  </a:cubicBezTo>
                  <a:lnTo>
                    <a:pt x="905" y="5096"/>
                  </a:lnTo>
                  <a:cubicBezTo>
                    <a:pt x="1000" y="2834"/>
                    <a:pt x="2822" y="1001"/>
                    <a:pt x="5084" y="905"/>
                  </a:cubicBezTo>
                  <a:lnTo>
                    <a:pt x="5084" y="1310"/>
                  </a:lnTo>
                  <a:cubicBezTo>
                    <a:pt x="5084" y="1405"/>
                    <a:pt x="5168" y="1477"/>
                    <a:pt x="5251" y="1477"/>
                  </a:cubicBezTo>
                  <a:cubicBezTo>
                    <a:pt x="5346" y="1477"/>
                    <a:pt x="5418" y="1405"/>
                    <a:pt x="5418" y="1310"/>
                  </a:cubicBezTo>
                  <a:lnTo>
                    <a:pt x="5418" y="905"/>
                  </a:lnTo>
                  <a:close/>
                  <a:moveTo>
                    <a:pt x="5251" y="0"/>
                  </a:moveTo>
                  <a:cubicBezTo>
                    <a:pt x="5168" y="0"/>
                    <a:pt x="5084" y="84"/>
                    <a:pt x="5084" y="167"/>
                  </a:cubicBezTo>
                  <a:lnTo>
                    <a:pt x="5084" y="572"/>
                  </a:lnTo>
                  <a:cubicBezTo>
                    <a:pt x="2632" y="655"/>
                    <a:pt x="655" y="2644"/>
                    <a:pt x="560" y="5096"/>
                  </a:cubicBezTo>
                  <a:lnTo>
                    <a:pt x="167" y="5096"/>
                  </a:lnTo>
                  <a:cubicBezTo>
                    <a:pt x="72" y="5096"/>
                    <a:pt x="0" y="5168"/>
                    <a:pt x="0" y="5263"/>
                  </a:cubicBezTo>
                  <a:cubicBezTo>
                    <a:pt x="0" y="5346"/>
                    <a:pt x="72" y="5418"/>
                    <a:pt x="167" y="5418"/>
                  </a:cubicBezTo>
                  <a:lnTo>
                    <a:pt x="560" y="5418"/>
                  </a:lnTo>
                  <a:cubicBezTo>
                    <a:pt x="655" y="7882"/>
                    <a:pt x="2632" y="9859"/>
                    <a:pt x="5084" y="9942"/>
                  </a:cubicBezTo>
                  <a:lnTo>
                    <a:pt x="5084" y="10347"/>
                  </a:lnTo>
                  <a:cubicBezTo>
                    <a:pt x="5084" y="10442"/>
                    <a:pt x="5168" y="10514"/>
                    <a:pt x="5251" y="10514"/>
                  </a:cubicBezTo>
                  <a:cubicBezTo>
                    <a:pt x="5346" y="10514"/>
                    <a:pt x="5418" y="10442"/>
                    <a:pt x="5418" y="10347"/>
                  </a:cubicBezTo>
                  <a:lnTo>
                    <a:pt x="5418" y="9942"/>
                  </a:lnTo>
                  <a:cubicBezTo>
                    <a:pt x="7870" y="9859"/>
                    <a:pt x="9847" y="7882"/>
                    <a:pt x="9942" y="5418"/>
                  </a:cubicBezTo>
                  <a:lnTo>
                    <a:pt x="10347" y="5418"/>
                  </a:lnTo>
                  <a:cubicBezTo>
                    <a:pt x="10430" y="5418"/>
                    <a:pt x="10502" y="5346"/>
                    <a:pt x="10502" y="5263"/>
                  </a:cubicBezTo>
                  <a:cubicBezTo>
                    <a:pt x="10502" y="5168"/>
                    <a:pt x="10442" y="5096"/>
                    <a:pt x="10347" y="5096"/>
                  </a:cubicBezTo>
                  <a:lnTo>
                    <a:pt x="9942" y="5096"/>
                  </a:lnTo>
                  <a:cubicBezTo>
                    <a:pt x="9847" y="2644"/>
                    <a:pt x="7870" y="655"/>
                    <a:pt x="5418" y="572"/>
                  </a:cubicBezTo>
                  <a:lnTo>
                    <a:pt x="5418" y="167"/>
                  </a:lnTo>
                  <a:cubicBezTo>
                    <a:pt x="5418" y="84"/>
                    <a:pt x="5346" y="0"/>
                    <a:pt x="5251" y="0"/>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nvGrpSpPr>
          <p:cNvPr id="84" name="Google Shape;318;p27">
            <a:extLst>
              <a:ext uri="{FF2B5EF4-FFF2-40B4-BE49-F238E27FC236}">
                <a16:creationId xmlns:a16="http://schemas.microsoft.com/office/drawing/2014/main" id="{0B5358B7-9026-424A-FD0A-35C717B400D4}"/>
              </a:ext>
            </a:extLst>
          </p:cNvPr>
          <p:cNvGrpSpPr/>
          <p:nvPr/>
        </p:nvGrpSpPr>
        <p:grpSpPr>
          <a:xfrm>
            <a:off x="3349471" y="4212931"/>
            <a:ext cx="312698" cy="286534"/>
            <a:chOff x="2312623" y="2468584"/>
            <a:chExt cx="312698" cy="286534"/>
          </a:xfrm>
        </p:grpSpPr>
        <p:sp>
          <p:nvSpPr>
            <p:cNvPr id="85" name="Google Shape;319;p27">
              <a:extLst>
                <a:ext uri="{FF2B5EF4-FFF2-40B4-BE49-F238E27FC236}">
                  <a16:creationId xmlns:a16="http://schemas.microsoft.com/office/drawing/2014/main" id="{BB56B770-45BA-B422-9E6A-56A5F7CFF781}"/>
                </a:ext>
              </a:extLst>
            </p:cNvPr>
            <p:cNvSpPr/>
            <p:nvPr/>
          </p:nvSpPr>
          <p:spPr>
            <a:xfrm>
              <a:off x="2416866" y="2706195"/>
              <a:ext cx="34122" cy="34154"/>
            </a:xfrm>
            <a:custGeom>
              <a:avLst/>
              <a:gdLst/>
              <a:ahLst/>
              <a:cxnLst/>
              <a:rect l="l" t="t" r="r" b="b"/>
              <a:pathLst>
                <a:path w="1072" h="1073" extrusionOk="0">
                  <a:moveTo>
                    <a:pt x="536" y="275"/>
                  </a:moveTo>
                  <a:cubicBezTo>
                    <a:pt x="679" y="275"/>
                    <a:pt x="798" y="394"/>
                    <a:pt x="798" y="525"/>
                  </a:cubicBezTo>
                  <a:cubicBezTo>
                    <a:pt x="798" y="656"/>
                    <a:pt x="679" y="775"/>
                    <a:pt x="536" y="775"/>
                  </a:cubicBezTo>
                  <a:cubicBezTo>
                    <a:pt x="405" y="775"/>
                    <a:pt x="286" y="656"/>
                    <a:pt x="286" y="525"/>
                  </a:cubicBezTo>
                  <a:cubicBezTo>
                    <a:pt x="286" y="394"/>
                    <a:pt x="393" y="275"/>
                    <a:pt x="536" y="275"/>
                  </a:cubicBezTo>
                  <a:close/>
                  <a:moveTo>
                    <a:pt x="536" y="1"/>
                  </a:moveTo>
                  <a:cubicBezTo>
                    <a:pt x="238" y="1"/>
                    <a:pt x="0" y="239"/>
                    <a:pt x="0" y="536"/>
                  </a:cubicBezTo>
                  <a:cubicBezTo>
                    <a:pt x="0" y="834"/>
                    <a:pt x="238" y="1072"/>
                    <a:pt x="536" y="1072"/>
                  </a:cubicBezTo>
                  <a:cubicBezTo>
                    <a:pt x="833" y="1072"/>
                    <a:pt x="1072" y="834"/>
                    <a:pt x="1072" y="536"/>
                  </a:cubicBezTo>
                  <a:cubicBezTo>
                    <a:pt x="1072" y="239"/>
                    <a:pt x="833" y="1"/>
                    <a:pt x="53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86" name="Google Shape;320;p27">
              <a:extLst>
                <a:ext uri="{FF2B5EF4-FFF2-40B4-BE49-F238E27FC236}">
                  <a16:creationId xmlns:a16="http://schemas.microsoft.com/office/drawing/2014/main" id="{1D24DE67-70DC-D880-5D42-13CBCC3257C9}"/>
                </a:ext>
              </a:extLst>
            </p:cNvPr>
            <p:cNvSpPr/>
            <p:nvPr/>
          </p:nvSpPr>
          <p:spPr>
            <a:xfrm>
              <a:off x="2527126" y="2706195"/>
              <a:ext cx="34536" cy="34154"/>
            </a:xfrm>
            <a:custGeom>
              <a:avLst/>
              <a:gdLst/>
              <a:ahLst/>
              <a:cxnLst/>
              <a:rect l="l" t="t" r="r" b="b"/>
              <a:pathLst>
                <a:path w="1085" h="1073" extrusionOk="0">
                  <a:moveTo>
                    <a:pt x="537" y="275"/>
                  </a:moveTo>
                  <a:cubicBezTo>
                    <a:pt x="679" y="275"/>
                    <a:pt x="798" y="394"/>
                    <a:pt x="798" y="525"/>
                  </a:cubicBezTo>
                  <a:cubicBezTo>
                    <a:pt x="798" y="656"/>
                    <a:pt x="679" y="775"/>
                    <a:pt x="537" y="775"/>
                  </a:cubicBezTo>
                  <a:cubicBezTo>
                    <a:pt x="406" y="775"/>
                    <a:pt x="287" y="656"/>
                    <a:pt x="287" y="525"/>
                  </a:cubicBezTo>
                  <a:cubicBezTo>
                    <a:pt x="287" y="394"/>
                    <a:pt x="406" y="275"/>
                    <a:pt x="537" y="275"/>
                  </a:cubicBezTo>
                  <a:close/>
                  <a:moveTo>
                    <a:pt x="537" y="1"/>
                  </a:moveTo>
                  <a:cubicBezTo>
                    <a:pt x="239" y="1"/>
                    <a:pt x="1" y="239"/>
                    <a:pt x="1" y="536"/>
                  </a:cubicBezTo>
                  <a:cubicBezTo>
                    <a:pt x="1" y="834"/>
                    <a:pt x="239" y="1072"/>
                    <a:pt x="537" y="1072"/>
                  </a:cubicBezTo>
                  <a:cubicBezTo>
                    <a:pt x="834" y="1072"/>
                    <a:pt x="1084" y="834"/>
                    <a:pt x="1084" y="536"/>
                  </a:cubicBezTo>
                  <a:cubicBezTo>
                    <a:pt x="1084" y="239"/>
                    <a:pt x="834" y="1"/>
                    <a:pt x="537"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87" name="Google Shape;321;p27">
              <a:extLst>
                <a:ext uri="{FF2B5EF4-FFF2-40B4-BE49-F238E27FC236}">
                  <a16:creationId xmlns:a16="http://schemas.microsoft.com/office/drawing/2014/main" id="{468749F8-B1FC-9492-E3A2-F07324E4DFDC}"/>
                </a:ext>
              </a:extLst>
            </p:cNvPr>
            <p:cNvSpPr/>
            <p:nvPr/>
          </p:nvSpPr>
          <p:spPr>
            <a:xfrm>
              <a:off x="2312623" y="2468584"/>
              <a:ext cx="312698" cy="286534"/>
            </a:xfrm>
            <a:custGeom>
              <a:avLst/>
              <a:gdLst/>
              <a:ahLst/>
              <a:cxnLst/>
              <a:rect l="l" t="t" r="r" b="b"/>
              <a:pathLst>
                <a:path w="9824" h="9002" extrusionOk="0">
                  <a:moveTo>
                    <a:pt x="3370" y="1679"/>
                  </a:moveTo>
                  <a:lnTo>
                    <a:pt x="3370" y="2513"/>
                  </a:lnTo>
                  <a:lnTo>
                    <a:pt x="2799" y="2513"/>
                  </a:lnTo>
                  <a:lnTo>
                    <a:pt x="2501" y="1679"/>
                  </a:lnTo>
                  <a:close/>
                  <a:moveTo>
                    <a:pt x="4513" y="1679"/>
                  </a:moveTo>
                  <a:lnTo>
                    <a:pt x="4513" y="2513"/>
                  </a:lnTo>
                  <a:lnTo>
                    <a:pt x="3656" y="2513"/>
                  </a:lnTo>
                  <a:lnTo>
                    <a:pt x="3656" y="1679"/>
                  </a:lnTo>
                  <a:close/>
                  <a:moveTo>
                    <a:pt x="5656" y="1679"/>
                  </a:moveTo>
                  <a:lnTo>
                    <a:pt x="5656" y="2513"/>
                  </a:lnTo>
                  <a:lnTo>
                    <a:pt x="4799" y="2513"/>
                  </a:lnTo>
                  <a:lnTo>
                    <a:pt x="4799" y="1679"/>
                  </a:lnTo>
                  <a:close/>
                  <a:moveTo>
                    <a:pt x="6811" y="1679"/>
                  </a:moveTo>
                  <a:lnTo>
                    <a:pt x="6811" y="2513"/>
                  </a:lnTo>
                  <a:lnTo>
                    <a:pt x="5942" y="2513"/>
                  </a:lnTo>
                  <a:lnTo>
                    <a:pt x="5942" y="1679"/>
                  </a:lnTo>
                  <a:close/>
                  <a:moveTo>
                    <a:pt x="7954" y="1679"/>
                  </a:moveTo>
                  <a:lnTo>
                    <a:pt x="7954" y="2513"/>
                  </a:lnTo>
                  <a:lnTo>
                    <a:pt x="7085" y="2513"/>
                  </a:lnTo>
                  <a:lnTo>
                    <a:pt x="7085" y="1679"/>
                  </a:lnTo>
                  <a:close/>
                  <a:moveTo>
                    <a:pt x="8633" y="1679"/>
                  </a:moveTo>
                  <a:lnTo>
                    <a:pt x="8442" y="2513"/>
                  </a:lnTo>
                  <a:lnTo>
                    <a:pt x="8240" y="2513"/>
                  </a:lnTo>
                  <a:lnTo>
                    <a:pt x="8240" y="1679"/>
                  </a:lnTo>
                  <a:close/>
                  <a:moveTo>
                    <a:pt x="8383" y="2810"/>
                  </a:moveTo>
                  <a:lnTo>
                    <a:pt x="8252" y="3406"/>
                  </a:lnTo>
                  <a:lnTo>
                    <a:pt x="8252" y="2810"/>
                  </a:lnTo>
                  <a:close/>
                  <a:moveTo>
                    <a:pt x="3370" y="2810"/>
                  </a:moveTo>
                  <a:lnTo>
                    <a:pt x="3370" y="3680"/>
                  </a:lnTo>
                  <a:lnTo>
                    <a:pt x="3204" y="3680"/>
                  </a:lnTo>
                  <a:lnTo>
                    <a:pt x="2894" y="2810"/>
                  </a:lnTo>
                  <a:close/>
                  <a:moveTo>
                    <a:pt x="4513" y="2810"/>
                  </a:moveTo>
                  <a:lnTo>
                    <a:pt x="4513" y="3680"/>
                  </a:lnTo>
                  <a:lnTo>
                    <a:pt x="3656" y="3680"/>
                  </a:lnTo>
                  <a:lnTo>
                    <a:pt x="3656" y="2810"/>
                  </a:lnTo>
                  <a:close/>
                  <a:moveTo>
                    <a:pt x="5656" y="2810"/>
                  </a:moveTo>
                  <a:lnTo>
                    <a:pt x="5656" y="3680"/>
                  </a:lnTo>
                  <a:lnTo>
                    <a:pt x="4799" y="3680"/>
                  </a:lnTo>
                  <a:lnTo>
                    <a:pt x="4799" y="2810"/>
                  </a:lnTo>
                  <a:close/>
                  <a:moveTo>
                    <a:pt x="6811" y="2810"/>
                  </a:moveTo>
                  <a:lnTo>
                    <a:pt x="6811" y="3680"/>
                  </a:lnTo>
                  <a:lnTo>
                    <a:pt x="5942" y="3680"/>
                  </a:lnTo>
                  <a:lnTo>
                    <a:pt x="5942" y="2810"/>
                  </a:lnTo>
                  <a:close/>
                  <a:moveTo>
                    <a:pt x="7954" y="2810"/>
                  </a:moveTo>
                  <a:lnTo>
                    <a:pt x="7954" y="3680"/>
                  </a:lnTo>
                  <a:lnTo>
                    <a:pt x="7085" y="3680"/>
                  </a:lnTo>
                  <a:lnTo>
                    <a:pt x="7085" y="2810"/>
                  </a:lnTo>
                  <a:close/>
                  <a:moveTo>
                    <a:pt x="3370" y="3953"/>
                  </a:moveTo>
                  <a:lnTo>
                    <a:pt x="3370" y="4132"/>
                  </a:lnTo>
                  <a:lnTo>
                    <a:pt x="3311" y="3953"/>
                  </a:lnTo>
                  <a:close/>
                  <a:moveTo>
                    <a:pt x="4513" y="3941"/>
                  </a:moveTo>
                  <a:lnTo>
                    <a:pt x="4513" y="4608"/>
                  </a:lnTo>
                  <a:cubicBezTo>
                    <a:pt x="4305" y="4608"/>
                    <a:pt x="4153" y="4629"/>
                    <a:pt x="4022" y="4629"/>
                  </a:cubicBezTo>
                  <a:cubicBezTo>
                    <a:pt x="3891" y="4629"/>
                    <a:pt x="3781" y="4608"/>
                    <a:pt x="3656" y="4525"/>
                  </a:cubicBezTo>
                  <a:lnTo>
                    <a:pt x="3656" y="3941"/>
                  </a:lnTo>
                  <a:close/>
                  <a:moveTo>
                    <a:pt x="5656" y="3953"/>
                  </a:moveTo>
                  <a:lnTo>
                    <a:pt x="5656" y="4632"/>
                  </a:lnTo>
                  <a:lnTo>
                    <a:pt x="4799" y="4632"/>
                  </a:lnTo>
                  <a:lnTo>
                    <a:pt x="4799" y="3953"/>
                  </a:lnTo>
                  <a:close/>
                  <a:moveTo>
                    <a:pt x="6799" y="3953"/>
                  </a:moveTo>
                  <a:lnTo>
                    <a:pt x="6799" y="4632"/>
                  </a:lnTo>
                  <a:lnTo>
                    <a:pt x="5942" y="4632"/>
                  </a:lnTo>
                  <a:lnTo>
                    <a:pt x="5942" y="3953"/>
                  </a:lnTo>
                  <a:close/>
                  <a:moveTo>
                    <a:pt x="7954" y="3953"/>
                  </a:moveTo>
                  <a:lnTo>
                    <a:pt x="7954" y="4632"/>
                  </a:lnTo>
                  <a:lnTo>
                    <a:pt x="7085" y="4632"/>
                  </a:lnTo>
                  <a:lnTo>
                    <a:pt x="7085" y="3953"/>
                  </a:lnTo>
                  <a:close/>
                  <a:moveTo>
                    <a:pt x="3811" y="7263"/>
                  </a:moveTo>
                  <a:cubicBezTo>
                    <a:pt x="4216" y="7263"/>
                    <a:pt x="4549" y="7585"/>
                    <a:pt x="4549" y="7990"/>
                  </a:cubicBezTo>
                  <a:cubicBezTo>
                    <a:pt x="4549" y="8394"/>
                    <a:pt x="4216" y="8716"/>
                    <a:pt x="3811" y="8716"/>
                  </a:cubicBezTo>
                  <a:cubicBezTo>
                    <a:pt x="3418" y="8716"/>
                    <a:pt x="3085" y="8394"/>
                    <a:pt x="3085" y="7990"/>
                  </a:cubicBezTo>
                  <a:cubicBezTo>
                    <a:pt x="3085" y="7585"/>
                    <a:pt x="3418" y="7263"/>
                    <a:pt x="3811" y="7263"/>
                  </a:cubicBezTo>
                  <a:close/>
                  <a:moveTo>
                    <a:pt x="7287" y="7263"/>
                  </a:moveTo>
                  <a:cubicBezTo>
                    <a:pt x="7680" y="7263"/>
                    <a:pt x="8014" y="7585"/>
                    <a:pt x="8014" y="7990"/>
                  </a:cubicBezTo>
                  <a:cubicBezTo>
                    <a:pt x="8014" y="8394"/>
                    <a:pt x="7680" y="8716"/>
                    <a:pt x="7287" y="8716"/>
                  </a:cubicBezTo>
                  <a:cubicBezTo>
                    <a:pt x="6883" y="8716"/>
                    <a:pt x="6549" y="8394"/>
                    <a:pt x="6549" y="7990"/>
                  </a:cubicBezTo>
                  <a:cubicBezTo>
                    <a:pt x="6549" y="7585"/>
                    <a:pt x="6883" y="7263"/>
                    <a:pt x="7287" y="7263"/>
                  </a:cubicBezTo>
                  <a:close/>
                  <a:moveTo>
                    <a:pt x="525" y="0"/>
                  </a:moveTo>
                  <a:cubicBezTo>
                    <a:pt x="239" y="0"/>
                    <a:pt x="1" y="239"/>
                    <a:pt x="1" y="512"/>
                  </a:cubicBezTo>
                  <a:cubicBezTo>
                    <a:pt x="1" y="798"/>
                    <a:pt x="239" y="1036"/>
                    <a:pt x="525" y="1036"/>
                  </a:cubicBezTo>
                  <a:lnTo>
                    <a:pt x="1168" y="1036"/>
                  </a:lnTo>
                  <a:lnTo>
                    <a:pt x="1965" y="3299"/>
                  </a:lnTo>
                  <a:cubicBezTo>
                    <a:pt x="1995" y="3357"/>
                    <a:pt x="2048" y="3400"/>
                    <a:pt x="2106" y="3400"/>
                  </a:cubicBezTo>
                  <a:cubicBezTo>
                    <a:pt x="2119" y="3400"/>
                    <a:pt x="2131" y="3398"/>
                    <a:pt x="2144" y="3394"/>
                  </a:cubicBezTo>
                  <a:cubicBezTo>
                    <a:pt x="2227" y="3358"/>
                    <a:pt x="2263" y="3287"/>
                    <a:pt x="2239" y="3215"/>
                  </a:cubicBezTo>
                  <a:cubicBezTo>
                    <a:pt x="1453" y="1001"/>
                    <a:pt x="1418" y="905"/>
                    <a:pt x="1418" y="893"/>
                  </a:cubicBezTo>
                  <a:cubicBezTo>
                    <a:pt x="1394" y="798"/>
                    <a:pt x="1299" y="762"/>
                    <a:pt x="1215" y="762"/>
                  </a:cubicBezTo>
                  <a:lnTo>
                    <a:pt x="525" y="762"/>
                  </a:lnTo>
                  <a:cubicBezTo>
                    <a:pt x="394" y="762"/>
                    <a:pt x="287" y="655"/>
                    <a:pt x="287" y="512"/>
                  </a:cubicBezTo>
                  <a:cubicBezTo>
                    <a:pt x="287" y="381"/>
                    <a:pt x="394" y="274"/>
                    <a:pt x="525" y="274"/>
                  </a:cubicBezTo>
                  <a:lnTo>
                    <a:pt x="1215" y="274"/>
                  </a:lnTo>
                  <a:cubicBezTo>
                    <a:pt x="1489" y="274"/>
                    <a:pt x="1751" y="441"/>
                    <a:pt x="1846" y="691"/>
                  </a:cubicBezTo>
                  <a:cubicBezTo>
                    <a:pt x="2013" y="1167"/>
                    <a:pt x="3001" y="3918"/>
                    <a:pt x="3132" y="4322"/>
                  </a:cubicBezTo>
                  <a:cubicBezTo>
                    <a:pt x="3239" y="4620"/>
                    <a:pt x="3573" y="4906"/>
                    <a:pt x="3989" y="4906"/>
                  </a:cubicBezTo>
                  <a:lnTo>
                    <a:pt x="9192" y="4906"/>
                  </a:lnTo>
                  <a:cubicBezTo>
                    <a:pt x="9323" y="4906"/>
                    <a:pt x="9431" y="5013"/>
                    <a:pt x="9431" y="5144"/>
                  </a:cubicBezTo>
                  <a:cubicBezTo>
                    <a:pt x="9431" y="5275"/>
                    <a:pt x="9323" y="5382"/>
                    <a:pt x="9192" y="5382"/>
                  </a:cubicBezTo>
                  <a:lnTo>
                    <a:pt x="3989" y="5382"/>
                  </a:lnTo>
                  <a:cubicBezTo>
                    <a:pt x="3430" y="5382"/>
                    <a:pt x="2918" y="5061"/>
                    <a:pt x="2704" y="4537"/>
                  </a:cubicBezTo>
                  <a:lnTo>
                    <a:pt x="2418" y="3715"/>
                  </a:lnTo>
                  <a:cubicBezTo>
                    <a:pt x="2390" y="3660"/>
                    <a:pt x="2342" y="3620"/>
                    <a:pt x="2289" y="3620"/>
                  </a:cubicBezTo>
                  <a:cubicBezTo>
                    <a:pt x="2273" y="3620"/>
                    <a:pt x="2256" y="3624"/>
                    <a:pt x="2239" y="3632"/>
                  </a:cubicBezTo>
                  <a:cubicBezTo>
                    <a:pt x="2168" y="3656"/>
                    <a:pt x="2120" y="3727"/>
                    <a:pt x="2144" y="3810"/>
                  </a:cubicBezTo>
                  <a:cubicBezTo>
                    <a:pt x="2370" y="4406"/>
                    <a:pt x="2382" y="4656"/>
                    <a:pt x="2668" y="5013"/>
                  </a:cubicBezTo>
                  <a:lnTo>
                    <a:pt x="2346" y="5477"/>
                  </a:lnTo>
                  <a:cubicBezTo>
                    <a:pt x="1870" y="6168"/>
                    <a:pt x="2287" y="7132"/>
                    <a:pt x="3120" y="7239"/>
                  </a:cubicBezTo>
                  <a:cubicBezTo>
                    <a:pt x="2442" y="7871"/>
                    <a:pt x="2882" y="9002"/>
                    <a:pt x="3811" y="9002"/>
                  </a:cubicBezTo>
                  <a:cubicBezTo>
                    <a:pt x="4740" y="9002"/>
                    <a:pt x="5168" y="7882"/>
                    <a:pt x="4513" y="7263"/>
                  </a:cubicBezTo>
                  <a:lnTo>
                    <a:pt x="6585" y="7263"/>
                  </a:lnTo>
                  <a:cubicBezTo>
                    <a:pt x="5930" y="7882"/>
                    <a:pt x="6371" y="9002"/>
                    <a:pt x="7287" y="9002"/>
                  </a:cubicBezTo>
                  <a:cubicBezTo>
                    <a:pt x="8204" y="9002"/>
                    <a:pt x="8633" y="7882"/>
                    <a:pt x="7978" y="7263"/>
                  </a:cubicBezTo>
                  <a:lnTo>
                    <a:pt x="8180" y="7263"/>
                  </a:lnTo>
                  <a:cubicBezTo>
                    <a:pt x="8454" y="7263"/>
                    <a:pt x="8692" y="7025"/>
                    <a:pt x="8692" y="6739"/>
                  </a:cubicBezTo>
                  <a:cubicBezTo>
                    <a:pt x="8692" y="6454"/>
                    <a:pt x="8454" y="6216"/>
                    <a:pt x="8180" y="6216"/>
                  </a:cubicBezTo>
                  <a:lnTo>
                    <a:pt x="6883" y="6216"/>
                  </a:lnTo>
                  <a:cubicBezTo>
                    <a:pt x="6811" y="6216"/>
                    <a:pt x="6728" y="6275"/>
                    <a:pt x="6728" y="6370"/>
                  </a:cubicBezTo>
                  <a:cubicBezTo>
                    <a:pt x="6728" y="6442"/>
                    <a:pt x="6787" y="6513"/>
                    <a:pt x="6883" y="6513"/>
                  </a:cubicBezTo>
                  <a:lnTo>
                    <a:pt x="8180" y="6513"/>
                  </a:lnTo>
                  <a:cubicBezTo>
                    <a:pt x="8311" y="6513"/>
                    <a:pt x="8419" y="6620"/>
                    <a:pt x="8419" y="6751"/>
                  </a:cubicBezTo>
                  <a:cubicBezTo>
                    <a:pt x="8419" y="6894"/>
                    <a:pt x="8311" y="6989"/>
                    <a:pt x="8180" y="6989"/>
                  </a:cubicBezTo>
                  <a:lnTo>
                    <a:pt x="3275" y="6989"/>
                  </a:lnTo>
                  <a:cubicBezTo>
                    <a:pt x="2596" y="6989"/>
                    <a:pt x="2192" y="6216"/>
                    <a:pt x="2584" y="5656"/>
                  </a:cubicBezTo>
                  <a:lnTo>
                    <a:pt x="2858" y="5239"/>
                  </a:lnTo>
                  <a:cubicBezTo>
                    <a:pt x="2977" y="5346"/>
                    <a:pt x="3120" y="5430"/>
                    <a:pt x="3251" y="5501"/>
                  </a:cubicBezTo>
                  <a:lnTo>
                    <a:pt x="2965" y="5918"/>
                  </a:lnTo>
                  <a:cubicBezTo>
                    <a:pt x="2787" y="6180"/>
                    <a:pt x="2965" y="6513"/>
                    <a:pt x="3275" y="6513"/>
                  </a:cubicBezTo>
                  <a:lnTo>
                    <a:pt x="6347" y="6513"/>
                  </a:lnTo>
                  <a:cubicBezTo>
                    <a:pt x="6418" y="6513"/>
                    <a:pt x="6490" y="6454"/>
                    <a:pt x="6490" y="6370"/>
                  </a:cubicBezTo>
                  <a:cubicBezTo>
                    <a:pt x="6490" y="6299"/>
                    <a:pt x="6430" y="6216"/>
                    <a:pt x="6347" y="6216"/>
                  </a:cubicBezTo>
                  <a:lnTo>
                    <a:pt x="3275" y="6216"/>
                  </a:lnTo>
                  <a:cubicBezTo>
                    <a:pt x="3204" y="6216"/>
                    <a:pt x="3156" y="6132"/>
                    <a:pt x="3204" y="6073"/>
                  </a:cubicBezTo>
                  <a:lnTo>
                    <a:pt x="3537" y="5596"/>
                  </a:lnTo>
                  <a:cubicBezTo>
                    <a:pt x="3723" y="5653"/>
                    <a:pt x="3776" y="5666"/>
                    <a:pt x="4361" y="5666"/>
                  </a:cubicBezTo>
                  <a:cubicBezTo>
                    <a:pt x="4909" y="5666"/>
                    <a:pt x="5923" y="5655"/>
                    <a:pt x="7950" y="5655"/>
                  </a:cubicBezTo>
                  <a:cubicBezTo>
                    <a:pt x="8328" y="5655"/>
                    <a:pt x="8741" y="5655"/>
                    <a:pt x="9192" y="5656"/>
                  </a:cubicBezTo>
                  <a:cubicBezTo>
                    <a:pt x="9466" y="5656"/>
                    <a:pt x="9704" y="5418"/>
                    <a:pt x="9704" y="5132"/>
                  </a:cubicBezTo>
                  <a:cubicBezTo>
                    <a:pt x="9704" y="4870"/>
                    <a:pt x="9466" y="4632"/>
                    <a:pt x="9192" y="4632"/>
                  </a:cubicBezTo>
                  <a:lnTo>
                    <a:pt x="9038" y="4632"/>
                  </a:lnTo>
                  <a:lnTo>
                    <a:pt x="9704" y="1703"/>
                  </a:lnTo>
                  <a:cubicBezTo>
                    <a:pt x="9823" y="1155"/>
                    <a:pt x="9407" y="643"/>
                    <a:pt x="8859" y="643"/>
                  </a:cubicBezTo>
                  <a:lnTo>
                    <a:pt x="6085" y="643"/>
                  </a:lnTo>
                  <a:cubicBezTo>
                    <a:pt x="6013" y="643"/>
                    <a:pt x="5942" y="691"/>
                    <a:pt x="5942" y="786"/>
                  </a:cubicBezTo>
                  <a:cubicBezTo>
                    <a:pt x="5942" y="858"/>
                    <a:pt x="6002" y="941"/>
                    <a:pt x="6085" y="941"/>
                  </a:cubicBezTo>
                  <a:lnTo>
                    <a:pt x="8859" y="941"/>
                  </a:lnTo>
                  <a:cubicBezTo>
                    <a:pt x="9252" y="941"/>
                    <a:pt x="9526" y="1286"/>
                    <a:pt x="9442" y="1667"/>
                  </a:cubicBezTo>
                  <a:lnTo>
                    <a:pt x="8752" y="4644"/>
                  </a:lnTo>
                  <a:lnTo>
                    <a:pt x="8264" y="4644"/>
                  </a:lnTo>
                  <a:cubicBezTo>
                    <a:pt x="8335" y="4322"/>
                    <a:pt x="8871" y="2001"/>
                    <a:pt x="8966" y="1584"/>
                  </a:cubicBezTo>
                  <a:cubicBezTo>
                    <a:pt x="8978" y="1501"/>
                    <a:pt x="8919" y="1405"/>
                    <a:pt x="8835" y="1405"/>
                  </a:cubicBezTo>
                  <a:lnTo>
                    <a:pt x="2406" y="1405"/>
                  </a:lnTo>
                  <a:lnTo>
                    <a:pt x="2239" y="941"/>
                  </a:lnTo>
                  <a:lnTo>
                    <a:pt x="5537" y="941"/>
                  </a:lnTo>
                  <a:cubicBezTo>
                    <a:pt x="5621" y="941"/>
                    <a:pt x="5692" y="882"/>
                    <a:pt x="5692" y="786"/>
                  </a:cubicBezTo>
                  <a:cubicBezTo>
                    <a:pt x="5692" y="715"/>
                    <a:pt x="5632" y="643"/>
                    <a:pt x="5537" y="643"/>
                  </a:cubicBezTo>
                  <a:lnTo>
                    <a:pt x="2132" y="643"/>
                  </a:lnTo>
                  <a:cubicBezTo>
                    <a:pt x="2001" y="286"/>
                    <a:pt x="1644" y="0"/>
                    <a:pt x="1215" y="0"/>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88" name="Google Shape;322;p27">
            <a:extLst>
              <a:ext uri="{FF2B5EF4-FFF2-40B4-BE49-F238E27FC236}">
                <a16:creationId xmlns:a16="http://schemas.microsoft.com/office/drawing/2014/main" id="{EB12803D-44F4-21C5-8DD6-4E4BCCA23547}"/>
              </a:ext>
            </a:extLst>
          </p:cNvPr>
          <p:cNvGrpSpPr/>
          <p:nvPr/>
        </p:nvGrpSpPr>
        <p:grpSpPr>
          <a:xfrm>
            <a:off x="1777894" y="3290682"/>
            <a:ext cx="380910" cy="339594"/>
            <a:chOff x="855096" y="1504485"/>
            <a:chExt cx="380910" cy="339594"/>
          </a:xfrm>
        </p:grpSpPr>
        <p:sp>
          <p:nvSpPr>
            <p:cNvPr id="89" name="Google Shape;323;p27">
              <a:extLst>
                <a:ext uri="{FF2B5EF4-FFF2-40B4-BE49-F238E27FC236}">
                  <a16:creationId xmlns:a16="http://schemas.microsoft.com/office/drawing/2014/main" id="{DA7E38B9-3800-AFFC-3F76-6599B2DF38EB}"/>
                </a:ext>
              </a:extLst>
            </p:cNvPr>
            <p:cNvSpPr/>
            <p:nvPr/>
          </p:nvSpPr>
          <p:spPr>
            <a:xfrm>
              <a:off x="1092707" y="1504485"/>
              <a:ext cx="107299" cy="136837"/>
            </a:xfrm>
            <a:custGeom>
              <a:avLst/>
              <a:gdLst/>
              <a:ahLst/>
              <a:cxnLst/>
              <a:rect l="l" t="t" r="r" b="b"/>
              <a:pathLst>
                <a:path w="3371" h="4299" extrusionOk="0">
                  <a:moveTo>
                    <a:pt x="1691" y="357"/>
                  </a:moveTo>
                  <a:cubicBezTo>
                    <a:pt x="2418" y="357"/>
                    <a:pt x="3013" y="953"/>
                    <a:pt x="3013" y="1679"/>
                  </a:cubicBezTo>
                  <a:cubicBezTo>
                    <a:pt x="3013" y="2250"/>
                    <a:pt x="2644" y="2750"/>
                    <a:pt x="2108" y="2929"/>
                  </a:cubicBezTo>
                  <a:lnTo>
                    <a:pt x="2418" y="1726"/>
                  </a:lnTo>
                  <a:cubicBezTo>
                    <a:pt x="2453" y="1643"/>
                    <a:pt x="2394" y="1536"/>
                    <a:pt x="2287" y="1512"/>
                  </a:cubicBezTo>
                  <a:cubicBezTo>
                    <a:pt x="2273" y="1509"/>
                    <a:pt x="2258" y="1507"/>
                    <a:pt x="2244" y="1507"/>
                  </a:cubicBezTo>
                  <a:cubicBezTo>
                    <a:pt x="2162" y="1507"/>
                    <a:pt x="2082" y="1564"/>
                    <a:pt x="2072" y="1655"/>
                  </a:cubicBezTo>
                  <a:lnTo>
                    <a:pt x="2060" y="1715"/>
                  </a:lnTo>
                  <a:lnTo>
                    <a:pt x="1322" y="1715"/>
                  </a:lnTo>
                  <a:lnTo>
                    <a:pt x="1298" y="1655"/>
                  </a:lnTo>
                  <a:cubicBezTo>
                    <a:pt x="1277" y="1568"/>
                    <a:pt x="1195" y="1511"/>
                    <a:pt x="1117" y="1511"/>
                  </a:cubicBezTo>
                  <a:cubicBezTo>
                    <a:pt x="1110" y="1511"/>
                    <a:pt x="1103" y="1511"/>
                    <a:pt x="1096" y="1512"/>
                  </a:cubicBezTo>
                  <a:cubicBezTo>
                    <a:pt x="1001" y="1548"/>
                    <a:pt x="941" y="1631"/>
                    <a:pt x="965" y="1726"/>
                  </a:cubicBezTo>
                  <a:lnTo>
                    <a:pt x="1275" y="2929"/>
                  </a:lnTo>
                  <a:cubicBezTo>
                    <a:pt x="751" y="2750"/>
                    <a:pt x="370" y="2262"/>
                    <a:pt x="370" y="1679"/>
                  </a:cubicBezTo>
                  <a:cubicBezTo>
                    <a:pt x="370" y="953"/>
                    <a:pt x="965" y="357"/>
                    <a:pt x="1691" y="357"/>
                  </a:cubicBezTo>
                  <a:close/>
                  <a:moveTo>
                    <a:pt x="1989" y="2036"/>
                  </a:moveTo>
                  <a:lnTo>
                    <a:pt x="1751" y="3012"/>
                  </a:lnTo>
                  <a:lnTo>
                    <a:pt x="1656" y="3012"/>
                  </a:lnTo>
                  <a:lnTo>
                    <a:pt x="1406" y="2036"/>
                  </a:lnTo>
                  <a:close/>
                  <a:moveTo>
                    <a:pt x="2072" y="3310"/>
                  </a:moveTo>
                  <a:lnTo>
                    <a:pt x="2072" y="3739"/>
                  </a:lnTo>
                  <a:lnTo>
                    <a:pt x="1322" y="3751"/>
                  </a:lnTo>
                  <a:cubicBezTo>
                    <a:pt x="1322" y="3751"/>
                    <a:pt x="1298" y="3751"/>
                    <a:pt x="1298" y="3739"/>
                  </a:cubicBezTo>
                  <a:lnTo>
                    <a:pt x="1298" y="3310"/>
                  </a:lnTo>
                  <a:cubicBezTo>
                    <a:pt x="1417" y="3334"/>
                    <a:pt x="1560" y="3346"/>
                    <a:pt x="1691" y="3346"/>
                  </a:cubicBezTo>
                  <a:cubicBezTo>
                    <a:pt x="1822" y="3346"/>
                    <a:pt x="1953" y="3334"/>
                    <a:pt x="2072" y="3310"/>
                  </a:cubicBezTo>
                  <a:close/>
                  <a:moveTo>
                    <a:pt x="1691" y="0"/>
                  </a:moveTo>
                  <a:cubicBezTo>
                    <a:pt x="763" y="0"/>
                    <a:pt x="1" y="750"/>
                    <a:pt x="1" y="1679"/>
                  </a:cubicBezTo>
                  <a:cubicBezTo>
                    <a:pt x="1" y="2334"/>
                    <a:pt x="394" y="2917"/>
                    <a:pt x="941" y="3191"/>
                  </a:cubicBezTo>
                  <a:lnTo>
                    <a:pt x="941" y="3751"/>
                  </a:lnTo>
                  <a:cubicBezTo>
                    <a:pt x="941" y="3941"/>
                    <a:pt x="1108" y="4108"/>
                    <a:pt x="1298" y="4108"/>
                  </a:cubicBezTo>
                  <a:lnTo>
                    <a:pt x="1501" y="4108"/>
                  </a:lnTo>
                  <a:lnTo>
                    <a:pt x="1501" y="4120"/>
                  </a:lnTo>
                  <a:cubicBezTo>
                    <a:pt x="1501" y="4227"/>
                    <a:pt x="1572" y="4298"/>
                    <a:pt x="1679" y="4298"/>
                  </a:cubicBezTo>
                  <a:cubicBezTo>
                    <a:pt x="1775" y="4298"/>
                    <a:pt x="1858" y="4227"/>
                    <a:pt x="1858" y="4120"/>
                  </a:cubicBezTo>
                  <a:lnTo>
                    <a:pt x="1858" y="4108"/>
                  </a:lnTo>
                  <a:lnTo>
                    <a:pt x="2048" y="4108"/>
                  </a:lnTo>
                  <a:cubicBezTo>
                    <a:pt x="2239" y="4108"/>
                    <a:pt x="2406" y="3941"/>
                    <a:pt x="2406" y="3751"/>
                  </a:cubicBezTo>
                  <a:lnTo>
                    <a:pt x="2406" y="3191"/>
                  </a:lnTo>
                  <a:cubicBezTo>
                    <a:pt x="2953" y="2917"/>
                    <a:pt x="3346" y="2334"/>
                    <a:pt x="3346" y="1679"/>
                  </a:cubicBezTo>
                  <a:cubicBezTo>
                    <a:pt x="3370" y="750"/>
                    <a:pt x="2608" y="0"/>
                    <a:pt x="1691"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0" name="Google Shape;324;p27">
              <a:extLst>
                <a:ext uri="{FF2B5EF4-FFF2-40B4-BE49-F238E27FC236}">
                  <a16:creationId xmlns:a16="http://schemas.microsoft.com/office/drawing/2014/main" id="{F936FC0E-2AEA-4555-B9F4-4A02671FAA56}"/>
                </a:ext>
              </a:extLst>
            </p:cNvPr>
            <p:cNvSpPr/>
            <p:nvPr/>
          </p:nvSpPr>
          <p:spPr>
            <a:xfrm>
              <a:off x="855096" y="1521896"/>
              <a:ext cx="214152" cy="322183"/>
            </a:xfrm>
            <a:custGeom>
              <a:avLst/>
              <a:gdLst/>
              <a:ahLst/>
              <a:cxnLst/>
              <a:rect l="l" t="t" r="r" b="b"/>
              <a:pathLst>
                <a:path w="6728" h="10122" extrusionOk="0">
                  <a:moveTo>
                    <a:pt x="3346" y="358"/>
                  </a:moveTo>
                  <a:cubicBezTo>
                    <a:pt x="3870" y="358"/>
                    <a:pt x="4299" y="703"/>
                    <a:pt x="4299" y="1120"/>
                  </a:cubicBezTo>
                  <a:cubicBezTo>
                    <a:pt x="4001" y="1001"/>
                    <a:pt x="3691" y="941"/>
                    <a:pt x="3346" y="941"/>
                  </a:cubicBezTo>
                  <a:cubicBezTo>
                    <a:pt x="3001" y="941"/>
                    <a:pt x="2691" y="1001"/>
                    <a:pt x="2394" y="1120"/>
                  </a:cubicBezTo>
                  <a:cubicBezTo>
                    <a:pt x="2394" y="703"/>
                    <a:pt x="2810" y="358"/>
                    <a:pt x="3346" y="358"/>
                  </a:cubicBezTo>
                  <a:close/>
                  <a:moveTo>
                    <a:pt x="3370" y="1299"/>
                  </a:moveTo>
                  <a:cubicBezTo>
                    <a:pt x="4620" y="1299"/>
                    <a:pt x="5620" y="2311"/>
                    <a:pt x="5620" y="3561"/>
                  </a:cubicBezTo>
                  <a:cubicBezTo>
                    <a:pt x="5620" y="3882"/>
                    <a:pt x="5549" y="4216"/>
                    <a:pt x="5418" y="4513"/>
                  </a:cubicBezTo>
                  <a:lnTo>
                    <a:pt x="5418" y="4347"/>
                  </a:lnTo>
                  <a:cubicBezTo>
                    <a:pt x="5418" y="4144"/>
                    <a:pt x="5322" y="3930"/>
                    <a:pt x="5168" y="3799"/>
                  </a:cubicBezTo>
                  <a:cubicBezTo>
                    <a:pt x="4811" y="3489"/>
                    <a:pt x="4025" y="2953"/>
                    <a:pt x="2632" y="2811"/>
                  </a:cubicBezTo>
                  <a:cubicBezTo>
                    <a:pt x="2626" y="2810"/>
                    <a:pt x="2619" y="2809"/>
                    <a:pt x="2613" y="2809"/>
                  </a:cubicBezTo>
                  <a:cubicBezTo>
                    <a:pt x="2535" y="2809"/>
                    <a:pt x="2452" y="2878"/>
                    <a:pt x="2441" y="2977"/>
                  </a:cubicBezTo>
                  <a:cubicBezTo>
                    <a:pt x="2429" y="3073"/>
                    <a:pt x="2501" y="3156"/>
                    <a:pt x="2608" y="3168"/>
                  </a:cubicBezTo>
                  <a:cubicBezTo>
                    <a:pt x="3882" y="3311"/>
                    <a:pt x="4632" y="3787"/>
                    <a:pt x="4941" y="4061"/>
                  </a:cubicBezTo>
                  <a:cubicBezTo>
                    <a:pt x="5013" y="4144"/>
                    <a:pt x="5072" y="4239"/>
                    <a:pt x="5072" y="4347"/>
                  </a:cubicBezTo>
                  <a:lnTo>
                    <a:pt x="5072" y="4680"/>
                  </a:lnTo>
                  <a:cubicBezTo>
                    <a:pt x="5072" y="5609"/>
                    <a:pt x="4310" y="6371"/>
                    <a:pt x="3382" y="6371"/>
                  </a:cubicBezTo>
                  <a:cubicBezTo>
                    <a:pt x="3374" y="6371"/>
                    <a:pt x="3367" y="6371"/>
                    <a:pt x="3359" y="6371"/>
                  </a:cubicBezTo>
                  <a:cubicBezTo>
                    <a:pt x="2405" y="6371"/>
                    <a:pt x="1643" y="5625"/>
                    <a:pt x="1643" y="4692"/>
                  </a:cubicBezTo>
                  <a:lnTo>
                    <a:pt x="1643" y="4549"/>
                  </a:lnTo>
                  <a:cubicBezTo>
                    <a:pt x="1643" y="4466"/>
                    <a:pt x="1679" y="4406"/>
                    <a:pt x="1739" y="4382"/>
                  </a:cubicBezTo>
                  <a:cubicBezTo>
                    <a:pt x="1965" y="4263"/>
                    <a:pt x="2251" y="4025"/>
                    <a:pt x="2382" y="3620"/>
                  </a:cubicBezTo>
                  <a:cubicBezTo>
                    <a:pt x="2405" y="3525"/>
                    <a:pt x="2370" y="3430"/>
                    <a:pt x="2274" y="3394"/>
                  </a:cubicBezTo>
                  <a:cubicBezTo>
                    <a:pt x="2258" y="3389"/>
                    <a:pt x="2240" y="3387"/>
                    <a:pt x="2222" y="3387"/>
                  </a:cubicBezTo>
                  <a:cubicBezTo>
                    <a:pt x="2152" y="3387"/>
                    <a:pt x="2079" y="3425"/>
                    <a:pt x="2060" y="3501"/>
                  </a:cubicBezTo>
                  <a:cubicBezTo>
                    <a:pt x="1953" y="3799"/>
                    <a:pt x="1739" y="3966"/>
                    <a:pt x="1584" y="4061"/>
                  </a:cubicBezTo>
                  <a:cubicBezTo>
                    <a:pt x="1417" y="4156"/>
                    <a:pt x="1310" y="4335"/>
                    <a:pt x="1310" y="4513"/>
                  </a:cubicBezTo>
                  <a:cubicBezTo>
                    <a:pt x="1179" y="4216"/>
                    <a:pt x="1108" y="3882"/>
                    <a:pt x="1108" y="3561"/>
                  </a:cubicBezTo>
                  <a:cubicBezTo>
                    <a:pt x="1108" y="2311"/>
                    <a:pt x="2120" y="1299"/>
                    <a:pt x="3370" y="1299"/>
                  </a:cubicBezTo>
                  <a:close/>
                  <a:moveTo>
                    <a:pt x="4108" y="6585"/>
                  </a:moveTo>
                  <a:lnTo>
                    <a:pt x="4108" y="7002"/>
                  </a:lnTo>
                  <a:cubicBezTo>
                    <a:pt x="4108" y="7228"/>
                    <a:pt x="4239" y="7418"/>
                    <a:pt x="4430" y="7502"/>
                  </a:cubicBezTo>
                  <a:lnTo>
                    <a:pt x="4691" y="7621"/>
                  </a:lnTo>
                  <a:cubicBezTo>
                    <a:pt x="4441" y="8133"/>
                    <a:pt x="3918" y="8442"/>
                    <a:pt x="3346" y="8442"/>
                  </a:cubicBezTo>
                  <a:cubicBezTo>
                    <a:pt x="2786" y="8442"/>
                    <a:pt x="2263" y="8133"/>
                    <a:pt x="2013" y="7621"/>
                  </a:cubicBezTo>
                  <a:lnTo>
                    <a:pt x="2263" y="7502"/>
                  </a:lnTo>
                  <a:cubicBezTo>
                    <a:pt x="2453" y="7418"/>
                    <a:pt x="2584" y="7228"/>
                    <a:pt x="2584" y="7002"/>
                  </a:cubicBezTo>
                  <a:lnTo>
                    <a:pt x="2584" y="6585"/>
                  </a:lnTo>
                  <a:cubicBezTo>
                    <a:pt x="2822" y="6668"/>
                    <a:pt x="3084" y="6728"/>
                    <a:pt x="3346" y="6728"/>
                  </a:cubicBezTo>
                  <a:cubicBezTo>
                    <a:pt x="3620" y="6728"/>
                    <a:pt x="3870" y="6668"/>
                    <a:pt x="4108" y="6585"/>
                  </a:cubicBezTo>
                  <a:close/>
                  <a:moveTo>
                    <a:pt x="3346" y="1"/>
                  </a:moveTo>
                  <a:cubicBezTo>
                    <a:pt x="2632" y="1"/>
                    <a:pt x="2060" y="513"/>
                    <a:pt x="2060" y="1120"/>
                  </a:cubicBezTo>
                  <a:cubicBezTo>
                    <a:pt x="2060" y="1179"/>
                    <a:pt x="2060" y="1227"/>
                    <a:pt x="2072" y="1287"/>
                  </a:cubicBezTo>
                  <a:cubicBezTo>
                    <a:pt x="1286" y="1727"/>
                    <a:pt x="750" y="2572"/>
                    <a:pt x="750" y="3561"/>
                  </a:cubicBezTo>
                  <a:cubicBezTo>
                    <a:pt x="750" y="4204"/>
                    <a:pt x="989" y="4811"/>
                    <a:pt x="1405" y="5287"/>
                  </a:cubicBezTo>
                  <a:cubicBezTo>
                    <a:pt x="1548" y="5751"/>
                    <a:pt x="1846" y="6156"/>
                    <a:pt x="2251" y="6406"/>
                  </a:cubicBezTo>
                  <a:lnTo>
                    <a:pt x="2251" y="7014"/>
                  </a:lnTo>
                  <a:cubicBezTo>
                    <a:pt x="2251" y="7085"/>
                    <a:pt x="2203" y="7168"/>
                    <a:pt x="2132" y="7192"/>
                  </a:cubicBezTo>
                  <a:lnTo>
                    <a:pt x="548" y="7895"/>
                  </a:lnTo>
                  <a:cubicBezTo>
                    <a:pt x="203" y="8037"/>
                    <a:pt x="0" y="8371"/>
                    <a:pt x="0" y="8740"/>
                  </a:cubicBezTo>
                  <a:lnTo>
                    <a:pt x="0" y="9942"/>
                  </a:lnTo>
                  <a:cubicBezTo>
                    <a:pt x="0" y="10050"/>
                    <a:pt x="72" y="10121"/>
                    <a:pt x="179" y="10121"/>
                  </a:cubicBezTo>
                  <a:cubicBezTo>
                    <a:pt x="286" y="10121"/>
                    <a:pt x="358" y="10050"/>
                    <a:pt x="358" y="9942"/>
                  </a:cubicBezTo>
                  <a:lnTo>
                    <a:pt x="358" y="8740"/>
                  </a:lnTo>
                  <a:cubicBezTo>
                    <a:pt x="358" y="8514"/>
                    <a:pt x="489" y="8311"/>
                    <a:pt x="703" y="8216"/>
                  </a:cubicBezTo>
                  <a:lnTo>
                    <a:pt x="1691" y="7776"/>
                  </a:lnTo>
                  <a:cubicBezTo>
                    <a:pt x="2013" y="8395"/>
                    <a:pt x="2644" y="8799"/>
                    <a:pt x="3358" y="8799"/>
                  </a:cubicBezTo>
                  <a:cubicBezTo>
                    <a:pt x="4072" y="8799"/>
                    <a:pt x="4715" y="8395"/>
                    <a:pt x="5025" y="7776"/>
                  </a:cubicBezTo>
                  <a:lnTo>
                    <a:pt x="6025" y="8216"/>
                  </a:lnTo>
                  <a:cubicBezTo>
                    <a:pt x="6239" y="8311"/>
                    <a:pt x="6370" y="8514"/>
                    <a:pt x="6370" y="8740"/>
                  </a:cubicBezTo>
                  <a:lnTo>
                    <a:pt x="6370" y="9942"/>
                  </a:lnTo>
                  <a:cubicBezTo>
                    <a:pt x="6370" y="10050"/>
                    <a:pt x="6442" y="10121"/>
                    <a:pt x="6549" y="10121"/>
                  </a:cubicBezTo>
                  <a:cubicBezTo>
                    <a:pt x="6656" y="10121"/>
                    <a:pt x="6727" y="10050"/>
                    <a:pt x="6727" y="9942"/>
                  </a:cubicBezTo>
                  <a:lnTo>
                    <a:pt x="6727" y="8740"/>
                  </a:lnTo>
                  <a:cubicBezTo>
                    <a:pt x="6704" y="8371"/>
                    <a:pt x="6489" y="8037"/>
                    <a:pt x="6144" y="7895"/>
                  </a:cubicBezTo>
                  <a:lnTo>
                    <a:pt x="4572" y="7192"/>
                  </a:lnTo>
                  <a:cubicBezTo>
                    <a:pt x="4501" y="7168"/>
                    <a:pt x="4453" y="7085"/>
                    <a:pt x="4453" y="7014"/>
                  </a:cubicBezTo>
                  <a:lnTo>
                    <a:pt x="4453" y="6406"/>
                  </a:lnTo>
                  <a:cubicBezTo>
                    <a:pt x="4858" y="6156"/>
                    <a:pt x="5156" y="5751"/>
                    <a:pt x="5299" y="5287"/>
                  </a:cubicBezTo>
                  <a:cubicBezTo>
                    <a:pt x="5715" y="4811"/>
                    <a:pt x="5954" y="4204"/>
                    <a:pt x="5954" y="3561"/>
                  </a:cubicBezTo>
                  <a:cubicBezTo>
                    <a:pt x="5954" y="2596"/>
                    <a:pt x="5418" y="1727"/>
                    <a:pt x="4632" y="1287"/>
                  </a:cubicBezTo>
                  <a:cubicBezTo>
                    <a:pt x="4644" y="1227"/>
                    <a:pt x="4644" y="1179"/>
                    <a:pt x="4644" y="1120"/>
                  </a:cubicBezTo>
                  <a:cubicBezTo>
                    <a:pt x="4644" y="513"/>
                    <a:pt x="4060" y="1"/>
                    <a:pt x="3346"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1" name="Google Shape;325;p27">
              <a:extLst>
                <a:ext uri="{FF2B5EF4-FFF2-40B4-BE49-F238E27FC236}">
                  <a16:creationId xmlns:a16="http://schemas.microsoft.com/office/drawing/2014/main" id="{074D3412-663F-2B59-95A9-296102C01618}"/>
                </a:ext>
              </a:extLst>
            </p:cNvPr>
            <p:cNvSpPr/>
            <p:nvPr/>
          </p:nvSpPr>
          <p:spPr>
            <a:xfrm>
              <a:off x="896411" y="1808780"/>
              <a:ext cx="11395" cy="34918"/>
            </a:xfrm>
            <a:custGeom>
              <a:avLst/>
              <a:gdLst/>
              <a:ahLst/>
              <a:cxnLst/>
              <a:rect l="l" t="t" r="r" b="b"/>
              <a:pathLst>
                <a:path w="358" h="1097" extrusionOk="0">
                  <a:moveTo>
                    <a:pt x="179" y="1"/>
                  </a:moveTo>
                  <a:cubicBezTo>
                    <a:pt x="72" y="1"/>
                    <a:pt x="0" y="72"/>
                    <a:pt x="0" y="179"/>
                  </a:cubicBezTo>
                  <a:lnTo>
                    <a:pt x="0" y="918"/>
                  </a:lnTo>
                  <a:cubicBezTo>
                    <a:pt x="0" y="1025"/>
                    <a:pt x="72" y="1096"/>
                    <a:pt x="179" y="1096"/>
                  </a:cubicBezTo>
                  <a:cubicBezTo>
                    <a:pt x="286" y="1096"/>
                    <a:pt x="357" y="1025"/>
                    <a:pt x="357" y="918"/>
                  </a:cubicBezTo>
                  <a:lnTo>
                    <a:pt x="357" y="179"/>
                  </a:lnTo>
                  <a:cubicBezTo>
                    <a:pt x="345" y="84"/>
                    <a:pt x="262" y="1"/>
                    <a:pt x="17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2" name="Google Shape;326;p27">
              <a:extLst>
                <a:ext uri="{FF2B5EF4-FFF2-40B4-BE49-F238E27FC236}">
                  <a16:creationId xmlns:a16="http://schemas.microsoft.com/office/drawing/2014/main" id="{2AEC749B-79A4-96CE-C07F-5EDCE4E64DCD}"/>
                </a:ext>
              </a:extLst>
            </p:cNvPr>
            <p:cNvSpPr/>
            <p:nvPr/>
          </p:nvSpPr>
          <p:spPr>
            <a:xfrm>
              <a:off x="1015391" y="1808780"/>
              <a:ext cx="11395" cy="34918"/>
            </a:xfrm>
            <a:custGeom>
              <a:avLst/>
              <a:gdLst/>
              <a:ahLst/>
              <a:cxnLst/>
              <a:rect l="l" t="t" r="r" b="b"/>
              <a:pathLst>
                <a:path w="358" h="1097" extrusionOk="0">
                  <a:moveTo>
                    <a:pt x="179" y="1"/>
                  </a:moveTo>
                  <a:cubicBezTo>
                    <a:pt x="72" y="1"/>
                    <a:pt x="1" y="72"/>
                    <a:pt x="1" y="179"/>
                  </a:cubicBezTo>
                  <a:lnTo>
                    <a:pt x="1" y="918"/>
                  </a:lnTo>
                  <a:cubicBezTo>
                    <a:pt x="1" y="1025"/>
                    <a:pt x="72" y="1096"/>
                    <a:pt x="179" y="1096"/>
                  </a:cubicBezTo>
                  <a:cubicBezTo>
                    <a:pt x="275" y="1096"/>
                    <a:pt x="346" y="1025"/>
                    <a:pt x="346" y="918"/>
                  </a:cubicBezTo>
                  <a:lnTo>
                    <a:pt x="346" y="179"/>
                  </a:lnTo>
                  <a:cubicBezTo>
                    <a:pt x="358" y="84"/>
                    <a:pt x="275" y="1"/>
                    <a:pt x="179"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93" name="Google Shape;327;p27">
              <a:extLst>
                <a:ext uri="{FF2B5EF4-FFF2-40B4-BE49-F238E27FC236}">
                  <a16:creationId xmlns:a16="http://schemas.microsoft.com/office/drawing/2014/main" id="{6277635B-2129-68D2-08B9-3ACBA347EDD2}"/>
                </a:ext>
              </a:extLst>
            </p:cNvPr>
            <p:cNvSpPr/>
            <p:nvPr/>
          </p:nvSpPr>
          <p:spPr>
            <a:xfrm>
              <a:off x="1057471" y="1522660"/>
              <a:ext cx="178534" cy="186110"/>
            </a:xfrm>
            <a:custGeom>
              <a:avLst/>
              <a:gdLst/>
              <a:ahLst/>
              <a:cxnLst/>
              <a:rect l="l" t="t" r="r" b="b"/>
              <a:pathLst>
                <a:path w="5609" h="5847" extrusionOk="0">
                  <a:moveTo>
                    <a:pt x="739" y="1"/>
                  </a:moveTo>
                  <a:cubicBezTo>
                    <a:pt x="346" y="1"/>
                    <a:pt x="0" y="322"/>
                    <a:pt x="0" y="739"/>
                  </a:cubicBezTo>
                  <a:lnTo>
                    <a:pt x="0" y="3751"/>
                  </a:lnTo>
                  <a:cubicBezTo>
                    <a:pt x="0" y="4144"/>
                    <a:pt x="322" y="4489"/>
                    <a:pt x="739" y="4489"/>
                  </a:cubicBezTo>
                  <a:lnTo>
                    <a:pt x="1084" y="4489"/>
                  </a:lnTo>
                  <a:lnTo>
                    <a:pt x="834" y="5513"/>
                  </a:lnTo>
                  <a:cubicBezTo>
                    <a:pt x="798" y="5620"/>
                    <a:pt x="846" y="5739"/>
                    <a:pt x="941" y="5799"/>
                  </a:cubicBezTo>
                  <a:cubicBezTo>
                    <a:pt x="977" y="5823"/>
                    <a:pt x="1036" y="5847"/>
                    <a:pt x="1084" y="5847"/>
                  </a:cubicBezTo>
                  <a:cubicBezTo>
                    <a:pt x="1143" y="5847"/>
                    <a:pt x="1191" y="5823"/>
                    <a:pt x="1250" y="5799"/>
                  </a:cubicBezTo>
                  <a:lnTo>
                    <a:pt x="3048" y="4489"/>
                  </a:lnTo>
                  <a:lnTo>
                    <a:pt x="4870" y="4489"/>
                  </a:lnTo>
                  <a:cubicBezTo>
                    <a:pt x="5263" y="4489"/>
                    <a:pt x="5608" y="4156"/>
                    <a:pt x="5608" y="3739"/>
                  </a:cubicBezTo>
                  <a:lnTo>
                    <a:pt x="5608" y="739"/>
                  </a:lnTo>
                  <a:cubicBezTo>
                    <a:pt x="5596" y="322"/>
                    <a:pt x="5263" y="1"/>
                    <a:pt x="4870" y="1"/>
                  </a:cubicBezTo>
                  <a:cubicBezTo>
                    <a:pt x="4763" y="1"/>
                    <a:pt x="4691" y="72"/>
                    <a:pt x="4691" y="179"/>
                  </a:cubicBezTo>
                  <a:cubicBezTo>
                    <a:pt x="4691" y="274"/>
                    <a:pt x="4763" y="346"/>
                    <a:pt x="4870" y="346"/>
                  </a:cubicBezTo>
                  <a:cubicBezTo>
                    <a:pt x="5072" y="346"/>
                    <a:pt x="5251" y="524"/>
                    <a:pt x="5251" y="739"/>
                  </a:cubicBezTo>
                  <a:lnTo>
                    <a:pt x="5251" y="3739"/>
                  </a:lnTo>
                  <a:cubicBezTo>
                    <a:pt x="5251" y="3953"/>
                    <a:pt x="5072" y="4132"/>
                    <a:pt x="4870" y="4132"/>
                  </a:cubicBezTo>
                  <a:lnTo>
                    <a:pt x="2989" y="4132"/>
                  </a:lnTo>
                  <a:cubicBezTo>
                    <a:pt x="2965" y="4132"/>
                    <a:pt x="2917" y="4144"/>
                    <a:pt x="2882" y="4156"/>
                  </a:cubicBezTo>
                  <a:lnTo>
                    <a:pt x="1215" y="5382"/>
                  </a:lnTo>
                  <a:lnTo>
                    <a:pt x="1477" y="4358"/>
                  </a:lnTo>
                  <a:cubicBezTo>
                    <a:pt x="1489" y="4299"/>
                    <a:pt x="1477" y="4251"/>
                    <a:pt x="1441" y="4203"/>
                  </a:cubicBezTo>
                  <a:cubicBezTo>
                    <a:pt x="1417" y="4156"/>
                    <a:pt x="1358" y="4132"/>
                    <a:pt x="1310" y="4132"/>
                  </a:cubicBezTo>
                  <a:lnTo>
                    <a:pt x="739" y="4132"/>
                  </a:lnTo>
                  <a:cubicBezTo>
                    <a:pt x="536" y="4132"/>
                    <a:pt x="358" y="3953"/>
                    <a:pt x="358" y="3739"/>
                  </a:cubicBezTo>
                  <a:lnTo>
                    <a:pt x="358" y="739"/>
                  </a:lnTo>
                  <a:cubicBezTo>
                    <a:pt x="358" y="524"/>
                    <a:pt x="536" y="346"/>
                    <a:pt x="739" y="346"/>
                  </a:cubicBezTo>
                  <a:cubicBezTo>
                    <a:pt x="846" y="346"/>
                    <a:pt x="917" y="274"/>
                    <a:pt x="917" y="179"/>
                  </a:cubicBezTo>
                  <a:cubicBezTo>
                    <a:pt x="917" y="72"/>
                    <a:pt x="846" y="1"/>
                    <a:pt x="739" y="1"/>
                  </a:cubicBezTo>
                  <a:close/>
                </a:path>
              </a:pathLst>
            </a:custGeom>
            <a:solidFill>
              <a:schemeClr val="lt1"/>
            </a:solidFill>
            <a:ln>
              <a:noFill/>
            </a:ln>
          </p:spPr>
          <p:txBody>
            <a:bodyPr spcFirstLastPara="1" wrap="square" lIns="91425" tIns="91425" rIns="91425" bIns="91425" anchor="ctr" anchorCtr="0">
              <a:noAutofit/>
            </a:bodyPr>
            <a:lstStyle/>
            <a:p>
              <a:endParaRPr/>
            </a:p>
          </p:txBody>
        </p:sp>
      </p:grpSp>
      <p:grpSp>
        <p:nvGrpSpPr>
          <p:cNvPr id="94" name="Google Shape;328;p27">
            <a:extLst>
              <a:ext uri="{FF2B5EF4-FFF2-40B4-BE49-F238E27FC236}">
                <a16:creationId xmlns:a16="http://schemas.microsoft.com/office/drawing/2014/main" id="{0178CF6C-39FA-FC57-6ABF-1B83612C46A7}"/>
              </a:ext>
            </a:extLst>
          </p:cNvPr>
          <p:cNvGrpSpPr/>
          <p:nvPr/>
        </p:nvGrpSpPr>
        <p:grpSpPr>
          <a:xfrm>
            <a:off x="2577298" y="2794943"/>
            <a:ext cx="336188" cy="335425"/>
            <a:chOff x="2302788" y="1505981"/>
            <a:chExt cx="336188" cy="335425"/>
          </a:xfrm>
        </p:grpSpPr>
        <p:sp>
          <p:nvSpPr>
            <p:cNvPr id="95" name="Google Shape;329;p27">
              <a:extLst>
                <a:ext uri="{FF2B5EF4-FFF2-40B4-BE49-F238E27FC236}">
                  <a16:creationId xmlns:a16="http://schemas.microsoft.com/office/drawing/2014/main" id="{9C57B37C-061F-DC78-9A35-6437FA646D22}"/>
                </a:ext>
              </a:extLst>
            </p:cNvPr>
            <p:cNvSpPr/>
            <p:nvPr/>
          </p:nvSpPr>
          <p:spPr>
            <a:xfrm>
              <a:off x="2302788" y="1505981"/>
              <a:ext cx="336188" cy="335425"/>
            </a:xfrm>
            <a:custGeom>
              <a:avLst/>
              <a:gdLst/>
              <a:ahLst/>
              <a:cxnLst/>
              <a:rect l="l" t="t" r="r" b="b"/>
              <a:pathLst>
                <a:path w="10562" h="10538" extrusionOk="0">
                  <a:moveTo>
                    <a:pt x="5275" y="1"/>
                  </a:moveTo>
                  <a:cubicBezTo>
                    <a:pt x="3858" y="1"/>
                    <a:pt x="2536" y="548"/>
                    <a:pt x="1548" y="1548"/>
                  </a:cubicBezTo>
                  <a:cubicBezTo>
                    <a:pt x="548" y="2549"/>
                    <a:pt x="0" y="3870"/>
                    <a:pt x="0" y="5263"/>
                  </a:cubicBezTo>
                  <a:cubicBezTo>
                    <a:pt x="0" y="6668"/>
                    <a:pt x="548" y="8002"/>
                    <a:pt x="1548" y="8990"/>
                  </a:cubicBezTo>
                  <a:cubicBezTo>
                    <a:pt x="2548" y="9990"/>
                    <a:pt x="3870" y="10538"/>
                    <a:pt x="5275" y="10538"/>
                  </a:cubicBezTo>
                  <a:cubicBezTo>
                    <a:pt x="6680" y="10538"/>
                    <a:pt x="8013" y="9990"/>
                    <a:pt x="8989" y="8990"/>
                  </a:cubicBezTo>
                  <a:cubicBezTo>
                    <a:pt x="9990" y="7990"/>
                    <a:pt x="10537" y="6668"/>
                    <a:pt x="10537" y="5263"/>
                  </a:cubicBezTo>
                  <a:cubicBezTo>
                    <a:pt x="10561" y="5192"/>
                    <a:pt x="10549" y="5085"/>
                    <a:pt x="10549" y="5001"/>
                  </a:cubicBezTo>
                  <a:cubicBezTo>
                    <a:pt x="10549" y="4906"/>
                    <a:pt x="10478" y="4847"/>
                    <a:pt x="10394" y="4847"/>
                  </a:cubicBezTo>
                  <a:cubicBezTo>
                    <a:pt x="10299" y="4847"/>
                    <a:pt x="10240" y="4930"/>
                    <a:pt x="10240" y="5013"/>
                  </a:cubicBezTo>
                  <a:lnTo>
                    <a:pt x="10240" y="5287"/>
                  </a:lnTo>
                  <a:cubicBezTo>
                    <a:pt x="10240" y="6609"/>
                    <a:pt x="9716" y="7859"/>
                    <a:pt x="8787" y="8799"/>
                  </a:cubicBezTo>
                  <a:cubicBezTo>
                    <a:pt x="7846" y="9728"/>
                    <a:pt x="6596" y="10252"/>
                    <a:pt x="5275" y="10252"/>
                  </a:cubicBezTo>
                  <a:cubicBezTo>
                    <a:pt x="3941" y="10252"/>
                    <a:pt x="2691" y="9728"/>
                    <a:pt x="1762" y="8799"/>
                  </a:cubicBezTo>
                  <a:cubicBezTo>
                    <a:pt x="822" y="7859"/>
                    <a:pt x="298" y="6609"/>
                    <a:pt x="298" y="5287"/>
                  </a:cubicBezTo>
                  <a:cubicBezTo>
                    <a:pt x="298" y="3954"/>
                    <a:pt x="822" y="2703"/>
                    <a:pt x="1762" y="1775"/>
                  </a:cubicBezTo>
                  <a:cubicBezTo>
                    <a:pt x="2691" y="834"/>
                    <a:pt x="3941" y="310"/>
                    <a:pt x="5275" y="310"/>
                  </a:cubicBezTo>
                  <a:cubicBezTo>
                    <a:pt x="6442" y="310"/>
                    <a:pt x="7573" y="727"/>
                    <a:pt x="8466" y="1477"/>
                  </a:cubicBezTo>
                  <a:cubicBezTo>
                    <a:pt x="9347" y="2215"/>
                    <a:pt x="9942" y="3239"/>
                    <a:pt x="10156" y="4370"/>
                  </a:cubicBezTo>
                  <a:cubicBezTo>
                    <a:pt x="10167" y="4454"/>
                    <a:pt x="10223" y="4492"/>
                    <a:pt x="10301" y="4492"/>
                  </a:cubicBezTo>
                  <a:cubicBezTo>
                    <a:pt x="10312" y="4492"/>
                    <a:pt x="10323" y="4491"/>
                    <a:pt x="10335" y="4489"/>
                  </a:cubicBezTo>
                  <a:cubicBezTo>
                    <a:pt x="10418" y="4477"/>
                    <a:pt x="10466" y="4406"/>
                    <a:pt x="10454" y="4311"/>
                  </a:cubicBezTo>
                  <a:cubicBezTo>
                    <a:pt x="10228" y="3108"/>
                    <a:pt x="9597" y="2025"/>
                    <a:pt x="8668" y="1239"/>
                  </a:cubicBezTo>
                  <a:cubicBezTo>
                    <a:pt x="7716" y="429"/>
                    <a:pt x="6501" y="1"/>
                    <a:pt x="527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6" name="Google Shape;330;p27">
              <a:extLst>
                <a:ext uri="{FF2B5EF4-FFF2-40B4-BE49-F238E27FC236}">
                  <a16:creationId xmlns:a16="http://schemas.microsoft.com/office/drawing/2014/main" id="{4906EE82-9F25-0FE3-2AC7-90673611C430}"/>
                </a:ext>
              </a:extLst>
            </p:cNvPr>
            <p:cNvSpPr/>
            <p:nvPr/>
          </p:nvSpPr>
          <p:spPr>
            <a:xfrm>
              <a:off x="2327806" y="1530618"/>
              <a:ext cx="287266" cy="286916"/>
            </a:xfrm>
            <a:custGeom>
              <a:avLst/>
              <a:gdLst/>
              <a:ahLst/>
              <a:cxnLst/>
              <a:rect l="l" t="t" r="r" b="b"/>
              <a:pathLst>
                <a:path w="9025" h="9014" extrusionOk="0">
                  <a:moveTo>
                    <a:pt x="4513" y="1"/>
                  </a:moveTo>
                  <a:cubicBezTo>
                    <a:pt x="3870" y="1"/>
                    <a:pt x="3262" y="132"/>
                    <a:pt x="2679" y="382"/>
                  </a:cubicBezTo>
                  <a:cubicBezTo>
                    <a:pt x="2119" y="644"/>
                    <a:pt x="1619" y="1001"/>
                    <a:pt x="1215" y="1441"/>
                  </a:cubicBezTo>
                  <a:cubicBezTo>
                    <a:pt x="1155" y="1501"/>
                    <a:pt x="1155" y="1608"/>
                    <a:pt x="1226" y="1667"/>
                  </a:cubicBezTo>
                  <a:cubicBezTo>
                    <a:pt x="1255" y="1696"/>
                    <a:pt x="1294" y="1711"/>
                    <a:pt x="1334" y="1711"/>
                  </a:cubicBezTo>
                  <a:cubicBezTo>
                    <a:pt x="1377" y="1711"/>
                    <a:pt x="1422" y="1693"/>
                    <a:pt x="1453" y="1656"/>
                  </a:cubicBezTo>
                  <a:cubicBezTo>
                    <a:pt x="1834" y="1239"/>
                    <a:pt x="2298" y="894"/>
                    <a:pt x="2822" y="667"/>
                  </a:cubicBezTo>
                  <a:cubicBezTo>
                    <a:pt x="3358" y="429"/>
                    <a:pt x="3929" y="310"/>
                    <a:pt x="4524" y="310"/>
                  </a:cubicBezTo>
                  <a:cubicBezTo>
                    <a:pt x="6834" y="310"/>
                    <a:pt x="8727" y="2191"/>
                    <a:pt x="8727" y="4513"/>
                  </a:cubicBezTo>
                  <a:cubicBezTo>
                    <a:pt x="8727" y="6811"/>
                    <a:pt x="6846" y="8704"/>
                    <a:pt x="4524" y="8704"/>
                  </a:cubicBezTo>
                  <a:cubicBezTo>
                    <a:pt x="2227" y="8704"/>
                    <a:pt x="333" y="6835"/>
                    <a:pt x="333" y="4513"/>
                  </a:cubicBezTo>
                  <a:cubicBezTo>
                    <a:pt x="333" y="3692"/>
                    <a:pt x="572" y="2882"/>
                    <a:pt x="1036" y="2203"/>
                  </a:cubicBezTo>
                  <a:cubicBezTo>
                    <a:pt x="1048" y="2132"/>
                    <a:pt x="1036" y="2037"/>
                    <a:pt x="953" y="1977"/>
                  </a:cubicBezTo>
                  <a:cubicBezTo>
                    <a:pt x="927" y="1960"/>
                    <a:pt x="900" y="1952"/>
                    <a:pt x="874" y="1952"/>
                  </a:cubicBezTo>
                  <a:cubicBezTo>
                    <a:pt x="827" y="1952"/>
                    <a:pt x="781" y="1979"/>
                    <a:pt x="750" y="2025"/>
                  </a:cubicBezTo>
                  <a:cubicBezTo>
                    <a:pt x="262" y="2751"/>
                    <a:pt x="0" y="3620"/>
                    <a:pt x="0" y="4513"/>
                  </a:cubicBezTo>
                  <a:cubicBezTo>
                    <a:pt x="0" y="5716"/>
                    <a:pt x="464" y="6847"/>
                    <a:pt x="1334" y="7692"/>
                  </a:cubicBezTo>
                  <a:cubicBezTo>
                    <a:pt x="2191" y="8537"/>
                    <a:pt x="3310" y="9014"/>
                    <a:pt x="4513" y="9014"/>
                  </a:cubicBezTo>
                  <a:cubicBezTo>
                    <a:pt x="5715" y="9014"/>
                    <a:pt x="6846" y="8549"/>
                    <a:pt x="7692" y="7692"/>
                  </a:cubicBezTo>
                  <a:cubicBezTo>
                    <a:pt x="8549" y="6835"/>
                    <a:pt x="9025" y="5716"/>
                    <a:pt x="9025" y="4513"/>
                  </a:cubicBezTo>
                  <a:cubicBezTo>
                    <a:pt x="9025" y="3299"/>
                    <a:pt x="8561" y="2168"/>
                    <a:pt x="7692" y="1322"/>
                  </a:cubicBezTo>
                  <a:cubicBezTo>
                    <a:pt x="6846" y="477"/>
                    <a:pt x="5715" y="1"/>
                    <a:pt x="451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7" name="Google Shape;331;p27">
              <a:extLst>
                <a:ext uri="{FF2B5EF4-FFF2-40B4-BE49-F238E27FC236}">
                  <a16:creationId xmlns:a16="http://schemas.microsoft.com/office/drawing/2014/main" id="{CB5183B7-A46A-7675-E230-19CB98566757}"/>
                </a:ext>
              </a:extLst>
            </p:cNvPr>
            <p:cNvSpPr/>
            <p:nvPr/>
          </p:nvSpPr>
          <p:spPr>
            <a:xfrm>
              <a:off x="2352061" y="1669333"/>
              <a:ext cx="16679" cy="9485"/>
            </a:xfrm>
            <a:custGeom>
              <a:avLst/>
              <a:gdLst/>
              <a:ahLst/>
              <a:cxnLst/>
              <a:rect l="l" t="t" r="r" b="b"/>
              <a:pathLst>
                <a:path w="524" h="298" extrusionOk="0">
                  <a:moveTo>
                    <a:pt x="155" y="0"/>
                  </a:moveTo>
                  <a:cubicBezTo>
                    <a:pt x="60" y="0"/>
                    <a:pt x="0" y="60"/>
                    <a:pt x="0" y="155"/>
                  </a:cubicBezTo>
                  <a:cubicBezTo>
                    <a:pt x="0" y="238"/>
                    <a:pt x="72" y="298"/>
                    <a:pt x="155" y="298"/>
                  </a:cubicBezTo>
                  <a:lnTo>
                    <a:pt x="369" y="298"/>
                  </a:lnTo>
                  <a:cubicBezTo>
                    <a:pt x="464" y="298"/>
                    <a:pt x="524" y="226"/>
                    <a:pt x="524" y="155"/>
                  </a:cubicBezTo>
                  <a:cubicBezTo>
                    <a:pt x="524" y="60"/>
                    <a:pt x="453" y="0"/>
                    <a:pt x="36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8" name="Google Shape;332;p27">
              <a:extLst>
                <a:ext uri="{FF2B5EF4-FFF2-40B4-BE49-F238E27FC236}">
                  <a16:creationId xmlns:a16="http://schemas.microsoft.com/office/drawing/2014/main" id="{ACE090FF-E85F-2566-077B-1C1C85424F7B}"/>
                </a:ext>
              </a:extLst>
            </p:cNvPr>
            <p:cNvSpPr/>
            <p:nvPr/>
          </p:nvSpPr>
          <p:spPr>
            <a:xfrm>
              <a:off x="2466871" y="1554490"/>
              <a:ext cx="123946" cy="124328"/>
            </a:xfrm>
            <a:custGeom>
              <a:avLst/>
              <a:gdLst/>
              <a:ahLst/>
              <a:cxnLst/>
              <a:rect l="l" t="t" r="r" b="b"/>
              <a:pathLst>
                <a:path w="3894" h="3906" extrusionOk="0">
                  <a:moveTo>
                    <a:pt x="144" y="1"/>
                  </a:moveTo>
                  <a:cubicBezTo>
                    <a:pt x="48" y="1"/>
                    <a:pt x="1" y="84"/>
                    <a:pt x="1" y="155"/>
                  </a:cubicBezTo>
                  <a:lnTo>
                    <a:pt x="1" y="3751"/>
                  </a:lnTo>
                  <a:cubicBezTo>
                    <a:pt x="1" y="3846"/>
                    <a:pt x="72" y="3906"/>
                    <a:pt x="144" y="3906"/>
                  </a:cubicBezTo>
                  <a:lnTo>
                    <a:pt x="3751" y="3906"/>
                  </a:lnTo>
                  <a:cubicBezTo>
                    <a:pt x="3834" y="3906"/>
                    <a:pt x="3894" y="3834"/>
                    <a:pt x="3894" y="3751"/>
                  </a:cubicBezTo>
                  <a:cubicBezTo>
                    <a:pt x="3894" y="3668"/>
                    <a:pt x="3823" y="3608"/>
                    <a:pt x="3751" y="3608"/>
                  </a:cubicBezTo>
                  <a:lnTo>
                    <a:pt x="310" y="3608"/>
                  </a:lnTo>
                  <a:lnTo>
                    <a:pt x="310" y="155"/>
                  </a:lnTo>
                  <a:lnTo>
                    <a:pt x="298" y="155"/>
                  </a:lnTo>
                  <a:cubicBezTo>
                    <a:pt x="298" y="72"/>
                    <a:pt x="215" y="1"/>
                    <a:pt x="14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9" name="Google Shape;333;p27">
              <a:extLst>
                <a:ext uri="{FF2B5EF4-FFF2-40B4-BE49-F238E27FC236}">
                  <a16:creationId xmlns:a16="http://schemas.microsoft.com/office/drawing/2014/main" id="{8ED7C84C-AD0F-4A47-AC15-893080EF1A16}"/>
                </a:ext>
              </a:extLst>
            </p:cNvPr>
            <p:cNvSpPr/>
            <p:nvPr/>
          </p:nvSpPr>
          <p:spPr>
            <a:xfrm>
              <a:off x="2466107" y="1776950"/>
              <a:ext cx="9517" cy="16711"/>
            </a:xfrm>
            <a:custGeom>
              <a:avLst/>
              <a:gdLst/>
              <a:ahLst/>
              <a:cxnLst/>
              <a:rect l="l" t="t" r="r" b="b"/>
              <a:pathLst>
                <a:path w="299" h="525" extrusionOk="0">
                  <a:moveTo>
                    <a:pt x="156" y="1"/>
                  </a:moveTo>
                  <a:cubicBezTo>
                    <a:pt x="60" y="1"/>
                    <a:pt x="1" y="72"/>
                    <a:pt x="1" y="144"/>
                  </a:cubicBezTo>
                  <a:lnTo>
                    <a:pt x="1" y="370"/>
                  </a:lnTo>
                  <a:cubicBezTo>
                    <a:pt x="1" y="465"/>
                    <a:pt x="84" y="525"/>
                    <a:pt x="156" y="525"/>
                  </a:cubicBezTo>
                  <a:cubicBezTo>
                    <a:pt x="239" y="525"/>
                    <a:pt x="299" y="441"/>
                    <a:pt x="299" y="370"/>
                  </a:cubicBezTo>
                  <a:lnTo>
                    <a:pt x="299" y="144"/>
                  </a:lnTo>
                  <a:cubicBezTo>
                    <a:pt x="299" y="60"/>
                    <a:pt x="227" y="1"/>
                    <a:pt x="15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0" name="Google Shape;334;p27">
              <a:extLst>
                <a:ext uri="{FF2B5EF4-FFF2-40B4-BE49-F238E27FC236}">
                  <a16:creationId xmlns:a16="http://schemas.microsoft.com/office/drawing/2014/main" id="{3D0C6ED7-1AED-8FE2-31E3-13D6DF3C2308}"/>
                </a:ext>
              </a:extLst>
            </p:cNvPr>
            <p:cNvSpPr/>
            <p:nvPr/>
          </p:nvSpPr>
          <p:spPr>
            <a:xfrm>
              <a:off x="2384272" y="1587944"/>
              <a:ext cx="16329" cy="15087"/>
            </a:xfrm>
            <a:custGeom>
              <a:avLst/>
              <a:gdLst/>
              <a:ahLst/>
              <a:cxnLst/>
              <a:rect l="l" t="t" r="r" b="b"/>
              <a:pathLst>
                <a:path w="513" h="474" extrusionOk="0">
                  <a:moveTo>
                    <a:pt x="173" y="0"/>
                  </a:moveTo>
                  <a:cubicBezTo>
                    <a:pt x="131" y="0"/>
                    <a:pt x="89" y="15"/>
                    <a:pt x="60" y="45"/>
                  </a:cubicBezTo>
                  <a:cubicBezTo>
                    <a:pt x="0" y="105"/>
                    <a:pt x="0" y="212"/>
                    <a:pt x="60" y="271"/>
                  </a:cubicBezTo>
                  <a:lnTo>
                    <a:pt x="238" y="426"/>
                  </a:lnTo>
                  <a:cubicBezTo>
                    <a:pt x="274" y="462"/>
                    <a:pt x="310" y="474"/>
                    <a:pt x="345" y="474"/>
                  </a:cubicBezTo>
                  <a:cubicBezTo>
                    <a:pt x="393" y="474"/>
                    <a:pt x="417" y="462"/>
                    <a:pt x="453" y="426"/>
                  </a:cubicBezTo>
                  <a:cubicBezTo>
                    <a:pt x="512" y="367"/>
                    <a:pt x="512" y="271"/>
                    <a:pt x="453" y="212"/>
                  </a:cubicBezTo>
                  <a:lnTo>
                    <a:pt x="286" y="45"/>
                  </a:lnTo>
                  <a:cubicBezTo>
                    <a:pt x="256" y="15"/>
                    <a:pt x="214" y="0"/>
                    <a:pt x="17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1" name="Google Shape;335;p27">
              <a:extLst>
                <a:ext uri="{FF2B5EF4-FFF2-40B4-BE49-F238E27FC236}">
                  <a16:creationId xmlns:a16="http://schemas.microsoft.com/office/drawing/2014/main" id="{D8123AE1-361B-837D-0604-A2CE5CC87190}"/>
                </a:ext>
              </a:extLst>
            </p:cNvPr>
            <p:cNvSpPr/>
            <p:nvPr/>
          </p:nvSpPr>
          <p:spPr>
            <a:xfrm>
              <a:off x="2541544" y="1745216"/>
              <a:ext cx="15565" cy="15087"/>
            </a:xfrm>
            <a:custGeom>
              <a:avLst/>
              <a:gdLst/>
              <a:ahLst/>
              <a:cxnLst/>
              <a:rect l="l" t="t" r="r" b="b"/>
              <a:pathLst>
                <a:path w="489" h="474" extrusionOk="0">
                  <a:moveTo>
                    <a:pt x="171" y="0"/>
                  </a:moveTo>
                  <a:cubicBezTo>
                    <a:pt x="131" y="0"/>
                    <a:pt x="89" y="15"/>
                    <a:pt x="60" y="45"/>
                  </a:cubicBezTo>
                  <a:cubicBezTo>
                    <a:pt x="0" y="105"/>
                    <a:pt x="0" y="212"/>
                    <a:pt x="60" y="259"/>
                  </a:cubicBezTo>
                  <a:lnTo>
                    <a:pt x="226" y="426"/>
                  </a:lnTo>
                  <a:cubicBezTo>
                    <a:pt x="250" y="462"/>
                    <a:pt x="298" y="474"/>
                    <a:pt x="334" y="474"/>
                  </a:cubicBezTo>
                  <a:cubicBezTo>
                    <a:pt x="369" y="474"/>
                    <a:pt x="405" y="462"/>
                    <a:pt x="429" y="426"/>
                  </a:cubicBezTo>
                  <a:cubicBezTo>
                    <a:pt x="488" y="367"/>
                    <a:pt x="488" y="259"/>
                    <a:pt x="429" y="212"/>
                  </a:cubicBezTo>
                  <a:lnTo>
                    <a:pt x="274" y="45"/>
                  </a:lnTo>
                  <a:cubicBezTo>
                    <a:pt x="250" y="15"/>
                    <a:pt x="212" y="0"/>
                    <a:pt x="171"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2" name="Google Shape;336;p27">
              <a:extLst>
                <a:ext uri="{FF2B5EF4-FFF2-40B4-BE49-F238E27FC236}">
                  <a16:creationId xmlns:a16="http://schemas.microsoft.com/office/drawing/2014/main" id="{3AF33CE6-AA60-4014-D7F7-F42EEBA7B80E}"/>
                </a:ext>
              </a:extLst>
            </p:cNvPr>
            <p:cNvSpPr/>
            <p:nvPr/>
          </p:nvSpPr>
          <p:spPr>
            <a:xfrm>
              <a:off x="2541544" y="1587944"/>
              <a:ext cx="16329" cy="15087"/>
            </a:xfrm>
            <a:custGeom>
              <a:avLst/>
              <a:gdLst/>
              <a:ahLst/>
              <a:cxnLst/>
              <a:rect l="l" t="t" r="r" b="b"/>
              <a:pathLst>
                <a:path w="513" h="474" extrusionOk="0">
                  <a:moveTo>
                    <a:pt x="340" y="0"/>
                  </a:moveTo>
                  <a:cubicBezTo>
                    <a:pt x="298" y="0"/>
                    <a:pt x="256" y="15"/>
                    <a:pt x="226" y="45"/>
                  </a:cubicBezTo>
                  <a:lnTo>
                    <a:pt x="60" y="212"/>
                  </a:lnTo>
                  <a:cubicBezTo>
                    <a:pt x="0" y="271"/>
                    <a:pt x="0" y="367"/>
                    <a:pt x="60" y="426"/>
                  </a:cubicBezTo>
                  <a:cubicBezTo>
                    <a:pt x="95" y="462"/>
                    <a:pt x="131" y="474"/>
                    <a:pt x="167" y="474"/>
                  </a:cubicBezTo>
                  <a:cubicBezTo>
                    <a:pt x="215" y="474"/>
                    <a:pt x="250" y="462"/>
                    <a:pt x="286" y="426"/>
                  </a:cubicBezTo>
                  <a:lnTo>
                    <a:pt x="453" y="271"/>
                  </a:lnTo>
                  <a:cubicBezTo>
                    <a:pt x="512" y="212"/>
                    <a:pt x="512" y="105"/>
                    <a:pt x="453" y="45"/>
                  </a:cubicBezTo>
                  <a:cubicBezTo>
                    <a:pt x="423" y="15"/>
                    <a:pt x="381" y="0"/>
                    <a:pt x="340"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 name="Google Shape;337;p27">
              <a:extLst>
                <a:ext uri="{FF2B5EF4-FFF2-40B4-BE49-F238E27FC236}">
                  <a16:creationId xmlns:a16="http://schemas.microsoft.com/office/drawing/2014/main" id="{9C5C8721-9670-DEEF-537C-E1CFB6CCA8A6}"/>
                </a:ext>
              </a:extLst>
            </p:cNvPr>
            <p:cNvSpPr/>
            <p:nvPr/>
          </p:nvSpPr>
          <p:spPr>
            <a:xfrm>
              <a:off x="2384654" y="1744452"/>
              <a:ext cx="15947" cy="15469"/>
            </a:xfrm>
            <a:custGeom>
              <a:avLst/>
              <a:gdLst/>
              <a:ahLst/>
              <a:cxnLst/>
              <a:rect l="l" t="t" r="r" b="b"/>
              <a:pathLst>
                <a:path w="501" h="486" extrusionOk="0">
                  <a:moveTo>
                    <a:pt x="327" y="1"/>
                  </a:moveTo>
                  <a:cubicBezTo>
                    <a:pt x="286" y="1"/>
                    <a:pt x="244" y="16"/>
                    <a:pt x="214" y="45"/>
                  </a:cubicBezTo>
                  <a:lnTo>
                    <a:pt x="48" y="212"/>
                  </a:lnTo>
                  <a:cubicBezTo>
                    <a:pt x="0" y="272"/>
                    <a:pt x="0" y="379"/>
                    <a:pt x="60" y="438"/>
                  </a:cubicBezTo>
                  <a:cubicBezTo>
                    <a:pt x="95" y="462"/>
                    <a:pt x="143" y="486"/>
                    <a:pt x="167" y="486"/>
                  </a:cubicBezTo>
                  <a:cubicBezTo>
                    <a:pt x="202" y="486"/>
                    <a:pt x="238" y="462"/>
                    <a:pt x="274" y="438"/>
                  </a:cubicBezTo>
                  <a:lnTo>
                    <a:pt x="441" y="272"/>
                  </a:lnTo>
                  <a:cubicBezTo>
                    <a:pt x="500" y="212"/>
                    <a:pt x="500" y="105"/>
                    <a:pt x="441" y="45"/>
                  </a:cubicBezTo>
                  <a:cubicBezTo>
                    <a:pt x="411" y="16"/>
                    <a:pt x="369" y="1"/>
                    <a:pt x="327"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4" name="Google Shape;338;p27">
              <a:extLst>
                <a:ext uri="{FF2B5EF4-FFF2-40B4-BE49-F238E27FC236}">
                  <a16:creationId xmlns:a16="http://schemas.microsoft.com/office/drawing/2014/main" id="{8128D70C-73F0-5CB5-0C94-55582FB2F7F0}"/>
                </a:ext>
              </a:extLst>
            </p:cNvPr>
            <p:cNvSpPr/>
            <p:nvPr/>
          </p:nvSpPr>
          <p:spPr>
            <a:xfrm>
              <a:off x="2360018" y="1624548"/>
              <a:ext cx="18207" cy="12605"/>
            </a:xfrm>
            <a:custGeom>
              <a:avLst/>
              <a:gdLst/>
              <a:ahLst/>
              <a:cxnLst/>
              <a:rect l="l" t="t" r="r" b="b"/>
              <a:pathLst>
                <a:path w="572" h="396" extrusionOk="0">
                  <a:moveTo>
                    <a:pt x="179" y="0"/>
                  </a:moveTo>
                  <a:cubicBezTo>
                    <a:pt x="125" y="0"/>
                    <a:pt x="71" y="33"/>
                    <a:pt x="36" y="86"/>
                  </a:cubicBezTo>
                  <a:cubicBezTo>
                    <a:pt x="0" y="157"/>
                    <a:pt x="36" y="252"/>
                    <a:pt x="107" y="288"/>
                  </a:cubicBezTo>
                  <a:lnTo>
                    <a:pt x="322" y="383"/>
                  </a:lnTo>
                  <a:cubicBezTo>
                    <a:pt x="333" y="395"/>
                    <a:pt x="357" y="395"/>
                    <a:pt x="381" y="395"/>
                  </a:cubicBezTo>
                  <a:cubicBezTo>
                    <a:pt x="429" y="395"/>
                    <a:pt x="500" y="371"/>
                    <a:pt x="524" y="312"/>
                  </a:cubicBezTo>
                  <a:cubicBezTo>
                    <a:pt x="572" y="217"/>
                    <a:pt x="524" y="133"/>
                    <a:pt x="453" y="98"/>
                  </a:cubicBezTo>
                  <a:lnTo>
                    <a:pt x="238" y="14"/>
                  </a:lnTo>
                  <a:cubicBezTo>
                    <a:pt x="219" y="5"/>
                    <a:pt x="199" y="0"/>
                    <a:pt x="17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5" name="Google Shape;339;p27">
              <a:extLst>
                <a:ext uri="{FF2B5EF4-FFF2-40B4-BE49-F238E27FC236}">
                  <a16:creationId xmlns:a16="http://schemas.microsoft.com/office/drawing/2014/main" id="{99A08AE3-29A0-18AB-C705-0BEA5C3912AB}"/>
                </a:ext>
              </a:extLst>
            </p:cNvPr>
            <p:cNvSpPr/>
            <p:nvPr/>
          </p:nvSpPr>
          <p:spPr>
            <a:xfrm>
              <a:off x="2564271" y="1711126"/>
              <a:ext cx="17475" cy="12796"/>
            </a:xfrm>
            <a:custGeom>
              <a:avLst/>
              <a:gdLst/>
              <a:ahLst/>
              <a:cxnLst/>
              <a:rect l="l" t="t" r="r" b="b"/>
              <a:pathLst>
                <a:path w="549" h="402" extrusionOk="0">
                  <a:moveTo>
                    <a:pt x="184" y="0"/>
                  </a:moveTo>
                  <a:cubicBezTo>
                    <a:pt x="125" y="0"/>
                    <a:pt x="63" y="29"/>
                    <a:pt x="36" y="92"/>
                  </a:cubicBezTo>
                  <a:cubicBezTo>
                    <a:pt x="1" y="164"/>
                    <a:pt x="36" y="247"/>
                    <a:pt x="108" y="295"/>
                  </a:cubicBezTo>
                  <a:lnTo>
                    <a:pt x="310" y="390"/>
                  </a:lnTo>
                  <a:cubicBezTo>
                    <a:pt x="334" y="402"/>
                    <a:pt x="358" y="402"/>
                    <a:pt x="370" y="402"/>
                  </a:cubicBezTo>
                  <a:cubicBezTo>
                    <a:pt x="429" y="402"/>
                    <a:pt x="489" y="366"/>
                    <a:pt x="524" y="307"/>
                  </a:cubicBezTo>
                  <a:cubicBezTo>
                    <a:pt x="548" y="235"/>
                    <a:pt x="524" y="140"/>
                    <a:pt x="453" y="104"/>
                  </a:cubicBezTo>
                  <a:lnTo>
                    <a:pt x="239" y="9"/>
                  </a:lnTo>
                  <a:cubicBezTo>
                    <a:pt x="221" y="3"/>
                    <a:pt x="203" y="0"/>
                    <a:pt x="18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6" name="Google Shape;340;p27">
              <a:extLst>
                <a:ext uri="{FF2B5EF4-FFF2-40B4-BE49-F238E27FC236}">
                  <a16:creationId xmlns:a16="http://schemas.microsoft.com/office/drawing/2014/main" id="{3216C0A4-B603-7AF0-A242-B1C17ABFDB2F}"/>
                </a:ext>
              </a:extLst>
            </p:cNvPr>
            <p:cNvSpPr/>
            <p:nvPr/>
          </p:nvSpPr>
          <p:spPr>
            <a:xfrm>
              <a:off x="2507805" y="1563912"/>
              <a:ext cx="14069" cy="16392"/>
            </a:xfrm>
            <a:custGeom>
              <a:avLst/>
              <a:gdLst/>
              <a:ahLst/>
              <a:cxnLst/>
              <a:rect l="l" t="t" r="r" b="b"/>
              <a:pathLst>
                <a:path w="442" h="515" extrusionOk="0">
                  <a:moveTo>
                    <a:pt x="273" y="0"/>
                  </a:moveTo>
                  <a:cubicBezTo>
                    <a:pt x="215" y="0"/>
                    <a:pt x="154" y="33"/>
                    <a:pt x="120" y="86"/>
                  </a:cubicBezTo>
                  <a:lnTo>
                    <a:pt x="36" y="288"/>
                  </a:lnTo>
                  <a:cubicBezTo>
                    <a:pt x="1" y="371"/>
                    <a:pt x="36" y="455"/>
                    <a:pt x="108" y="502"/>
                  </a:cubicBezTo>
                  <a:cubicBezTo>
                    <a:pt x="120" y="514"/>
                    <a:pt x="155" y="514"/>
                    <a:pt x="167" y="514"/>
                  </a:cubicBezTo>
                  <a:cubicBezTo>
                    <a:pt x="227" y="514"/>
                    <a:pt x="286" y="490"/>
                    <a:pt x="322" y="431"/>
                  </a:cubicBezTo>
                  <a:lnTo>
                    <a:pt x="405" y="217"/>
                  </a:lnTo>
                  <a:cubicBezTo>
                    <a:pt x="441" y="145"/>
                    <a:pt x="405" y="50"/>
                    <a:pt x="334" y="14"/>
                  </a:cubicBezTo>
                  <a:cubicBezTo>
                    <a:pt x="315" y="5"/>
                    <a:pt x="294" y="0"/>
                    <a:pt x="27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7" name="Google Shape;341;p27">
              <a:extLst>
                <a:ext uri="{FF2B5EF4-FFF2-40B4-BE49-F238E27FC236}">
                  <a16:creationId xmlns:a16="http://schemas.microsoft.com/office/drawing/2014/main" id="{FE2ACCC4-66F6-C6B0-CD07-B6EF5ABF21AF}"/>
                </a:ext>
              </a:extLst>
            </p:cNvPr>
            <p:cNvSpPr/>
            <p:nvPr/>
          </p:nvSpPr>
          <p:spPr>
            <a:xfrm>
              <a:off x="2420654" y="1767974"/>
              <a:ext cx="14419" cy="16583"/>
            </a:xfrm>
            <a:custGeom>
              <a:avLst/>
              <a:gdLst/>
              <a:ahLst/>
              <a:cxnLst/>
              <a:rect l="l" t="t" r="r" b="b"/>
              <a:pathLst>
                <a:path w="453" h="521" extrusionOk="0">
                  <a:moveTo>
                    <a:pt x="290" y="0"/>
                  </a:moveTo>
                  <a:cubicBezTo>
                    <a:pt x="231" y="0"/>
                    <a:pt x="170" y="29"/>
                    <a:pt x="143" y="92"/>
                  </a:cubicBezTo>
                  <a:lnTo>
                    <a:pt x="48" y="295"/>
                  </a:lnTo>
                  <a:cubicBezTo>
                    <a:pt x="0" y="366"/>
                    <a:pt x="48" y="473"/>
                    <a:pt x="119" y="509"/>
                  </a:cubicBezTo>
                  <a:cubicBezTo>
                    <a:pt x="143" y="521"/>
                    <a:pt x="167" y="521"/>
                    <a:pt x="179" y="521"/>
                  </a:cubicBezTo>
                  <a:cubicBezTo>
                    <a:pt x="238" y="521"/>
                    <a:pt x="298" y="485"/>
                    <a:pt x="333" y="426"/>
                  </a:cubicBezTo>
                  <a:lnTo>
                    <a:pt x="417" y="223"/>
                  </a:lnTo>
                  <a:cubicBezTo>
                    <a:pt x="453" y="152"/>
                    <a:pt x="417" y="56"/>
                    <a:pt x="345" y="9"/>
                  </a:cubicBezTo>
                  <a:cubicBezTo>
                    <a:pt x="328" y="3"/>
                    <a:pt x="309" y="0"/>
                    <a:pt x="290"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8" name="Google Shape;342;p27">
              <a:extLst>
                <a:ext uri="{FF2B5EF4-FFF2-40B4-BE49-F238E27FC236}">
                  <a16:creationId xmlns:a16="http://schemas.microsoft.com/office/drawing/2014/main" id="{A4F95624-E303-98AC-83D3-378B3B912CF7}"/>
                </a:ext>
              </a:extLst>
            </p:cNvPr>
            <p:cNvSpPr/>
            <p:nvPr/>
          </p:nvSpPr>
          <p:spPr>
            <a:xfrm>
              <a:off x="2422532" y="1562448"/>
              <a:ext cx="14451" cy="17093"/>
            </a:xfrm>
            <a:custGeom>
              <a:avLst/>
              <a:gdLst/>
              <a:ahLst/>
              <a:cxnLst/>
              <a:rect l="l" t="t" r="r" b="b"/>
              <a:pathLst>
                <a:path w="454" h="537" extrusionOk="0">
                  <a:moveTo>
                    <a:pt x="184" y="0"/>
                  </a:moveTo>
                  <a:cubicBezTo>
                    <a:pt x="164" y="0"/>
                    <a:pt x="142" y="4"/>
                    <a:pt x="120" y="13"/>
                  </a:cubicBezTo>
                  <a:cubicBezTo>
                    <a:pt x="48" y="36"/>
                    <a:pt x="1" y="132"/>
                    <a:pt x="36" y="215"/>
                  </a:cubicBezTo>
                  <a:lnTo>
                    <a:pt x="120" y="429"/>
                  </a:lnTo>
                  <a:cubicBezTo>
                    <a:pt x="155" y="501"/>
                    <a:pt x="215" y="536"/>
                    <a:pt x="274" y="536"/>
                  </a:cubicBezTo>
                  <a:cubicBezTo>
                    <a:pt x="286" y="536"/>
                    <a:pt x="322" y="536"/>
                    <a:pt x="334" y="513"/>
                  </a:cubicBezTo>
                  <a:cubicBezTo>
                    <a:pt x="405" y="489"/>
                    <a:pt x="453" y="394"/>
                    <a:pt x="417" y="310"/>
                  </a:cubicBezTo>
                  <a:lnTo>
                    <a:pt x="334" y="96"/>
                  </a:lnTo>
                  <a:cubicBezTo>
                    <a:pt x="307" y="41"/>
                    <a:pt x="251" y="0"/>
                    <a:pt x="18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9" name="Google Shape;343;p27">
              <a:extLst>
                <a:ext uri="{FF2B5EF4-FFF2-40B4-BE49-F238E27FC236}">
                  <a16:creationId xmlns:a16="http://schemas.microsoft.com/office/drawing/2014/main" id="{BE468D4A-E773-C748-C76E-C5CD2BF2A582}"/>
                </a:ext>
              </a:extLst>
            </p:cNvPr>
            <p:cNvSpPr/>
            <p:nvPr/>
          </p:nvSpPr>
          <p:spPr>
            <a:xfrm>
              <a:off x="2505545" y="1768770"/>
              <a:ext cx="14037" cy="16552"/>
            </a:xfrm>
            <a:custGeom>
              <a:avLst/>
              <a:gdLst/>
              <a:ahLst/>
              <a:cxnLst/>
              <a:rect l="l" t="t" r="r" b="b"/>
              <a:pathLst>
                <a:path w="441" h="520" extrusionOk="0">
                  <a:moveTo>
                    <a:pt x="195" y="0"/>
                  </a:moveTo>
                  <a:cubicBezTo>
                    <a:pt x="171" y="0"/>
                    <a:pt x="146" y="6"/>
                    <a:pt x="119" y="20"/>
                  </a:cubicBezTo>
                  <a:cubicBezTo>
                    <a:pt x="48" y="43"/>
                    <a:pt x="0" y="139"/>
                    <a:pt x="24" y="222"/>
                  </a:cubicBezTo>
                  <a:lnTo>
                    <a:pt x="119" y="436"/>
                  </a:lnTo>
                  <a:cubicBezTo>
                    <a:pt x="155" y="496"/>
                    <a:pt x="214" y="520"/>
                    <a:pt x="274" y="520"/>
                  </a:cubicBezTo>
                  <a:cubicBezTo>
                    <a:pt x="286" y="520"/>
                    <a:pt x="310" y="520"/>
                    <a:pt x="322" y="508"/>
                  </a:cubicBezTo>
                  <a:cubicBezTo>
                    <a:pt x="405" y="472"/>
                    <a:pt x="441" y="389"/>
                    <a:pt x="417" y="293"/>
                  </a:cubicBezTo>
                  <a:lnTo>
                    <a:pt x="322" y="91"/>
                  </a:lnTo>
                  <a:cubicBezTo>
                    <a:pt x="304" y="39"/>
                    <a:pt x="256" y="0"/>
                    <a:pt x="19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0" name="Google Shape;344;p27">
              <a:extLst>
                <a:ext uri="{FF2B5EF4-FFF2-40B4-BE49-F238E27FC236}">
                  <a16:creationId xmlns:a16="http://schemas.microsoft.com/office/drawing/2014/main" id="{1E7C7CBC-72E4-30CF-E803-62322E7CE637}"/>
                </a:ext>
              </a:extLst>
            </p:cNvPr>
            <p:cNvSpPr/>
            <p:nvPr/>
          </p:nvSpPr>
          <p:spPr>
            <a:xfrm>
              <a:off x="2565417" y="1625885"/>
              <a:ext cx="17825" cy="13146"/>
            </a:xfrm>
            <a:custGeom>
              <a:avLst/>
              <a:gdLst/>
              <a:ahLst/>
              <a:cxnLst/>
              <a:rect l="l" t="t" r="r" b="b"/>
              <a:pathLst>
                <a:path w="560" h="413" extrusionOk="0">
                  <a:moveTo>
                    <a:pt x="378" y="1"/>
                  </a:moveTo>
                  <a:cubicBezTo>
                    <a:pt x="360" y="1"/>
                    <a:pt x="341" y="3"/>
                    <a:pt x="322" y="8"/>
                  </a:cubicBezTo>
                  <a:lnTo>
                    <a:pt x="119" y="103"/>
                  </a:lnTo>
                  <a:cubicBezTo>
                    <a:pt x="36" y="127"/>
                    <a:pt x="0" y="222"/>
                    <a:pt x="24" y="306"/>
                  </a:cubicBezTo>
                  <a:cubicBezTo>
                    <a:pt x="60" y="365"/>
                    <a:pt x="96" y="413"/>
                    <a:pt x="179" y="413"/>
                  </a:cubicBezTo>
                  <a:cubicBezTo>
                    <a:pt x="191" y="413"/>
                    <a:pt x="215" y="413"/>
                    <a:pt x="227" y="401"/>
                  </a:cubicBezTo>
                  <a:lnTo>
                    <a:pt x="441" y="306"/>
                  </a:lnTo>
                  <a:cubicBezTo>
                    <a:pt x="512" y="282"/>
                    <a:pt x="560" y="187"/>
                    <a:pt x="524" y="103"/>
                  </a:cubicBezTo>
                  <a:cubicBezTo>
                    <a:pt x="505" y="37"/>
                    <a:pt x="449" y="1"/>
                    <a:pt x="37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1" name="Google Shape;345;p27">
              <a:extLst>
                <a:ext uri="{FF2B5EF4-FFF2-40B4-BE49-F238E27FC236}">
                  <a16:creationId xmlns:a16="http://schemas.microsoft.com/office/drawing/2014/main" id="{603656E5-0E1B-6EB9-D396-F27F5261A095}"/>
                </a:ext>
              </a:extLst>
            </p:cNvPr>
            <p:cNvSpPr/>
            <p:nvPr/>
          </p:nvSpPr>
          <p:spPr>
            <a:xfrm>
              <a:off x="2359254" y="1709312"/>
              <a:ext cx="17825" cy="12732"/>
            </a:xfrm>
            <a:custGeom>
              <a:avLst/>
              <a:gdLst/>
              <a:ahLst/>
              <a:cxnLst/>
              <a:rect l="l" t="t" r="r" b="b"/>
              <a:pathLst>
                <a:path w="560" h="400" extrusionOk="0">
                  <a:moveTo>
                    <a:pt x="372" y="0"/>
                  </a:moveTo>
                  <a:cubicBezTo>
                    <a:pt x="356" y="0"/>
                    <a:pt x="339" y="2"/>
                    <a:pt x="322" y="6"/>
                  </a:cubicBezTo>
                  <a:lnTo>
                    <a:pt x="119" y="102"/>
                  </a:lnTo>
                  <a:cubicBezTo>
                    <a:pt x="48" y="125"/>
                    <a:pt x="0" y="221"/>
                    <a:pt x="24" y="304"/>
                  </a:cubicBezTo>
                  <a:cubicBezTo>
                    <a:pt x="60" y="364"/>
                    <a:pt x="119" y="399"/>
                    <a:pt x="179" y="399"/>
                  </a:cubicBezTo>
                  <a:cubicBezTo>
                    <a:pt x="191" y="399"/>
                    <a:pt x="227" y="399"/>
                    <a:pt x="238" y="387"/>
                  </a:cubicBezTo>
                  <a:lnTo>
                    <a:pt x="441" y="292"/>
                  </a:lnTo>
                  <a:cubicBezTo>
                    <a:pt x="512" y="268"/>
                    <a:pt x="560" y="173"/>
                    <a:pt x="536" y="90"/>
                  </a:cubicBezTo>
                  <a:cubicBezTo>
                    <a:pt x="507" y="41"/>
                    <a:pt x="445" y="0"/>
                    <a:pt x="372" y="0"/>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pic>
        <p:nvPicPr>
          <p:cNvPr id="112" name="Picture 39">
            <a:extLst>
              <a:ext uri="{FF2B5EF4-FFF2-40B4-BE49-F238E27FC236}">
                <a16:creationId xmlns:a16="http://schemas.microsoft.com/office/drawing/2014/main" id="{CBC19866-0AE4-8485-FA5D-C48E57565BC1}"/>
              </a:ext>
            </a:extLst>
          </p:cNvPr>
          <p:cNvPicPr>
            <a:picLocks noChangeAspect="1"/>
          </p:cNvPicPr>
          <p:nvPr/>
        </p:nvPicPr>
        <p:blipFill>
          <a:blip r:embed="rId5"/>
          <a:stretch>
            <a:fillRect/>
          </a:stretch>
        </p:blipFill>
        <p:spPr>
          <a:xfrm>
            <a:off x="6179429" y="2691361"/>
            <a:ext cx="2515827" cy="2578674"/>
          </a:xfrm>
          <a:prstGeom prst="rect">
            <a:avLst/>
          </a:prstGeom>
          <a:ln>
            <a:noFill/>
          </a:ln>
        </p:spPr>
      </p:pic>
      <p:pic>
        <p:nvPicPr>
          <p:cNvPr id="113" name="Picture 41">
            <a:extLst>
              <a:ext uri="{FF2B5EF4-FFF2-40B4-BE49-F238E27FC236}">
                <a16:creationId xmlns:a16="http://schemas.microsoft.com/office/drawing/2014/main" id="{7DD14DDB-E4D4-7922-C966-CA2F895C6064}"/>
              </a:ext>
            </a:extLst>
          </p:cNvPr>
          <p:cNvPicPr>
            <a:picLocks noChangeAspect="1"/>
          </p:cNvPicPr>
          <p:nvPr/>
        </p:nvPicPr>
        <p:blipFill>
          <a:blip r:embed="rId6"/>
          <a:stretch>
            <a:fillRect/>
          </a:stretch>
        </p:blipFill>
        <p:spPr>
          <a:xfrm>
            <a:off x="9282978" y="2790472"/>
            <a:ext cx="2262255" cy="2286858"/>
          </a:xfrm>
          <a:prstGeom prst="rect">
            <a:avLst/>
          </a:prstGeom>
          <a:ln>
            <a:noFill/>
          </a:ln>
        </p:spPr>
      </p:pic>
      <p:cxnSp>
        <p:nvCxnSpPr>
          <p:cNvPr id="114" name="Conector recto 113">
            <a:extLst>
              <a:ext uri="{FF2B5EF4-FFF2-40B4-BE49-F238E27FC236}">
                <a16:creationId xmlns:a16="http://schemas.microsoft.com/office/drawing/2014/main" id="{FA5DA4C2-137D-AB3B-EF6C-1C3E1DCE8D97}"/>
              </a:ext>
            </a:extLst>
          </p:cNvPr>
          <p:cNvCxnSpPr>
            <a:cxnSpLocks/>
          </p:cNvCxnSpPr>
          <p:nvPr/>
        </p:nvCxnSpPr>
        <p:spPr>
          <a:xfrm flipH="1">
            <a:off x="4256341" y="3959019"/>
            <a:ext cx="1804534" cy="0"/>
          </a:xfrm>
          <a:prstGeom prst="line">
            <a:avLst/>
          </a:prstGeom>
          <a:ln w="38100" cap="flat" cmpd="sng" algn="ctr">
            <a:solidFill>
              <a:srgbClr val="00206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4" name="Conector recto 133">
            <a:extLst>
              <a:ext uri="{FF2B5EF4-FFF2-40B4-BE49-F238E27FC236}">
                <a16:creationId xmlns:a16="http://schemas.microsoft.com/office/drawing/2014/main" id="{4F46610D-4A62-D513-C311-7DAB6625F8B7}"/>
              </a:ext>
            </a:extLst>
          </p:cNvPr>
          <p:cNvCxnSpPr>
            <a:cxnSpLocks/>
          </p:cNvCxnSpPr>
          <p:nvPr/>
        </p:nvCxnSpPr>
        <p:spPr>
          <a:xfrm>
            <a:off x="5586748" y="2441869"/>
            <a:ext cx="0" cy="3037972"/>
          </a:xfrm>
          <a:prstGeom prst="line">
            <a:avLst/>
          </a:prstGeom>
          <a:ln w="38100" cap="flat" cmpd="sng" algn="ctr">
            <a:solidFill>
              <a:srgbClr val="00206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5" name="Conector recto 134">
            <a:extLst>
              <a:ext uri="{FF2B5EF4-FFF2-40B4-BE49-F238E27FC236}">
                <a16:creationId xmlns:a16="http://schemas.microsoft.com/office/drawing/2014/main" id="{547C3CF7-4CD9-CA23-501C-32C807147CDE}"/>
              </a:ext>
            </a:extLst>
          </p:cNvPr>
          <p:cNvCxnSpPr>
            <a:cxnSpLocks/>
          </p:cNvCxnSpPr>
          <p:nvPr/>
        </p:nvCxnSpPr>
        <p:spPr>
          <a:xfrm flipH="1">
            <a:off x="8727175" y="3959019"/>
            <a:ext cx="656669" cy="0"/>
          </a:xfrm>
          <a:prstGeom prst="line">
            <a:avLst/>
          </a:prstGeom>
          <a:ln w="38100" cap="flat" cmpd="sng" algn="ctr">
            <a:solidFill>
              <a:srgbClr val="00206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CuadroTexto 7">
            <a:extLst>
              <a:ext uri="{FF2B5EF4-FFF2-40B4-BE49-F238E27FC236}">
                <a16:creationId xmlns:a16="http://schemas.microsoft.com/office/drawing/2014/main" id="{587AEDC7-EC7D-29E1-3801-B0F3D289EAE2}"/>
              </a:ext>
            </a:extLst>
          </p:cNvPr>
          <p:cNvSpPr txBox="1"/>
          <p:nvPr/>
        </p:nvSpPr>
        <p:spPr>
          <a:xfrm>
            <a:off x="1045907" y="1652219"/>
            <a:ext cx="2332534" cy="400095"/>
          </a:xfrm>
          <a:prstGeom prst="rect">
            <a:avLst/>
          </a:prstGeom>
          <a:noFill/>
        </p:spPr>
        <p:txBody>
          <a:bodyPr wrap="square" lIns="91440" tIns="45720" rIns="91440" bIns="45720" anchor="t">
            <a:spAutoFit/>
          </a:bodyPr>
          <a:lstStyle/>
          <a:p>
            <a:r>
              <a:rPr lang="es-CO" sz="2000" b="1" dirty="0">
                <a:solidFill>
                  <a:srgbClr val="002060"/>
                </a:solidFill>
                <a:latin typeface="Aptos" panose="020B0004020202020204" pitchFamily="34" charset="0"/>
                <a:cs typeface="Arial" panose="020B0604020202020204" pitchFamily="34" charset="0"/>
              </a:rPr>
              <a:t>Talento humano</a:t>
            </a:r>
          </a:p>
        </p:txBody>
      </p:sp>
      <p:pic>
        <p:nvPicPr>
          <p:cNvPr id="9" name="Imagen 8">
            <a:extLst>
              <a:ext uri="{FF2B5EF4-FFF2-40B4-BE49-F238E27FC236}">
                <a16:creationId xmlns:a16="http://schemas.microsoft.com/office/drawing/2014/main" id="{9CF7959E-8C79-ACC6-51AD-3B59A6F2EEC3}"/>
              </a:ext>
            </a:extLst>
          </p:cNvPr>
          <p:cNvPicPr>
            <a:picLocks noChangeAspect="1"/>
          </p:cNvPicPr>
          <p:nvPr/>
        </p:nvPicPr>
        <p:blipFill>
          <a:blip r:embed="rId5"/>
          <a:stretch>
            <a:fillRect/>
          </a:stretch>
        </p:blipFill>
        <p:spPr>
          <a:xfrm>
            <a:off x="922693" y="2235838"/>
            <a:ext cx="9841790" cy="4091809"/>
          </a:xfrm>
          <a:prstGeom prst="rect">
            <a:avLst/>
          </a:prstGeom>
        </p:spPr>
      </p:pic>
    </p:spTree>
    <p:extLst>
      <p:ext uri="{BB962C8B-B14F-4D97-AF65-F5344CB8AC3E}">
        <p14:creationId xmlns:p14="http://schemas.microsoft.com/office/powerpoint/2010/main" val="1265571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80E88B1D-6452-653A-64A5-9B97014EE7DA}"/>
              </a:ext>
            </a:extLst>
          </p:cNvPr>
          <p:cNvSpPr txBox="1"/>
          <p:nvPr/>
        </p:nvSpPr>
        <p:spPr>
          <a:xfrm>
            <a:off x="631024" y="2567070"/>
            <a:ext cx="1974418" cy="707886"/>
          </a:xfrm>
          <a:prstGeom prst="rect">
            <a:avLst/>
          </a:prstGeom>
          <a:noFill/>
        </p:spPr>
        <p:txBody>
          <a:bodyPr wrap="square" lIns="91440" tIns="45720" rIns="91440" bIns="45720" anchor="t">
            <a:spAutoFit/>
          </a:bodyPr>
          <a:lstStyle/>
          <a:p>
            <a:r>
              <a:rPr lang="es-ES" sz="2000" dirty="0">
                <a:solidFill>
                  <a:srgbClr val="002060"/>
                </a:solidFill>
                <a:latin typeface="Aptos" panose="020B0004020202020204" pitchFamily="34" charset="0"/>
                <a:cs typeface="Arial" panose="020B0604020202020204" pitchFamily="34" charset="0"/>
              </a:rPr>
              <a:t>Inscritos RUT - Jurisdicción </a:t>
            </a:r>
          </a:p>
        </p:txBody>
      </p:sp>
      <p:sp>
        <p:nvSpPr>
          <p:cNvPr id="49" name="Google Shape;8664;p43">
            <a:extLst>
              <a:ext uri="{FF2B5EF4-FFF2-40B4-BE49-F238E27FC236}">
                <a16:creationId xmlns:a16="http://schemas.microsoft.com/office/drawing/2014/main" id="{6EB12BB7-2622-5CD5-1C88-7C3FD0EEC586}"/>
              </a:ext>
            </a:extLst>
          </p:cNvPr>
          <p:cNvSpPr txBox="1"/>
          <p:nvPr/>
        </p:nvSpPr>
        <p:spPr>
          <a:xfrm>
            <a:off x="10046235" y="6269518"/>
            <a:ext cx="1922062" cy="450540"/>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r>
              <a:rPr lang="es-CO" sz="900">
                <a:solidFill>
                  <a:schemeClr val="bg1">
                    <a:lumMod val="65000"/>
                  </a:schemeClr>
                </a:solidFill>
                <a:effectLst/>
                <a:latin typeface="Arial" panose="020B0604020202020204" pitchFamily="34" charset="0"/>
                <a:cs typeface="Arial" panose="020B0604020202020204" pitchFamily="34" charset="0"/>
                <a:sym typeface="Reenie Beanie"/>
              </a:rPr>
              <a:t>Fuente: Muisca DIAN</a:t>
            </a:r>
          </a:p>
        </p:txBody>
      </p:sp>
      <p:sp>
        <p:nvSpPr>
          <p:cNvPr id="51" name="Rectangle: Rounded Corners 1">
            <a:extLst>
              <a:ext uri="{FF2B5EF4-FFF2-40B4-BE49-F238E27FC236}">
                <a16:creationId xmlns:a16="http://schemas.microsoft.com/office/drawing/2014/main" id="{1368F422-AAC8-A67C-8434-1661B21AF48B}"/>
              </a:ext>
            </a:extLst>
          </p:cNvPr>
          <p:cNvSpPr/>
          <p:nvPr/>
        </p:nvSpPr>
        <p:spPr>
          <a:xfrm>
            <a:off x="2751226" y="2296640"/>
            <a:ext cx="2641310" cy="358292"/>
          </a:xfrm>
          <a:prstGeom prst="roundRect">
            <a:avLst/>
          </a:prstGeom>
          <a:solidFill>
            <a:schemeClr val="accent2">
              <a:lumMod val="2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a:ln>
                  <a:noFill/>
                </a:ln>
                <a:solidFill>
                  <a:prstClr val="white"/>
                </a:solidFill>
                <a:effectLst/>
                <a:uLnTx/>
                <a:uFillTx/>
                <a:latin typeface="Aptos" panose="020B0004020202020204" pitchFamily="34" charset="0"/>
                <a:ea typeface="+mn-ea"/>
                <a:cs typeface="+mn-cs"/>
              </a:rPr>
              <a:t>Inscritos</a:t>
            </a:r>
          </a:p>
        </p:txBody>
      </p:sp>
      <p:sp>
        <p:nvSpPr>
          <p:cNvPr id="52" name="Rectangle: Rounded Corners 51">
            <a:extLst>
              <a:ext uri="{FF2B5EF4-FFF2-40B4-BE49-F238E27FC236}">
                <a16:creationId xmlns:a16="http://schemas.microsoft.com/office/drawing/2014/main" id="{51201559-EDC5-A49A-41D4-E70DF1B51BED}"/>
              </a:ext>
            </a:extLst>
          </p:cNvPr>
          <p:cNvSpPr/>
          <p:nvPr/>
        </p:nvSpPr>
        <p:spPr>
          <a:xfrm>
            <a:off x="2751225" y="2778090"/>
            <a:ext cx="1186293" cy="692508"/>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Persona Natural</a:t>
            </a:r>
          </a:p>
        </p:txBody>
      </p:sp>
      <p:sp>
        <p:nvSpPr>
          <p:cNvPr id="53" name="Rectangle: Rounded Corners 52">
            <a:extLst>
              <a:ext uri="{FF2B5EF4-FFF2-40B4-BE49-F238E27FC236}">
                <a16:creationId xmlns:a16="http://schemas.microsoft.com/office/drawing/2014/main" id="{EA025F6D-9E4A-0989-36D0-D7FD6F1FE55B}"/>
              </a:ext>
            </a:extLst>
          </p:cNvPr>
          <p:cNvSpPr/>
          <p:nvPr/>
        </p:nvSpPr>
        <p:spPr>
          <a:xfrm>
            <a:off x="4206243" y="2778090"/>
            <a:ext cx="1186293" cy="692508"/>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Persona Jurídica</a:t>
            </a:r>
          </a:p>
        </p:txBody>
      </p:sp>
      <p:sp>
        <p:nvSpPr>
          <p:cNvPr id="54" name="Rectangle: Rounded Corners 54">
            <a:extLst>
              <a:ext uri="{FF2B5EF4-FFF2-40B4-BE49-F238E27FC236}">
                <a16:creationId xmlns:a16="http://schemas.microsoft.com/office/drawing/2014/main" id="{079F375C-4BC7-2CF3-82CF-C99CF7846C2E}"/>
              </a:ext>
            </a:extLst>
          </p:cNvPr>
          <p:cNvSpPr/>
          <p:nvPr/>
        </p:nvSpPr>
        <p:spPr>
          <a:xfrm>
            <a:off x="2751225" y="3593756"/>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800" kern="1200" dirty="0">
                <a:solidFill>
                  <a:prstClr val="black">
                    <a:lumMod val="75000"/>
                    <a:lumOff val="25000"/>
                  </a:prstClr>
                </a:solidFill>
                <a:latin typeface="Aptos" panose="020B0004020202020204" pitchFamily="34" charset="0"/>
                <a:ea typeface="+mn-ea"/>
                <a:cs typeface="+mn-cs"/>
              </a:rPr>
              <a:t>2</a:t>
            </a:r>
            <a:r>
              <a:rPr lang="es-CO" sz="1800" kern="1200" dirty="0">
                <a:solidFill>
                  <a:prstClr val="black">
                    <a:lumMod val="75000"/>
                    <a:lumOff val="25000"/>
                  </a:prstClr>
                </a:solidFill>
                <a:latin typeface="Aptos" panose="020B0004020202020204" pitchFamily="34" charset="0"/>
                <a:ea typeface="+mn-ea"/>
                <a:cs typeface="+mn-cs"/>
              </a:rPr>
              <a:t>7507</a:t>
            </a:r>
            <a:endParaRPr kumimoji="0" lang="es-CO" sz="1800" b="0" i="0" u="none" strike="noStrike" kern="1200" cap="none" spc="0" normalizeH="0" baseline="0" dirty="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55" name="Rectangle: Rounded Corners 55">
            <a:extLst>
              <a:ext uri="{FF2B5EF4-FFF2-40B4-BE49-F238E27FC236}">
                <a16:creationId xmlns:a16="http://schemas.microsoft.com/office/drawing/2014/main" id="{FB21B925-D67A-1A73-CF25-AA15A79902B1}"/>
              </a:ext>
            </a:extLst>
          </p:cNvPr>
          <p:cNvSpPr/>
          <p:nvPr/>
        </p:nvSpPr>
        <p:spPr>
          <a:xfrm>
            <a:off x="4206243" y="3593756"/>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1337</a:t>
            </a:r>
          </a:p>
        </p:txBody>
      </p:sp>
      <p:sp>
        <p:nvSpPr>
          <p:cNvPr id="56" name="Rectangle: Rounded Corners 57">
            <a:extLst>
              <a:ext uri="{FF2B5EF4-FFF2-40B4-BE49-F238E27FC236}">
                <a16:creationId xmlns:a16="http://schemas.microsoft.com/office/drawing/2014/main" id="{68454FDF-4D94-99C5-D896-6A4A4736F53F}"/>
              </a:ext>
            </a:extLst>
          </p:cNvPr>
          <p:cNvSpPr/>
          <p:nvPr/>
        </p:nvSpPr>
        <p:spPr>
          <a:xfrm>
            <a:off x="2751225" y="4070175"/>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800" kern="1200">
                <a:solidFill>
                  <a:prstClr val="black">
                    <a:lumMod val="75000"/>
                    <a:lumOff val="25000"/>
                  </a:prstClr>
                </a:solidFill>
                <a:latin typeface="Aptos" panose="020B0004020202020204" pitchFamily="34" charset="0"/>
                <a:ea typeface="+mn-ea"/>
                <a:cs typeface="+mn-cs"/>
              </a:rPr>
              <a:t>2</a:t>
            </a:r>
            <a:r>
              <a:rPr lang="es-CO" sz="1800" kern="1200">
                <a:solidFill>
                  <a:prstClr val="black">
                    <a:lumMod val="75000"/>
                    <a:lumOff val="25000"/>
                  </a:prstClr>
                </a:solidFill>
                <a:latin typeface="Aptos" panose="020B0004020202020204" pitchFamily="34" charset="0"/>
                <a:ea typeface="+mn-ea"/>
                <a:cs typeface="+mn-cs"/>
              </a:rPr>
              <a:t>944</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57" name="Rectangle: Rounded Corners 58">
            <a:extLst>
              <a:ext uri="{FF2B5EF4-FFF2-40B4-BE49-F238E27FC236}">
                <a16:creationId xmlns:a16="http://schemas.microsoft.com/office/drawing/2014/main" id="{1867D4CA-35E7-A486-ED63-D765AA58638F}"/>
              </a:ext>
            </a:extLst>
          </p:cNvPr>
          <p:cNvSpPr/>
          <p:nvPr/>
        </p:nvSpPr>
        <p:spPr>
          <a:xfrm>
            <a:off x="4206243" y="4070175"/>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800" kern="1200">
                <a:solidFill>
                  <a:prstClr val="black">
                    <a:lumMod val="75000"/>
                    <a:lumOff val="25000"/>
                  </a:prstClr>
                </a:solidFill>
                <a:latin typeface="Aptos" panose="020B0004020202020204" pitchFamily="34" charset="0"/>
                <a:ea typeface="+mn-ea"/>
                <a:cs typeface="+mn-cs"/>
              </a:rPr>
              <a:t>2</a:t>
            </a:r>
            <a:r>
              <a:rPr lang="es-CO" sz="1800" kern="1200">
                <a:solidFill>
                  <a:prstClr val="black">
                    <a:lumMod val="75000"/>
                    <a:lumOff val="25000"/>
                  </a:prstClr>
                </a:solidFill>
                <a:latin typeface="Aptos" panose="020B0004020202020204" pitchFamily="34" charset="0"/>
                <a:ea typeface="+mn-ea"/>
                <a:cs typeface="+mn-cs"/>
              </a:rPr>
              <a:t>00</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58" name="Rectangle: Rounded Corners 59">
            <a:extLst>
              <a:ext uri="{FF2B5EF4-FFF2-40B4-BE49-F238E27FC236}">
                <a16:creationId xmlns:a16="http://schemas.microsoft.com/office/drawing/2014/main" id="{775ACADB-26CC-A242-1A70-6C0E04E7D1EC}"/>
              </a:ext>
            </a:extLst>
          </p:cNvPr>
          <p:cNvSpPr/>
          <p:nvPr/>
        </p:nvSpPr>
        <p:spPr>
          <a:xfrm>
            <a:off x="899145" y="3603504"/>
            <a:ext cx="1706299" cy="35829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Pamplona</a:t>
            </a:r>
          </a:p>
        </p:txBody>
      </p:sp>
      <p:sp>
        <p:nvSpPr>
          <p:cNvPr id="59" name="Rectangle: Rounded Corners 66">
            <a:extLst>
              <a:ext uri="{FF2B5EF4-FFF2-40B4-BE49-F238E27FC236}">
                <a16:creationId xmlns:a16="http://schemas.microsoft.com/office/drawing/2014/main" id="{B82F3F51-EFAE-AEA0-6F8D-EA1C45FFE94D}"/>
              </a:ext>
            </a:extLst>
          </p:cNvPr>
          <p:cNvSpPr/>
          <p:nvPr/>
        </p:nvSpPr>
        <p:spPr>
          <a:xfrm>
            <a:off x="899145" y="4079923"/>
            <a:ext cx="1706299" cy="35829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Chitagá</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60" name="Rectangle: Rounded Corners 68">
            <a:extLst>
              <a:ext uri="{FF2B5EF4-FFF2-40B4-BE49-F238E27FC236}">
                <a16:creationId xmlns:a16="http://schemas.microsoft.com/office/drawing/2014/main" id="{7C42C7D4-85BF-3D6D-7576-B890311D85E1}"/>
              </a:ext>
            </a:extLst>
          </p:cNvPr>
          <p:cNvSpPr/>
          <p:nvPr/>
        </p:nvSpPr>
        <p:spPr>
          <a:xfrm>
            <a:off x="279447" y="3603503"/>
            <a:ext cx="473917" cy="2744005"/>
          </a:xfrm>
          <a:prstGeom prst="roundRect">
            <a:avLst/>
          </a:prstGeom>
          <a:solidFill>
            <a:schemeClr val="accent2">
              <a:lumMod val="25000"/>
            </a:schemeClr>
          </a:solidFill>
          <a:ln w="12700" cap="flat" cmpd="sng" algn="ctr">
            <a:noFill/>
            <a:prstDash val="solid"/>
            <a:miter lim="800000"/>
          </a:ln>
          <a:effectLst/>
        </p:spPr>
        <p:txBody>
          <a:bodyPr vert="wordArt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a:ln>
                  <a:noFill/>
                </a:ln>
                <a:solidFill>
                  <a:prstClr val="white"/>
                </a:solidFill>
                <a:effectLst/>
                <a:uLnTx/>
                <a:uFillTx/>
                <a:latin typeface="Aptos" panose="020B0004020202020204" pitchFamily="34" charset="0"/>
                <a:ea typeface="+mn-ea"/>
                <a:cs typeface="+mn-cs"/>
              </a:rPr>
              <a:t>Jurisdicción</a:t>
            </a:r>
          </a:p>
        </p:txBody>
      </p:sp>
      <p:sp>
        <p:nvSpPr>
          <p:cNvPr id="61" name="Rectangle: Rounded Corners 54">
            <a:extLst>
              <a:ext uri="{FF2B5EF4-FFF2-40B4-BE49-F238E27FC236}">
                <a16:creationId xmlns:a16="http://schemas.microsoft.com/office/drawing/2014/main" id="{C9540737-6EB1-4AA5-D8E2-9369D3293341}"/>
              </a:ext>
            </a:extLst>
          </p:cNvPr>
          <p:cNvSpPr/>
          <p:nvPr/>
        </p:nvSpPr>
        <p:spPr>
          <a:xfrm>
            <a:off x="2751225" y="4546594"/>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800" kern="1200">
                <a:solidFill>
                  <a:prstClr val="black">
                    <a:lumMod val="75000"/>
                    <a:lumOff val="25000"/>
                  </a:prstClr>
                </a:solidFill>
                <a:latin typeface="Aptos" panose="020B0004020202020204" pitchFamily="34" charset="0"/>
                <a:ea typeface="+mn-ea"/>
                <a:cs typeface="+mn-cs"/>
              </a:rPr>
              <a:t>1</a:t>
            </a:r>
            <a:r>
              <a:rPr lang="es-CO" sz="1800" kern="1200">
                <a:solidFill>
                  <a:prstClr val="black">
                    <a:lumMod val="75000"/>
                    <a:lumOff val="25000"/>
                  </a:prstClr>
                </a:solidFill>
                <a:latin typeface="Aptos" panose="020B0004020202020204" pitchFamily="34" charset="0"/>
                <a:ea typeface="+mn-ea"/>
                <a:cs typeface="+mn-cs"/>
              </a:rPr>
              <a:t>697</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62" name="Rectangle: Rounded Corners 55">
            <a:extLst>
              <a:ext uri="{FF2B5EF4-FFF2-40B4-BE49-F238E27FC236}">
                <a16:creationId xmlns:a16="http://schemas.microsoft.com/office/drawing/2014/main" id="{BBF0C210-CDCD-FC1F-B718-6BDE07F430D1}"/>
              </a:ext>
            </a:extLst>
          </p:cNvPr>
          <p:cNvSpPr/>
          <p:nvPr/>
        </p:nvSpPr>
        <p:spPr>
          <a:xfrm>
            <a:off x="4206243" y="4546594"/>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115</a:t>
            </a:r>
          </a:p>
        </p:txBody>
      </p:sp>
      <p:sp>
        <p:nvSpPr>
          <p:cNvPr id="63" name="Rectangle: Rounded Corners 57">
            <a:extLst>
              <a:ext uri="{FF2B5EF4-FFF2-40B4-BE49-F238E27FC236}">
                <a16:creationId xmlns:a16="http://schemas.microsoft.com/office/drawing/2014/main" id="{8B0174A6-6C0C-B6FD-C981-4096748547D3}"/>
              </a:ext>
            </a:extLst>
          </p:cNvPr>
          <p:cNvSpPr/>
          <p:nvPr/>
        </p:nvSpPr>
        <p:spPr>
          <a:xfrm>
            <a:off x="2751225" y="5023013"/>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1291</a:t>
            </a:r>
          </a:p>
        </p:txBody>
      </p:sp>
      <p:sp>
        <p:nvSpPr>
          <p:cNvPr id="64" name="Rectangle: Rounded Corners 58">
            <a:extLst>
              <a:ext uri="{FF2B5EF4-FFF2-40B4-BE49-F238E27FC236}">
                <a16:creationId xmlns:a16="http://schemas.microsoft.com/office/drawing/2014/main" id="{2EEE03E9-B219-3EFD-B403-151B2F2742A5}"/>
              </a:ext>
            </a:extLst>
          </p:cNvPr>
          <p:cNvSpPr/>
          <p:nvPr/>
        </p:nvSpPr>
        <p:spPr>
          <a:xfrm>
            <a:off x="4206243" y="5023013"/>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800" kern="1200">
                <a:solidFill>
                  <a:prstClr val="black">
                    <a:lumMod val="75000"/>
                    <a:lumOff val="25000"/>
                  </a:prstClr>
                </a:solidFill>
                <a:latin typeface="Aptos" panose="020B0004020202020204" pitchFamily="34" charset="0"/>
                <a:ea typeface="+mn-ea"/>
                <a:cs typeface="+mn-cs"/>
              </a:rPr>
              <a:t>6</a:t>
            </a:r>
            <a:r>
              <a:rPr lang="es-CO" sz="1800" kern="1200">
                <a:solidFill>
                  <a:prstClr val="black">
                    <a:lumMod val="75000"/>
                    <a:lumOff val="25000"/>
                  </a:prstClr>
                </a:solidFill>
                <a:latin typeface="Aptos" panose="020B0004020202020204" pitchFamily="34" charset="0"/>
                <a:ea typeface="+mn-ea"/>
                <a:cs typeface="+mn-cs"/>
              </a:rPr>
              <a:t>9</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65" name="Rectangle: Rounded Corners 59">
            <a:extLst>
              <a:ext uri="{FF2B5EF4-FFF2-40B4-BE49-F238E27FC236}">
                <a16:creationId xmlns:a16="http://schemas.microsoft.com/office/drawing/2014/main" id="{7D56D732-7579-05D1-A361-3BF115E0F772}"/>
              </a:ext>
            </a:extLst>
          </p:cNvPr>
          <p:cNvSpPr/>
          <p:nvPr/>
        </p:nvSpPr>
        <p:spPr>
          <a:xfrm>
            <a:off x="899145" y="4556342"/>
            <a:ext cx="1706299" cy="35829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Pamplonita</a:t>
            </a:r>
          </a:p>
        </p:txBody>
      </p:sp>
      <p:sp>
        <p:nvSpPr>
          <p:cNvPr id="66" name="Rectangle: Rounded Corners 66">
            <a:extLst>
              <a:ext uri="{FF2B5EF4-FFF2-40B4-BE49-F238E27FC236}">
                <a16:creationId xmlns:a16="http://schemas.microsoft.com/office/drawing/2014/main" id="{B9DC1848-F223-722D-0A56-46C6A4AC5DC7}"/>
              </a:ext>
            </a:extLst>
          </p:cNvPr>
          <p:cNvSpPr/>
          <p:nvPr/>
        </p:nvSpPr>
        <p:spPr>
          <a:xfrm>
            <a:off x="899145" y="5032761"/>
            <a:ext cx="1706299" cy="35829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Silos</a:t>
            </a:r>
          </a:p>
        </p:txBody>
      </p:sp>
      <p:sp>
        <p:nvSpPr>
          <p:cNvPr id="67" name="Rectangle: Rounded Corners 54">
            <a:extLst>
              <a:ext uri="{FF2B5EF4-FFF2-40B4-BE49-F238E27FC236}">
                <a16:creationId xmlns:a16="http://schemas.microsoft.com/office/drawing/2014/main" id="{4FCB0361-7D19-B032-2385-39E5058010C3}"/>
              </a:ext>
            </a:extLst>
          </p:cNvPr>
          <p:cNvSpPr/>
          <p:nvPr/>
        </p:nvSpPr>
        <p:spPr>
          <a:xfrm>
            <a:off x="2751225" y="5503049"/>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1011</a:t>
            </a:r>
          </a:p>
        </p:txBody>
      </p:sp>
      <p:sp>
        <p:nvSpPr>
          <p:cNvPr id="68" name="Rectangle: Rounded Corners 55">
            <a:extLst>
              <a:ext uri="{FF2B5EF4-FFF2-40B4-BE49-F238E27FC236}">
                <a16:creationId xmlns:a16="http://schemas.microsoft.com/office/drawing/2014/main" id="{E7262C5A-0693-2F52-70B8-71A9482D0691}"/>
              </a:ext>
            </a:extLst>
          </p:cNvPr>
          <p:cNvSpPr/>
          <p:nvPr/>
        </p:nvSpPr>
        <p:spPr>
          <a:xfrm>
            <a:off x="4206243" y="5503049"/>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800" kern="1200">
                <a:solidFill>
                  <a:prstClr val="black">
                    <a:lumMod val="75000"/>
                    <a:lumOff val="25000"/>
                  </a:prstClr>
                </a:solidFill>
                <a:latin typeface="Aptos" panose="020B0004020202020204" pitchFamily="34" charset="0"/>
                <a:ea typeface="+mn-ea"/>
                <a:cs typeface="+mn-cs"/>
              </a:rPr>
              <a:t>7</a:t>
            </a:r>
            <a:r>
              <a:rPr lang="es-CO" sz="1800" kern="1200">
                <a:solidFill>
                  <a:prstClr val="black">
                    <a:lumMod val="75000"/>
                    <a:lumOff val="25000"/>
                  </a:prstClr>
                </a:solidFill>
                <a:latin typeface="Aptos" panose="020B0004020202020204" pitchFamily="34" charset="0"/>
                <a:ea typeface="+mn-ea"/>
                <a:cs typeface="+mn-cs"/>
              </a:rPr>
              <a:t>8</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69" name="Rectangle: Rounded Corners 57">
            <a:extLst>
              <a:ext uri="{FF2B5EF4-FFF2-40B4-BE49-F238E27FC236}">
                <a16:creationId xmlns:a16="http://schemas.microsoft.com/office/drawing/2014/main" id="{B050155A-D61C-1224-01A8-EBC51DA52FCC}"/>
              </a:ext>
            </a:extLst>
          </p:cNvPr>
          <p:cNvSpPr/>
          <p:nvPr/>
        </p:nvSpPr>
        <p:spPr>
          <a:xfrm>
            <a:off x="2751225" y="5979468"/>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800" kern="1200" dirty="0">
                <a:solidFill>
                  <a:prstClr val="black">
                    <a:lumMod val="75000"/>
                    <a:lumOff val="25000"/>
                  </a:prstClr>
                </a:solidFill>
                <a:latin typeface="Aptos" panose="020B0004020202020204" pitchFamily="34" charset="0"/>
                <a:ea typeface="+mn-ea"/>
                <a:cs typeface="+mn-cs"/>
              </a:rPr>
              <a:t>8</a:t>
            </a:r>
            <a:r>
              <a:rPr lang="es-CO" sz="1800" kern="1200" dirty="0">
                <a:solidFill>
                  <a:prstClr val="black">
                    <a:lumMod val="75000"/>
                    <a:lumOff val="25000"/>
                  </a:prstClr>
                </a:solidFill>
                <a:latin typeface="Aptos" panose="020B0004020202020204" pitchFamily="34" charset="0"/>
                <a:ea typeface="+mn-ea"/>
                <a:cs typeface="+mn-cs"/>
              </a:rPr>
              <a:t>75</a:t>
            </a:r>
            <a:endParaRPr kumimoji="0" lang="es-CO" sz="1800" b="0" i="0" u="none" strike="noStrike" kern="1200" cap="none" spc="0" normalizeH="0" baseline="0" dirty="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70" name="Rectangle: Rounded Corners 58">
            <a:extLst>
              <a:ext uri="{FF2B5EF4-FFF2-40B4-BE49-F238E27FC236}">
                <a16:creationId xmlns:a16="http://schemas.microsoft.com/office/drawing/2014/main" id="{74667B64-1046-41C0-D303-B2EA5B877732}"/>
              </a:ext>
            </a:extLst>
          </p:cNvPr>
          <p:cNvSpPr/>
          <p:nvPr/>
        </p:nvSpPr>
        <p:spPr>
          <a:xfrm>
            <a:off x="4206243" y="5979468"/>
            <a:ext cx="1186293" cy="35829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800" kern="1200">
                <a:solidFill>
                  <a:prstClr val="black">
                    <a:lumMod val="75000"/>
                    <a:lumOff val="25000"/>
                  </a:prstClr>
                </a:solidFill>
                <a:latin typeface="Aptos" panose="020B0004020202020204" pitchFamily="34" charset="0"/>
                <a:ea typeface="+mn-ea"/>
                <a:cs typeface="+mn-cs"/>
              </a:rPr>
              <a:t>8</a:t>
            </a:r>
            <a:r>
              <a:rPr lang="es-CO" sz="1800" kern="1200">
                <a:solidFill>
                  <a:prstClr val="black">
                    <a:lumMod val="75000"/>
                    <a:lumOff val="25000"/>
                  </a:prstClr>
                </a:solidFill>
                <a:latin typeface="Aptos" panose="020B0004020202020204" pitchFamily="34" charset="0"/>
                <a:ea typeface="+mn-ea"/>
                <a:cs typeface="+mn-cs"/>
              </a:rPr>
              <a:t>5</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71" name="Rectangle: Rounded Corners 59">
            <a:extLst>
              <a:ext uri="{FF2B5EF4-FFF2-40B4-BE49-F238E27FC236}">
                <a16:creationId xmlns:a16="http://schemas.microsoft.com/office/drawing/2014/main" id="{38EB540F-736F-D178-318E-33271B827DEB}"/>
              </a:ext>
            </a:extLst>
          </p:cNvPr>
          <p:cNvSpPr/>
          <p:nvPr/>
        </p:nvSpPr>
        <p:spPr>
          <a:xfrm>
            <a:off x="899145" y="5512797"/>
            <a:ext cx="1706299" cy="35829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Mutiscua</a:t>
            </a:r>
          </a:p>
        </p:txBody>
      </p:sp>
      <p:sp>
        <p:nvSpPr>
          <p:cNvPr id="72" name="Rectangle: Rounded Corners 66">
            <a:extLst>
              <a:ext uri="{FF2B5EF4-FFF2-40B4-BE49-F238E27FC236}">
                <a16:creationId xmlns:a16="http://schemas.microsoft.com/office/drawing/2014/main" id="{E0044A1F-9E20-1208-9820-8FAC860322B0}"/>
              </a:ext>
            </a:extLst>
          </p:cNvPr>
          <p:cNvSpPr/>
          <p:nvPr/>
        </p:nvSpPr>
        <p:spPr>
          <a:xfrm>
            <a:off x="899145" y="5989216"/>
            <a:ext cx="1706299" cy="35829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Cácota</a:t>
            </a:r>
          </a:p>
        </p:txBody>
      </p:sp>
      <p:cxnSp>
        <p:nvCxnSpPr>
          <p:cNvPr id="109" name="Conector recto 108">
            <a:extLst>
              <a:ext uri="{FF2B5EF4-FFF2-40B4-BE49-F238E27FC236}">
                <a16:creationId xmlns:a16="http://schemas.microsoft.com/office/drawing/2014/main" id="{4ED98C75-71E5-E977-BB9B-170B56B8F4B8}"/>
              </a:ext>
            </a:extLst>
          </p:cNvPr>
          <p:cNvCxnSpPr>
            <a:cxnSpLocks/>
          </p:cNvCxnSpPr>
          <p:nvPr/>
        </p:nvCxnSpPr>
        <p:spPr>
          <a:xfrm>
            <a:off x="5851924" y="1577107"/>
            <a:ext cx="0" cy="4794446"/>
          </a:xfrm>
          <a:prstGeom prst="line">
            <a:avLst/>
          </a:prstGeom>
          <a:ln w="38100" cap="flat" cmpd="sng" algn="ctr">
            <a:solidFill>
              <a:srgbClr val="00206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2" name="CuadroTexto 111">
            <a:extLst>
              <a:ext uri="{FF2B5EF4-FFF2-40B4-BE49-F238E27FC236}">
                <a16:creationId xmlns:a16="http://schemas.microsoft.com/office/drawing/2014/main" id="{245B9DCA-A354-91AD-EBB2-ACE12395B75D}"/>
              </a:ext>
            </a:extLst>
          </p:cNvPr>
          <p:cNvSpPr txBox="1"/>
          <p:nvPr/>
        </p:nvSpPr>
        <p:spPr>
          <a:xfrm>
            <a:off x="1051564" y="1440976"/>
            <a:ext cx="4340970" cy="707886"/>
          </a:xfrm>
          <a:prstGeom prst="rect">
            <a:avLst/>
          </a:prstGeom>
          <a:noFill/>
        </p:spPr>
        <p:txBody>
          <a:bodyPr wrap="square" lIns="91440" tIns="45720" rIns="91440" bIns="45720" anchor="t">
            <a:spAutoFit/>
          </a:bodyPr>
          <a:lstStyle/>
          <a:p>
            <a:r>
              <a:rPr lang="es-ES" sz="2000" b="1" dirty="0">
                <a:solidFill>
                  <a:srgbClr val="002060"/>
                </a:solidFill>
                <a:latin typeface="Aptos" panose="020B0004020202020204" pitchFamily="34" charset="0"/>
                <a:cs typeface="Arial" panose="020B0604020202020204" pitchFamily="34" charset="0"/>
              </a:rPr>
              <a:t>Cercanía al ciudadano </a:t>
            </a:r>
            <a:r>
              <a:rPr lang="es-ES" sz="2000" dirty="0">
                <a:solidFill>
                  <a:srgbClr val="002060"/>
                </a:solidFill>
                <a:latin typeface="Aptos" panose="020B0004020202020204" pitchFamily="34" charset="0"/>
                <a:cs typeface="Arial" panose="020B0604020202020204" pitchFamily="34" charset="0"/>
              </a:rPr>
              <a:t>– corte a mayo 2026</a:t>
            </a:r>
          </a:p>
        </p:txBody>
      </p:sp>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13" name="CuadroTexto 12">
            <a:extLst>
              <a:ext uri="{FF2B5EF4-FFF2-40B4-BE49-F238E27FC236}">
                <a16:creationId xmlns:a16="http://schemas.microsoft.com/office/drawing/2014/main" id="{68A39B8E-7137-768F-2CFD-B1E661C4ED8D}"/>
              </a:ext>
            </a:extLst>
          </p:cNvPr>
          <p:cNvSpPr txBox="1"/>
          <p:nvPr/>
        </p:nvSpPr>
        <p:spPr>
          <a:xfrm>
            <a:off x="11510966" y="3922011"/>
            <a:ext cx="632203"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100" b="1" kern="1200" dirty="0">
                <a:solidFill>
                  <a:srgbClr val="002060"/>
                </a:solidFill>
                <a:latin typeface="Arial" panose="020B0604020202020204" pitchFamily="34" charset="0"/>
                <a:ea typeface="+mn-ea"/>
                <a:cs typeface="Arial" panose="020B0604020202020204" pitchFamily="34" charset="0"/>
              </a:rPr>
              <a:t>2026</a:t>
            </a:r>
            <a:endParaRPr kumimoji="0" lang="es-ES" sz="11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4" name="CuadroTexto 13">
            <a:extLst>
              <a:ext uri="{FF2B5EF4-FFF2-40B4-BE49-F238E27FC236}">
                <a16:creationId xmlns:a16="http://schemas.microsoft.com/office/drawing/2014/main" id="{ED0F84D2-1493-762F-B322-32D74E19B9ED}"/>
              </a:ext>
            </a:extLst>
          </p:cNvPr>
          <p:cNvSpPr txBox="1"/>
          <p:nvPr/>
        </p:nvSpPr>
        <p:spPr>
          <a:xfrm>
            <a:off x="11512418" y="4392041"/>
            <a:ext cx="632203"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dirty="0">
                <a:ln>
                  <a:noFill/>
                </a:ln>
                <a:solidFill>
                  <a:srgbClr val="002060"/>
                </a:solidFill>
                <a:effectLst/>
                <a:uLnTx/>
                <a:uFillTx/>
                <a:ea typeface="+mn-ea"/>
              </a:rPr>
              <a:t>2025</a:t>
            </a:r>
            <a:endParaRPr kumimoji="0" lang="es-ES" sz="11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5" name="Rectángulo 14">
            <a:extLst>
              <a:ext uri="{FF2B5EF4-FFF2-40B4-BE49-F238E27FC236}">
                <a16:creationId xmlns:a16="http://schemas.microsoft.com/office/drawing/2014/main" id="{1E64FAFF-3B64-0C09-A629-EEF2ADA6820D}"/>
              </a:ext>
            </a:extLst>
          </p:cNvPr>
          <p:cNvSpPr/>
          <p:nvPr/>
        </p:nvSpPr>
        <p:spPr>
          <a:xfrm>
            <a:off x="11249396" y="4453539"/>
            <a:ext cx="188136" cy="138613"/>
          </a:xfrm>
          <a:prstGeom prst="rect">
            <a:avLst/>
          </a:prstGeom>
          <a:solidFill>
            <a:srgbClr val="118DFF"/>
          </a:solidFill>
          <a:ln>
            <a:solidFill>
              <a:srgbClr val="118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Rectángulo 15">
            <a:extLst>
              <a:ext uri="{FF2B5EF4-FFF2-40B4-BE49-F238E27FC236}">
                <a16:creationId xmlns:a16="http://schemas.microsoft.com/office/drawing/2014/main" id="{797E9ECD-983C-CDC3-B9BC-64464AE143B2}"/>
              </a:ext>
            </a:extLst>
          </p:cNvPr>
          <p:cNvSpPr/>
          <p:nvPr/>
        </p:nvSpPr>
        <p:spPr>
          <a:xfrm>
            <a:off x="11249440" y="3983508"/>
            <a:ext cx="188136" cy="138613"/>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91813DA6-2683-1AE0-A44C-970BAA5CC9DC}"/>
              </a:ext>
            </a:extLst>
          </p:cNvPr>
          <p:cNvSpPr txBox="1"/>
          <p:nvPr/>
        </p:nvSpPr>
        <p:spPr>
          <a:xfrm>
            <a:off x="8076823" y="1921410"/>
            <a:ext cx="1702265" cy="338554"/>
          </a:xfrm>
          <a:prstGeom prst="rect">
            <a:avLst/>
          </a:prstGeom>
          <a:noFill/>
        </p:spPr>
        <p:txBody>
          <a:bodyPr wrap="square" lIns="91440" tIns="45720" rIns="91440" bIns="45720" anchor="t">
            <a:spAutoFit/>
          </a:bodyPr>
          <a:lstStyle/>
          <a:p>
            <a:pPr algn="ctr"/>
            <a:r>
              <a:rPr kumimoji="0" lang="es-MX" sz="1600" b="1"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rPr>
              <a:t>Persona Natural</a:t>
            </a:r>
            <a:endParaRPr kumimoji="0" lang="es-CO" sz="1600" b="1"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endParaRPr>
          </a:p>
        </p:txBody>
      </p:sp>
      <p:sp>
        <p:nvSpPr>
          <p:cNvPr id="18" name="CuadroTexto 17">
            <a:extLst>
              <a:ext uri="{FF2B5EF4-FFF2-40B4-BE49-F238E27FC236}">
                <a16:creationId xmlns:a16="http://schemas.microsoft.com/office/drawing/2014/main" id="{4472B255-D8F9-A027-6CEE-279BB73107A5}"/>
              </a:ext>
            </a:extLst>
          </p:cNvPr>
          <p:cNvSpPr txBox="1"/>
          <p:nvPr/>
        </p:nvSpPr>
        <p:spPr>
          <a:xfrm>
            <a:off x="8028544" y="4438215"/>
            <a:ext cx="2015068" cy="338554"/>
          </a:xfrm>
          <a:prstGeom prst="rect">
            <a:avLst/>
          </a:prstGeom>
          <a:noFill/>
        </p:spPr>
        <p:txBody>
          <a:bodyPr wrap="square" lIns="91440" tIns="45720" rIns="91440" bIns="45720" anchor="t">
            <a:spAutoFit/>
          </a:bodyPr>
          <a:lstStyle/>
          <a:p>
            <a:pPr algn="ctr"/>
            <a:r>
              <a:rPr kumimoji="0" lang="es-MX" sz="1600" b="1"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rPr>
              <a:t>Persona Jurídica</a:t>
            </a:r>
            <a:endParaRPr kumimoji="0" lang="es-CO" sz="1600" b="1"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endParaRPr>
          </a:p>
        </p:txBody>
      </p:sp>
      <p:graphicFrame>
        <p:nvGraphicFramePr>
          <p:cNvPr id="6" name="Gráfico 5">
            <a:extLst>
              <a:ext uri="{FF2B5EF4-FFF2-40B4-BE49-F238E27FC236}">
                <a16:creationId xmlns:a16="http://schemas.microsoft.com/office/drawing/2014/main" id="{79EC79F1-4210-EB88-FF72-3FA1F8885894}"/>
              </a:ext>
            </a:extLst>
          </p:cNvPr>
          <p:cNvGraphicFramePr>
            <a:graphicFrameLocks/>
          </p:cNvGraphicFramePr>
          <p:nvPr>
            <p:extLst>
              <p:ext uri="{D42A27DB-BD31-4B8C-83A1-F6EECF244321}">
                <p14:modId xmlns:p14="http://schemas.microsoft.com/office/powerpoint/2010/main" val="1067770663"/>
              </p:ext>
            </p:extLst>
          </p:nvPr>
        </p:nvGraphicFramePr>
        <p:xfrm>
          <a:off x="6302286" y="1232990"/>
          <a:ext cx="5135253" cy="252793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Gráfico 6">
            <a:extLst>
              <a:ext uri="{FF2B5EF4-FFF2-40B4-BE49-F238E27FC236}">
                <a16:creationId xmlns:a16="http://schemas.microsoft.com/office/drawing/2014/main" id="{E8B90C28-312B-4BE8-AC7B-5D1BC17E31F6}"/>
              </a:ext>
            </a:extLst>
          </p:cNvPr>
          <p:cNvGraphicFramePr>
            <a:graphicFrameLocks/>
          </p:cNvGraphicFramePr>
          <p:nvPr>
            <p:extLst>
              <p:ext uri="{D42A27DB-BD31-4B8C-83A1-F6EECF244321}">
                <p14:modId xmlns:p14="http://schemas.microsoft.com/office/powerpoint/2010/main" val="2490334953"/>
              </p:ext>
            </p:extLst>
          </p:nvPr>
        </p:nvGraphicFramePr>
        <p:xfrm>
          <a:off x="6302286" y="3864704"/>
          <a:ext cx="5135246" cy="252793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17589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graphicFrame>
        <p:nvGraphicFramePr>
          <p:cNvPr id="8" name="Gráfico 7">
            <a:extLst>
              <a:ext uri="{FF2B5EF4-FFF2-40B4-BE49-F238E27FC236}">
                <a16:creationId xmlns:a16="http://schemas.microsoft.com/office/drawing/2014/main" id="{4BFAE8C9-2044-4D92-8C6A-1D15579DCCAB}"/>
              </a:ext>
            </a:extLst>
          </p:cNvPr>
          <p:cNvGraphicFramePr>
            <a:graphicFrameLocks/>
          </p:cNvGraphicFramePr>
          <p:nvPr>
            <p:extLst>
              <p:ext uri="{D42A27DB-BD31-4B8C-83A1-F6EECF244321}">
                <p14:modId xmlns:p14="http://schemas.microsoft.com/office/powerpoint/2010/main" val="1474488224"/>
              </p:ext>
            </p:extLst>
          </p:nvPr>
        </p:nvGraphicFramePr>
        <p:xfrm>
          <a:off x="5547556" y="4091040"/>
          <a:ext cx="6530144" cy="24378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áfico 16">
            <a:extLst>
              <a:ext uri="{FF2B5EF4-FFF2-40B4-BE49-F238E27FC236}">
                <a16:creationId xmlns:a16="http://schemas.microsoft.com/office/drawing/2014/main" id="{CD26E683-134E-5AC1-0C1F-C1AD43DF298E}"/>
              </a:ext>
            </a:extLst>
          </p:cNvPr>
          <p:cNvGraphicFramePr>
            <a:graphicFrameLocks/>
          </p:cNvGraphicFramePr>
          <p:nvPr>
            <p:extLst>
              <p:ext uri="{D42A27DB-BD31-4B8C-83A1-F6EECF244321}">
                <p14:modId xmlns:p14="http://schemas.microsoft.com/office/powerpoint/2010/main" val="3091265854"/>
              </p:ext>
            </p:extLst>
          </p:nvPr>
        </p:nvGraphicFramePr>
        <p:xfrm>
          <a:off x="5547556" y="1200028"/>
          <a:ext cx="6530144" cy="2740170"/>
        </p:xfrm>
        <a:graphic>
          <a:graphicData uri="http://schemas.openxmlformats.org/drawingml/2006/chart">
            <c:chart xmlns:c="http://schemas.openxmlformats.org/drawingml/2006/chart" xmlns:r="http://schemas.openxmlformats.org/officeDocument/2006/relationships" r:id="rId4"/>
          </a:graphicData>
        </a:graphic>
      </p:graphicFrame>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12" name="CuadroTexto 111">
            <a:extLst>
              <a:ext uri="{FF2B5EF4-FFF2-40B4-BE49-F238E27FC236}">
                <a16:creationId xmlns:a16="http://schemas.microsoft.com/office/drawing/2014/main" id="{245B9DCA-A354-91AD-EBB2-ACE12395B75D}"/>
              </a:ext>
            </a:extLst>
          </p:cNvPr>
          <p:cNvSpPr txBox="1"/>
          <p:nvPr/>
        </p:nvSpPr>
        <p:spPr>
          <a:xfrm>
            <a:off x="853916" y="1440976"/>
            <a:ext cx="4653515" cy="646331"/>
          </a:xfrm>
          <a:prstGeom prst="rect">
            <a:avLst/>
          </a:prstGeom>
          <a:noFill/>
        </p:spPr>
        <p:txBody>
          <a:bodyPr wrap="square" lIns="91440" tIns="45720" rIns="91440" bIns="45720" anchor="t">
            <a:spAutoFit/>
          </a:bodyPr>
          <a:lstStyle/>
          <a:p>
            <a:r>
              <a:rPr lang="es-ES" sz="2000" b="1" dirty="0">
                <a:solidFill>
                  <a:srgbClr val="002060"/>
                </a:solidFill>
                <a:latin typeface="Aptos" panose="020B0004020202020204" pitchFamily="34" charset="0"/>
                <a:cs typeface="Arial" panose="020B0604020202020204" pitchFamily="34" charset="0"/>
              </a:rPr>
              <a:t>Cercanía al ciudadano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600"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rPr>
              <a:t>Perfilamiento por responsabilidades – PN / PJ</a:t>
            </a:r>
            <a:endParaRPr kumimoji="0" lang="es-CO" sz="1600"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endParaRPr>
          </a:p>
        </p:txBody>
      </p:sp>
      <p:sp>
        <p:nvSpPr>
          <p:cNvPr id="9" name="CuadroTexto 8">
            <a:extLst>
              <a:ext uri="{FF2B5EF4-FFF2-40B4-BE49-F238E27FC236}">
                <a16:creationId xmlns:a16="http://schemas.microsoft.com/office/drawing/2014/main" id="{4116FC3B-95B7-99B5-5A64-17052884362C}"/>
              </a:ext>
            </a:extLst>
          </p:cNvPr>
          <p:cNvSpPr txBox="1"/>
          <p:nvPr/>
        </p:nvSpPr>
        <p:spPr>
          <a:xfrm>
            <a:off x="11557038" y="4032907"/>
            <a:ext cx="632203"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100" b="1" kern="1200" dirty="0">
                <a:solidFill>
                  <a:srgbClr val="002060"/>
                </a:solidFill>
                <a:latin typeface="Arial" panose="020B0604020202020204" pitchFamily="34" charset="0"/>
                <a:ea typeface="+mn-ea"/>
                <a:cs typeface="Arial" panose="020B0604020202020204" pitchFamily="34" charset="0"/>
              </a:rPr>
              <a:t>2026</a:t>
            </a:r>
            <a:endParaRPr kumimoji="0" lang="es-ES" sz="11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39ED4A31-6B5A-2D80-E115-8AE2160EC173}"/>
              </a:ext>
            </a:extLst>
          </p:cNvPr>
          <p:cNvSpPr txBox="1"/>
          <p:nvPr/>
        </p:nvSpPr>
        <p:spPr>
          <a:xfrm>
            <a:off x="11558490" y="4502937"/>
            <a:ext cx="632203" cy="261610"/>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100" b="1" i="0" u="none" strike="noStrike" kern="1200" cap="none" spc="0" normalizeH="0" baseline="0" noProof="0" dirty="0">
                <a:ln>
                  <a:noFill/>
                </a:ln>
                <a:solidFill>
                  <a:srgbClr val="002060"/>
                </a:solidFill>
                <a:effectLst/>
                <a:uLnTx/>
                <a:uFillTx/>
                <a:ea typeface="+mn-ea"/>
              </a:rPr>
              <a:t>2025</a:t>
            </a:r>
            <a:endParaRPr kumimoji="0" lang="es-ES" sz="11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1" name="Rectángulo 10">
            <a:extLst>
              <a:ext uri="{FF2B5EF4-FFF2-40B4-BE49-F238E27FC236}">
                <a16:creationId xmlns:a16="http://schemas.microsoft.com/office/drawing/2014/main" id="{948A9CA0-96AE-BB8B-7A1E-C0E6D23D40D5}"/>
              </a:ext>
            </a:extLst>
          </p:cNvPr>
          <p:cNvSpPr/>
          <p:nvPr/>
        </p:nvSpPr>
        <p:spPr>
          <a:xfrm>
            <a:off x="11295468" y="4564435"/>
            <a:ext cx="188136" cy="138613"/>
          </a:xfrm>
          <a:prstGeom prst="rect">
            <a:avLst/>
          </a:prstGeom>
          <a:solidFill>
            <a:srgbClr val="118DFF"/>
          </a:solidFill>
          <a:ln>
            <a:solidFill>
              <a:srgbClr val="118D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CD87B661-4686-4F74-1453-3A100173B12C}"/>
              </a:ext>
            </a:extLst>
          </p:cNvPr>
          <p:cNvSpPr/>
          <p:nvPr/>
        </p:nvSpPr>
        <p:spPr>
          <a:xfrm>
            <a:off x="11295512" y="4094404"/>
            <a:ext cx="188136" cy="138613"/>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CuadroTexto 13">
            <a:extLst>
              <a:ext uri="{FF2B5EF4-FFF2-40B4-BE49-F238E27FC236}">
                <a16:creationId xmlns:a16="http://schemas.microsoft.com/office/drawing/2014/main" id="{8C29352C-2319-9C3B-41BE-7C220B28F0BC}"/>
              </a:ext>
            </a:extLst>
          </p:cNvPr>
          <p:cNvSpPr txBox="1"/>
          <p:nvPr/>
        </p:nvSpPr>
        <p:spPr>
          <a:xfrm>
            <a:off x="8121427" y="1287101"/>
            <a:ext cx="1702265" cy="338554"/>
          </a:xfrm>
          <a:prstGeom prst="rect">
            <a:avLst/>
          </a:prstGeom>
          <a:noFill/>
        </p:spPr>
        <p:txBody>
          <a:bodyPr wrap="square" lIns="91440" tIns="45720" rIns="91440" bIns="45720" anchor="t">
            <a:spAutoFit/>
          </a:bodyPr>
          <a:lstStyle/>
          <a:p>
            <a:pPr algn="ctr"/>
            <a:r>
              <a:rPr kumimoji="0" lang="es-MX" sz="1600" b="1"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rPr>
              <a:t>Persona Natural</a:t>
            </a:r>
            <a:endParaRPr kumimoji="0" lang="es-CO" sz="1600" b="1"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endParaRPr>
          </a:p>
        </p:txBody>
      </p:sp>
      <p:sp>
        <p:nvSpPr>
          <p:cNvPr id="15" name="CuadroTexto 14">
            <a:extLst>
              <a:ext uri="{FF2B5EF4-FFF2-40B4-BE49-F238E27FC236}">
                <a16:creationId xmlns:a16="http://schemas.microsoft.com/office/drawing/2014/main" id="{A7062F09-37F6-D080-0F6E-52FE0069F6BE}"/>
              </a:ext>
            </a:extLst>
          </p:cNvPr>
          <p:cNvSpPr txBox="1"/>
          <p:nvPr/>
        </p:nvSpPr>
        <p:spPr>
          <a:xfrm>
            <a:off x="8047976" y="3852493"/>
            <a:ext cx="2015068" cy="338554"/>
          </a:xfrm>
          <a:prstGeom prst="rect">
            <a:avLst/>
          </a:prstGeom>
          <a:noFill/>
        </p:spPr>
        <p:txBody>
          <a:bodyPr wrap="square" lIns="91440" tIns="45720" rIns="91440" bIns="45720" anchor="t">
            <a:spAutoFit/>
          </a:bodyPr>
          <a:lstStyle/>
          <a:p>
            <a:pPr algn="ctr"/>
            <a:r>
              <a:rPr kumimoji="0" lang="es-MX" sz="1600" b="1"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rPr>
              <a:t>Persona Jurídica</a:t>
            </a:r>
            <a:endParaRPr kumimoji="0" lang="es-CO" sz="1600" b="1" i="0" u="none" strike="noStrike" kern="0" cap="none" spc="0" normalizeH="0" baseline="0" noProof="1">
              <a:ln>
                <a:noFill/>
              </a:ln>
              <a:solidFill>
                <a:srgbClr val="002060"/>
              </a:solidFill>
              <a:effectLst/>
              <a:uLnTx/>
              <a:uFillTx/>
              <a:latin typeface="Aptos" panose="020B0004020202020204" pitchFamily="34" charset="0"/>
              <a:cs typeface="Arial" panose="020B0604020202020204" pitchFamily="34" charset="0"/>
              <a:sym typeface="Arial"/>
            </a:endParaRPr>
          </a:p>
        </p:txBody>
      </p:sp>
      <p:sp>
        <p:nvSpPr>
          <p:cNvPr id="22" name="Rectangle: Rounded Corners 51">
            <a:extLst>
              <a:ext uri="{FF2B5EF4-FFF2-40B4-BE49-F238E27FC236}">
                <a16:creationId xmlns:a16="http://schemas.microsoft.com/office/drawing/2014/main" id="{D2D31457-DD7E-D4D7-01E9-66020207C8CD}"/>
              </a:ext>
            </a:extLst>
          </p:cNvPr>
          <p:cNvSpPr/>
          <p:nvPr/>
        </p:nvSpPr>
        <p:spPr>
          <a:xfrm>
            <a:off x="2637521" y="2178558"/>
            <a:ext cx="1186293"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prstClr val="white"/>
                </a:solidFill>
                <a:latin typeface="Aptos" panose="020B0004020202020204" pitchFamily="34" charset="0"/>
                <a:ea typeface="+mn-ea"/>
                <a:cs typeface="+mn-cs"/>
              </a:rPr>
              <a:t>Persona Natural</a:t>
            </a:r>
          </a:p>
        </p:txBody>
      </p:sp>
      <p:sp>
        <p:nvSpPr>
          <p:cNvPr id="23" name="Rectangle: Rounded Corners 52">
            <a:extLst>
              <a:ext uri="{FF2B5EF4-FFF2-40B4-BE49-F238E27FC236}">
                <a16:creationId xmlns:a16="http://schemas.microsoft.com/office/drawing/2014/main" id="{58CFEDAA-CA81-C7A9-35B2-ECF15CFB3000}"/>
              </a:ext>
            </a:extLst>
          </p:cNvPr>
          <p:cNvSpPr/>
          <p:nvPr/>
        </p:nvSpPr>
        <p:spPr>
          <a:xfrm>
            <a:off x="4092539" y="2178558"/>
            <a:ext cx="1186293"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prstClr val="white"/>
                </a:solidFill>
                <a:latin typeface="Aptos" panose="020B0004020202020204" pitchFamily="34" charset="0"/>
                <a:ea typeface="+mn-ea"/>
                <a:cs typeface="+mn-cs"/>
              </a:rPr>
              <a:t>Persona Jurídica</a:t>
            </a:r>
          </a:p>
        </p:txBody>
      </p:sp>
      <p:sp>
        <p:nvSpPr>
          <p:cNvPr id="24" name="Rectangle: Rounded Corners 54">
            <a:extLst>
              <a:ext uri="{FF2B5EF4-FFF2-40B4-BE49-F238E27FC236}">
                <a16:creationId xmlns:a16="http://schemas.microsoft.com/office/drawing/2014/main" id="{E429A031-489C-9439-3FEC-CF38EC0DC8A8}"/>
              </a:ext>
            </a:extLst>
          </p:cNvPr>
          <p:cNvSpPr/>
          <p:nvPr/>
        </p:nvSpPr>
        <p:spPr>
          <a:xfrm>
            <a:off x="2637521" y="2797140"/>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1800" kern="1200">
                <a:solidFill>
                  <a:prstClr val="black">
                    <a:lumMod val="75000"/>
                    <a:lumOff val="25000"/>
                  </a:prstClr>
                </a:solidFill>
                <a:latin typeface="Aptos" panose="020B0004020202020204" pitchFamily="34" charset="0"/>
                <a:ea typeface="+mn-ea"/>
                <a:cs typeface="+mn-cs"/>
              </a:rPr>
              <a:t>3</a:t>
            </a:r>
            <a:r>
              <a:rPr lang="es-CO" sz="1800" kern="1200">
                <a:solidFill>
                  <a:prstClr val="black">
                    <a:lumMod val="75000"/>
                    <a:lumOff val="25000"/>
                  </a:prstClr>
                </a:solidFill>
                <a:latin typeface="Aptos" panose="020B0004020202020204" pitchFamily="34" charset="0"/>
                <a:ea typeface="+mn-ea"/>
                <a:cs typeface="+mn-cs"/>
              </a:rPr>
              <a:t>5325</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25" name="Rectangle: Rounded Corners 55">
            <a:extLst>
              <a:ext uri="{FF2B5EF4-FFF2-40B4-BE49-F238E27FC236}">
                <a16:creationId xmlns:a16="http://schemas.microsoft.com/office/drawing/2014/main" id="{911408AE-71F5-1833-12E8-3981458A204D}"/>
              </a:ext>
            </a:extLst>
          </p:cNvPr>
          <p:cNvSpPr/>
          <p:nvPr/>
        </p:nvSpPr>
        <p:spPr>
          <a:xfrm>
            <a:off x="4092539" y="2797140"/>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1884</a:t>
            </a:r>
          </a:p>
        </p:txBody>
      </p:sp>
      <p:sp>
        <p:nvSpPr>
          <p:cNvPr id="26" name="Rectangle: Rounded Corners 57">
            <a:extLst>
              <a:ext uri="{FF2B5EF4-FFF2-40B4-BE49-F238E27FC236}">
                <a16:creationId xmlns:a16="http://schemas.microsoft.com/office/drawing/2014/main" id="{DEEFB978-EC24-F72E-CCAF-4FAEE79327E6}"/>
              </a:ext>
            </a:extLst>
          </p:cNvPr>
          <p:cNvSpPr/>
          <p:nvPr/>
        </p:nvSpPr>
        <p:spPr>
          <a:xfrm>
            <a:off x="2637520" y="3139244"/>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7004</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27" name="Rectangle: Rounded Corners 58">
            <a:extLst>
              <a:ext uri="{FF2B5EF4-FFF2-40B4-BE49-F238E27FC236}">
                <a16:creationId xmlns:a16="http://schemas.microsoft.com/office/drawing/2014/main" id="{7CDC1E04-72B8-8EED-82BE-D13A0DE3B4A8}"/>
              </a:ext>
            </a:extLst>
          </p:cNvPr>
          <p:cNvSpPr/>
          <p:nvPr/>
        </p:nvSpPr>
        <p:spPr>
          <a:xfrm>
            <a:off x="4092538" y="3139244"/>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3</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28" name="Rectangle: Rounded Corners 59">
            <a:extLst>
              <a:ext uri="{FF2B5EF4-FFF2-40B4-BE49-F238E27FC236}">
                <a16:creationId xmlns:a16="http://schemas.microsoft.com/office/drawing/2014/main" id="{212977DD-9548-D441-E4BE-CC6666C5B1B0}"/>
              </a:ext>
            </a:extLst>
          </p:cNvPr>
          <p:cNvSpPr/>
          <p:nvPr/>
        </p:nvSpPr>
        <p:spPr>
          <a:xfrm>
            <a:off x="295707" y="2806888"/>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Inscritos RUT</a:t>
            </a:r>
          </a:p>
        </p:txBody>
      </p:sp>
      <p:sp>
        <p:nvSpPr>
          <p:cNvPr id="29" name="Rectangle: Rounded Corners 66">
            <a:extLst>
              <a:ext uri="{FF2B5EF4-FFF2-40B4-BE49-F238E27FC236}">
                <a16:creationId xmlns:a16="http://schemas.microsoft.com/office/drawing/2014/main" id="{423F085B-E684-642D-1DFF-3294124B9B48}"/>
              </a:ext>
            </a:extLst>
          </p:cNvPr>
          <p:cNvSpPr/>
          <p:nvPr/>
        </p:nvSpPr>
        <p:spPr>
          <a:xfrm>
            <a:off x="295706" y="3148992"/>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400" kern="1200">
                <a:solidFill>
                  <a:prstClr val="black">
                    <a:lumMod val="75000"/>
                    <a:lumOff val="25000"/>
                  </a:prstClr>
                </a:solidFill>
                <a:latin typeface="Aptos" panose="020B0004020202020204" pitchFamily="34" charset="0"/>
                <a:ea typeface="+mn-ea"/>
                <a:cs typeface="+mn-cs"/>
              </a:rPr>
              <a:t>Obtención NIT (R-20)</a:t>
            </a:r>
            <a:endPar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30" name="Rectangle: Rounded Corners 54">
            <a:extLst>
              <a:ext uri="{FF2B5EF4-FFF2-40B4-BE49-F238E27FC236}">
                <a16:creationId xmlns:a16="http://schemas.microsoft.com/office/drawing/2014/main" id="{9EF9F707-43E8-7897-DF5E-28D12BF6BFB6}"/>
              </a:ext>
            </a:extLst>
          </p:cNvPr>
          <p:cNvSpPr/>
          <p:nvPr/>
        </p:nvSpPr>
        <p:spPr>
          <a:xfrm>
            <a:off x="2637520" y="3486458"/>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9860</a:t>
            </a:r>
          </a:p>
        </p:txBody>
      </p:sp>
      <p:sp>
        <p:nvSpPr>
          <p:cNvPr id="31" name="Rectangle: Rounded Corners 55">
            <a:extLst>
              <a:ext uri="{FF2B5EF4-FFF2-40B4-BE49-F238E27FC236}">
                <a16:creationId xmlns:a16="http://schemas.microsoft.com/office/drawing/2014/main" id="{AC3FF5FB-9AD6-D82C-9737-9F206C03CF57}"/>
              </a:ext>
            </a:extLst>
          </p:cNvPr>
          <p:cNvSpPr/>
          <p:nvPr/>
        </p:nvSpPr>
        <p:spPr>
          <a:xfrm>
            <a:off x="4092538" y="3486458"/>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1171</a:t>
            </a:r>
          </a:p>
        </p:txBody>
      </p:sp>
      <p:sp>
        <p:nvSpPr>
          <p:cNvPr id="32" name="Rectangle: Rounded Corners 57">
            <a:extLst>
              <a:ext uri="{FF2B5EF4-FFF2-40B4-BE49-F238E27FC236}">
                <a16:creationId xmlns:a16="http://schemas.microsoft.com/office/drawing/2014/main" id="{CBD86579-6E73-B26A-B2C7-1815EEB9B03A}"/>
              </a:ext>
            </a:extLst>
          </p:cNvPr>
          <p:cNvSpPr/>
          <p:nvPr/>
        </p:nvSpPr>
        <p:spPr>
          <a:xfrm>
            <a:off x="2637520" y="3823338"/>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0</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33" name="Rectangle: Rounded Corners 58">
            <a:extLst>
              <a:ext uri="{FF2B5EF4-FFF2-40B4-BE49-F238E27FC236}">
                <a16:creationId xmlns:a16="http://schemas.microsoft.com/office/drawing/2014/main" id="{1B4126F1-D048-091A-6B50-F74F7D751BB3}"/>
              </a:ext>
            </a:extLst>
          </p:cNvPr>
          <p:cNvSpPr/>
          <p:nvPr/>
        </p:nvSpPr>
        <p:spPr>
          <a:xfrm>
            <a:off x="4092538" y="3823338"/>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1392</a:t>
            </a:r>
          </a:p>
        </p:txBody>
      </p:sp>
      <p:sp>
        <p:nvSpPr>
          <p:cNvPr id="34" name="Rectangle: Rounded Corners 59">
            <a:extLst>
              <a:ext uri="{FF2B5EF4-FFF2-40B4-BE49-F238E27FC236}">
                <a16:creationId xmlns:a16="http://schemas.microsoft.com/office/drawing/2014/main" id="{D5F90DE8-B12E-B5C1-0565-1F139319FA21}"/>
              </a:ext>
            </a:extLst>
          </p:cNvPr>
          <p:cNvSpPr/>
          <p:nvPr/>
        </p:nvSpPr>
        <p:spPr>
          <a:xfrm>
            <a:off x="295706" y="3496206"/>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Renta</a:t>
            </a:r>
          </a:p>
        </p:txBody>
      </p:sp>
      <p:sp>
        <p:nvSpPr>
          <p:cNvPr id="35" name="Rectangle: Rounded Corners 66">
            <a:extLst>
              <a:ext uri="{FF2B5EF4-FFF2-40B4-BE49-F238E27FC236}">
                <a16:creationId xmlns:a16="http://schemas.microsoft.com/office/drawing/2014/main" id="{6C57C9DE-609B-6163-3161-619BBDA98C19}"/>
              </a:ext>
            </a:extLst>
          </p:cNvPr>
          <p:cNvSpPr/>
          <p:nvPr/>
        </p:nvSpPr>
        <p:spPr>
          <a:xfrm>
            <a:off x="295706" y="3833086"/>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RUB</a:t>
            </a:r>
          </a:p>
        </p:txBody>
      </p:sp>
      <p:sp>
        <p:nvSpPr>
          <p:cNvPr id="36" name="Rectangle: Rounded Corners 54">
            <a:extLst>
              <a:ext uri="{FF2B5EF4-FFF2-40B4-BE49-F238E27FC236}">
                <a16:creationId xmlns:a16="http://schemas.microsoft.com/office/drawing/2014/main" id="{5BBCF43F-F5A6-789F-2AEA-94FBF46C1340}"/>
              </a:ext>
            </a:extLst>
          </p:cNvPr>
          <p:cNvSpPr/>
          <p:nvPr/>
        </p:nvSpPr>
        <p:spPr>
          <a:xfrm>
            <a:off x="2637520" y="4153964"/>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68</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37" name="Rectangle: Rounded Corners 55">
            <a:extLst>
              <a:ext uri="{FF2B5EF4-FFF2-40B4-BE49-F238E27FC236}">
                <a16:creationId xmlns:a16="http://schemas.microsoft.com/office/drawing/2014/main" id="{60F324A5-6FBB-B4E0-6B49-38BD8656479A}"/>
              </a:ext>
            </a:extLst>
          </p:cNvPr>
          <p:cNvSpPr/>
          <p:nvPr/>
        </p:nvSpPr>
        <p:spPr>
          <a:xfrm>
            <a:off x="4092538" y="4153964"/>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1847</a:t>
            </a:r>
          </a:p>
        </p:txBody>
      </p:sp>
      <p:sp>
        <p:nvSpPr>
          <p:cNvPr id="38" name="Rectangle: Rounded Corners 57">
            <a:extLst>
              <a:ext uri="{FF2B5EF4-FFF2-40B4-BE49-F238E27FC236}">
                <a16:creationId xmlns:a16="http://schemas.microsoft.com/office/drawing/2014/main" id="{75FFED3B-8EC0-C267-3429-1C81AC0A1862}"/>
              </a:ext>
            </a:extLst>
          </p:cNvPr>
          <p:cNvSpPr/>
          <p:nvPr/>
        </p:nvSpPr>
        <p:spPr>
          <a:xfrm>
            <a:off x="2637520" y="4494338"/>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481</a:t>
            </a:r>
          </a:p>
        </p:txBody>
      </p:sp>
      <p:sp>
        <p:nvSpPr>
          <p:cNvPr id="39" name="Rectangle: Rounded Corners 58">
            <a:extLst>
              <a:ext uri="{FF2B5EF4-FFF2-40B4-BE49-F238E27FC236}">
                <a16:creationId xmlns:a16="http://schemas.microsoft.com/office/drawing/2014/main" id="{36B6D0AC-A6BC-2020-2F7E-902196CC0467}"/>
              </a:ext>
            </a:extLst>
          </p:cNvPr>
          <p:cNvSpPr/>
          <p:nvPr/>
        </p:nvSpPr>
        <p:spPr>
          <a:xfrm>
            <a:off x="4092538" y="4494338"/>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766</a:t>
            </a:r>
          </a:p>
        </p:txBody>
      </p:sp>
      <p:sp>
        <p:nvSpPr>
          <p:cNvPr id="40" name="Rectangle: Rounded Corners 59">
            <a:extLst>
              <a:ext uri="{FF2B5EF4-FFF2-40B4-BE49-F238E27FC236}">
                <a16:creationId xmlns:a16="http://schemas.microsoft.com/office/drawing/2014/main" id="{99D74B8D-21BF-2BB6-390A-390B672D968C}"/>
              </a:ext>
            </a:extLst>
          </p:cNvPr>
          <p:cNvSpPr/>
          <p:nvPr/>
        </p:nvSpPr>
        <p:spPr>
          <a:xfrm>
            <a:off x="295706" y="4163712"/>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Rte. Fuente</a:t>
            </a:r>
          </a:p>
        </p:txBody>
      </p:sp>
      <p:sp>
        <p:nvSpPr>
          <p:cNvPr id="41" name="Rectangle: Rounded Corners 66">
            <a:extLst>
              <a:ext uri="{FF2B5EF4-FFF2-40B4-BE49-F238E27FC236}">
                <a16:creationId xmlns:a16="http://schemas.microsoft.com/office/drawing/2014/main" id="{4704101C-A205-529D-656A-803C5DEC4630}"/>
              </a:ext>
            </a:extLst>
          </p:cNvPr>
          <p:cNvSpPr/>
          <p:nvPr/>
        </p:nvSpPr>
        <p:spPr>
          <a:xfrm>
            <a:off x="295706" y="4504086"/>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IVA</a:t>
            </a:r>
          </a:p>
        </p:txBody>
      </p:sp>
      <p:sp>
        <p:nvSpPr>
          <p:cNvPr id="42" name="Rectangle: Rounded Corners 51">
            <a:extLst>
              <a:ext uri="{FF2B5EF4-FFF2-40B4-BE49-F238E27FC236}">
                <a16:creationId xmlns:a16="http://schemas.microsoft.com/office/drawing/2014/main" id="{36EBEA76-BBA9-41C5-91EA-250A10FD0815}"/>
              </a:ext>
            </a:extLst>
          </p:cNvPr>
          <p:cNvSpPr/>
          <p:nvPr/>
        </p:nvSpPr>
        <p:spPr>
          <a:xfrm>
            <a:off x="295707" y="2178558"/>
            <a:ext cx="2196034"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prstClr val="white"/>
                </a:solidFill>
                <a:latin typeface="Aptos" panose="020B0004020202020204" pitchFamily="34" charset="0"/>
                <a:ea typeface="+mn-ea"/>
                <a:cs typeface="+mn-cs"/>
              </a:rPr>
              <a:t>Responsabilidad</a:t>
            </a:r>
          </a:p>
        </p:txBody>
      </p:sp>
      <p:sp>
        <p:nvSpPr>
          <p:cNvPr id="43" name="Rectangle: Rounded Corners 57">
            <a:extLst>
              <a:ext uri="{FF2B5EF4-FFF2-40B4-BE49-F238E27FC236}">
                <a16:creationId xmlns:a16="http://schemas.microsoft.com/office/drawing/2014/main" id="{FBCF827F-80C5-D835-1CD1-82AE314AB356}"/>
              </a:ext>
            </a:extLst>
          </p:cNvPr>
          <p:cNvSpPr/>
          <p:nvPr/>
        </p:nvSpPr>
        <p:spPr>
          <a:xfrm>
            <a:off x="2637520" y="4826172"/>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21798</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44" name="Rectangle: Rounded Corners 58">
            <a:extLst>
              <a:ext uri="{FF2B5EF4-FFF2-40B4-BE49-F238E27FC236}">
                <a16:creationId xmlns:a16="http://schemas.microsoft.com/office/drawing/2014/main" id="{46CD0DCB-2F0A-25D1-6462-4ADA5EBFA752}"/>
              </a:ext>
            </a:extLst>
          </p:cNvPr>
          <p:cNvSpPr/>
          <p:nvPr/>
        </p:nvSpPr>
        <p:spPr>
          <a:xfrm>
            <a:off x="4092538" y="4826172"/>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0</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45" name="Rectangle: Rounded Corners 66">
            <a:extLst>
              <a:ext uri="{FF2B5EF4-FFF2-40B4-BE49-F238E27FC236}">
                <a16:creationId xmlns:a16="http://schemas.microsoft.com/office/drawing/2014/main" id="{5BA5D486-0885-6B0C-6617-9041A4526EB5}"/>
              </a:ext>
            </a:extLst>
          </p:cNvPr>
          <p:cNvSpPr/>
          <p:nvPr/>
        </p:nvSpPr>
        <p:spPr>
          <a:xfrm>
            <a:off x="295706" y="4835920"/>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400" kern="1200">
                <a:solidFill>
                  <a:prstClr val="black">
                    <a:lumMod val="75000"/>
                    <a:lumOff val="25000"/>
                  </a:prstClr>
                </a:solidFill>
                <a:latin typeface="Aptos" panose="020B0004020202020204" pitchFamily="34" charset="0"/>
                <a:ea typeface="+mn-ea"/>
                <a:cs typeface="+mn-cs"/>
              </a:rPr>
              <a:t>No responsable IVA</a:t>
            </a:r>
            <a:endPar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46" name="Rectangle: Rounded Corners 54">
            <a:extLst>
              <a:ext uri="{FF2B5EF4-FFF2-40B4-BE49-F238E27FC236}">
                <a16:creationId xmlns:a16="http://schemas.microsoft.com/office/drawing/2014/main" id="{F9C10595-7B70-1E38-79AA-21C75A49DA06}"/>
              </a:ext>
            </a:extLst>
          </p:cNvPr>
          <p:cNvSpPr/>
          <p:nvPr/>
        </p:nvSpPr>
        <p:spPr>
          <a:xfrm>
            <a:off x="2637520" y="5173386"/>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75</a:t>
            </a:r>
          </a:p>
        </p:txBody>
      </p:sp>
      <p:sp>
        <p:nvSpPr>
          <p:cNvPr id="47" name="Rectangle: Rounded Corners 55">
            <a:extLst>
              <a:ext uri="{FF2B5EF4-FFF2-40B4-BE49-F238E27FC236}">
                <a16:creationId xmlns:a16="http://schemas.microsoft.com/office/drawing/2014/main" id="{4A2FE22E-AD0F-053D-4157-9C57A316976D}"/>
              </a:ext>
            </a:extLst>
          </p:cNvPr>
          <p:cNvSpPr/>
          <p:nvPr/>
        </p:nvSpPr>
        <p:spPr>
          <a:xfrm>
            <a:off x="4092538" y="5173386"/>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46</a:t>
            </a:r>
          </a:p>
        </p:txBody>
      </p:sp>
      <p:sp>
        <p:nvSpPr>
          <p:cNvPr id="48" name="Rectangle: Rounded Corners 57">
            <a:extLst>
              <a:ext uri="{FF2B5EF4-FFF2-40B4-BE49-F238E27FC236}">
                <a16:creationId xmlns:a16="http://schemas.microsoft.com/office/drawing/2014/main" id="{14CE9255-5B62-46E7-721B-E974225CCC6F}"/>
              </a:ext>
            </a:extLst>
          </p:cNvPr>
          <p:cNvSpPr/>
          <p:nvPr/>
        </p:nvSpPr>
        <p:spPr>
          <a:xfrm>
            <a:off x="2637520" y="5510266"/>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1078</a:t>
            </a:r>
          </a:p>
        </p:txBody>
      </p:sp>
      <p:sp>
        <p:nvSpPr>
          <p:cNvPr id="49" name="Rectangle: Rounded Corners 58">
            <a:extLst>
              <a:ext uri="{FF2B5EF4-FFF2-40B4-BE49-F238E27FC236}">
                <a16:creationId xmlns:a16="http://schemas.microsoft.com/office/drawing/2014/main" id="{2C0E9B8E-C363-6F97-72E0-17B14E85BEA3}"/>
              </a:ext>
            </a:extLst>
          </p:cNvPr>
          <p:cNvSpPr/>
          <p:nvPr/>
        </p:nvSpPr>
        <p:spPr>
          <a:xfrm>
            <a:off x="4092538" y="5510266"/>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0</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50" name="Rectangle: Rounded Corners 59">
            <a:extLst>
              <a:ext uri="{FF2B5EF4-FFF2-40B4-BE49-F238E27FC236}">
                <a16:creationId xmlns:a16="http://schemas.microsoft.com/office/drawing/2014/main" id="{172DFF07-54F1-1B8F-2EB2-E099FF4DB160}"/>
              </a:ext>
            </a:extLst>
          </p:cNvPr>
          <p:cNvSpPr/>
          <p:nvPr/>
        </p:nvSpPr>
        <p:spPr>
          <a:xfrm>
            <a:off x="295706" y="5183134"/>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INC</a:t>
            </a:r>
          </a:p>
        </p:txBody>
      </p:sp>
      <p:sp>
        <p:nvSpPr>
          <p:cNvPr id="51" name="Rectangle: Rounded Corners 66">
            <a:extLst>
              <a:ext uri="{FF2B5EF4-FFF2-40B4-BE49-F238E27FC236}">
                <a16:creationId xmlns:a16="http://schemas.microsoft.com/office/drawing/2014/main" id="{8D7CB9E9-275F-665A-BB7D-31CB48E9ADA8}"/>
              </a:ext>
            </a:extLst>
          </p:cNvPr>
          <p:cNvSpPr/>
          <p:nvPr/>
        </p:nvSpPr>
        <p:spPr>
          <a:xfrm>
            <a:off x="295706" y="5520014"/>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400" kern="1200">
                <a:solidFill>
                  <a:prstClr val="black">
                    <a:lumMod val="75000"/>
                    <a:lumOff val="25000"/>
                  </a:prstClr>
                </a:solidFill>
                <a:latin typeface="Aptos" panose="020B0004020202020204" pitchFamily="34" charset="0"/>
                <a:ea typeface="+mn-ea"/>
                <a:cs typeface="+mn-cs"/>
              </a:rPr>
              <a:t>No responsable INC</a:t>
            </a:r>
            <a:endPar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52" name="Rectangle: Rounded Corners 54">
            <a:extLst>
              <a:ext uri="{FF2B5EF4-FFF2-40B4-BE49-F238E27FC236}">
                <a16:creationId xmlns:a16="http://schemas.microsoft.com/office/drawing/2014/main" id="{1A60926C-8759-F7B1-CE20-181A859C8C73}"/>
              </a:ext>
            </a:extLst>
          </p:cNvPr>
          <p:cNvSpPr/>
          <p:nvPr/>
        </p:nvSpPr>
        <p:spPr>
          <a:xfrm>
            <a:off x="2637520" y="5840892"/>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41</a:t>
            </a:r>
          </a:p>
        </p:txBody>
      </p:sp>
      <p:sp>
        <p:nvSpPr>
          <p:cNvPr id="53" name="Rectangle: Rounded Corners 55">
            <a:extLst>
              <a:ext uri="{FF2B5EF4-FFF2-40B4-BE49-F238E27FC236}">
                <a16:creationId xmlns:a16="http://schemas.microsoft.com/office/drawing/2014/main" id="{3425B53F-A86E-B9DA-A5E2-4E5097237A05}"/>
              </a:ext>
            </a:extLst>
          </p:cNvPr>
          <p:cNvSpPr/>
          <p:nvPr/>
        </p:nvSpPr>
        <p:spPr>
          <a:xfrm>
            <a:off x="4092538" y="5840892"/>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42</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54" name="Rectangle: Rounded Corners 57">
            <a:extLst>
              <a:ext uri="{FF2B5EF4-FFF2-40B4-BE49-F238E27FC236}">
                <a16:creationId xmlns:a16="http://schemas.microsoft.com/office/drawing/2014/main" id="{3D585E81-0DB9-A009-25F2-A130A2775A8B}"/>
              </a:ext>
            </a:extLst>
          </p:cNvPr>
          <p:cNvSpPr/>
          <p:nvPr/>
        </p:nvSpPr>
        <p:spPr>
          <a:xfrm>
            <a:off x="2637520" y="6181266"/>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1013</a:t>
            </a:r>
          </a:p>
        </p:txBody>
      </p:sp>
      <p:sp>
        <p:nvSpPr>
          <p:cNvPr id="55" name="Rectangle: Rounded Corners 58">
            <a:extLst>
              <a:ext uri="{FF2B5EF4-FFF2-40B4-BE49-F238E27FC236}">
                <a16:creationId xmlns:a16="http://schemas.microsoft.com/office/drawing/2014/main" id="{A55C860E-3B90-C5FC-80F5-79888614B5B8}"/>
              </a:ext>
            </a:extLst>
          </p:cNvPr>
          <p:cNvSpPr/>
          <p:nvPr/>
        </p:nvSpPr>
        <p:spPr>
          <a:xfrm>
            <a:off x="4092538" y="6181266"/>
            <a:ext cx="1186293" cy="238914"/>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578</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56" name="Rectangle: Rounded Corners 59">
            <a:extLst>
              <a:ext uri="{FF2B5EF4-FFF2-40B4-BE49-F238E27FC236}">
                <a16:creationId xmlns:a16="http://schemas.microsoft.com/office/drawing/2014/main" id="{A50DA8EC-2182-102F-3B98-DF915C162AD7}"/>
              </a:ext>
            </a:extLst>
          </p:cNvPr>
          <p:cNvSpPr/>
          <p:nvPr/>
        </p:nvSpPr>
        <p:spPr>
          <a:xfrm>
            <a:off x="295706" y="5850640"/>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Reg. Simple Tributación</a:t>
            </a:r>
          </a:p>
        </p:txBody>
      </p:sp>
      <p:sp>
        <p:nvSpPr>
          <p:cNvPr id="57" name="Rectangle: Rounded Corners 66">
            <a:extLst>
              <a:ext uri="{FF2B5EF4-FFF2-40B4-BE49-F238E27FC236}">
                <a16:creationId xmlns:a16="http://schemas.microsoft.com/office/drawing/2014/main" id="{EE1C2786-B7E0-CD62-6720-77291C54E6C2}"/>
              </a:ext>
            </a:extLst>
          </p:cNvPr>
          <p:cNvSpPr/>
          <p:nvPr/>
        </p:nvSpPr>
        <p:spPr>
          <a:xfrm>
            <a:off x="295706" y="6191014"/>
            <a:ext cx="2196034" cy="238914"/>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Facturador electrónico</a:t>
            </a:r>
          </a:p>
        </p:txBody>
      </p:sp>
    </p:spTree>
    <p:extLst>
      <p:ext uri="{BB962C8B-B14F-4D97-AF65-F5344CB8AC3E}">
        <p14:creationId xmlns:p14="http://schemas.microsoft.com/office/powerpoint/2010/main" val="911801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2" name="Imagen 1" descr="Logotipo&#10;&#10;Descripción generada automáticamente">
            <a:extLst>
              <a:ext uri="{FF2B5EF4-FFF2-40B4-BE49-F238E27FC236}">
                <a16:creationId xmlns:a16="http://schemas.microsoft.com/office/drawing/2014/main" id="{08A8722C-E1A4-B9CF-545C-6B54E6754F2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0054441" y="-4513"/>
            <a:ext cx="2134800" cy="2095200"/>
          </a:xfrm>
          <a:prstGeom prst="rect">
            <a:avLst/>
          </a:prstGeom>
        </p:spPr>
      </p:pic>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98" name="CuadroTexto 97">
            <a:extLst>
              <a:ext uri="{FF2B5EF4-FFF2-40B4-BE49-F238E27FC236}">
                <a16:creationId xmlns:a16="http://schemas.microsoft.com/office/drawing/2014/main" id="{2F82699E-B7B2-204B-B841-7A23E1782ABF}"/>
              </a:ext>
            </a:extLst>
          </p:cNvPr>
          <p:cNvSpPr txBox="1"/>
          <p:nvPr/>
        </p:nvSpPr>
        <p:spPr>
          <a:xfrm>
            <a:off x="853916" y="1440976"/>
            <a:ext cx="6397784" cy="707886"/>
          </a:xfrm>
          <a:prstGeom prst="rect">
            <a:avLst/>
          </a:prstGeom>
          <a:noFill/>
        </p:spPr>
        <p:txBody>
          <a:bodyPr wrap="square" lIns="91440" tIns="45720" rIns="91440" bIns="45720" anchor="t">
            <a:spAutoFit/>
          </a:bodyPr>
          <a:lstStyle/>
          <a:p>
            <a:r>
              <a:rPr lang="es-ES" sz="2000" b="1">
                <a:solidFill>
                  <a:srgbClr val="002060"/>
                </a:solidFill>
                <a:latin typeface="Aptos" panose="020B0004020202020204" pitchFamily="34" charset="0"/>
                <a:cs typeface="Arial" panose="020B0604020202020204" pitchFamily="34" charset="0"/>
              </a:rPr>
              <a:t>Cercanía al ciudadano</a:t>
            </a:r>
          </a:p>
          <a:p>
            <a:r>
              <a:rPr lang="es-CO" sz="2000">
                <a:solidFill>
                  <a:srgbClr val="002060"/>
                </a:solidFill>
                <a:latin typeface="Aptos" panose="020B0004020202020204" pitchFamily="34" charset="0"/>
                <a:cs typeface="Arial" panose="020B0604020202020204" pitchFamily="34" charset="0"/>
              </a:rPr>
              <a:t>Puntos móviles / Ferias de Servicio y punto de contacto</a:t>
            </a:r>
          </a:p>
        </p:txBody>
      </p:sp>
      <p:grpSp>
        <p:nvGrpSpPr>
          <p:cNvPr id="6" name="Grupo 5">
            <a:extLst>
              <a:ext uri="{FF2B5EF4-FFF2-40B4-BE49-F238E27FC236}">
                <a16:creationId xmlns:a16="http://schemas.microsoft.com/office/drawing/2014/main" id="{94DE1747-882F-4A3B-48DD-D64901BEFF23}"/>
              </a:ext>
            </a:extLst>
          </p:cNvPr>
          <p:cNvGrpSpPr/>
          <p:nvPr/>
        </p:nvGrpSpPr>
        <p:grpSpPr>
          <a:xfrm>
            <a:off x="4586652" y="2359470"/>
            <a:ext cx="7068181" cy="3829383"/>
            <a:chOff x="2665503" y="2470777"/>
            <a:chExt cx="7068181" cy="3829383"/>
          </a:xfrm>
        </p:grpSpPr>
        <p:sp>
          <p:nvSpPr>
            <p:cNvPr id="106" name="Rectangle: Rounded Corners 59">
              <a:extLst>
                <a:ext uri="{FF2B5EF4-FFF2-40B4-BE49-F238E27FC236}">
                  <a16:creationId xmlns:a16="http://schemas.microsoft.com/office/drawing/2014/main" id="{94E9E26E-6334-3B11-E122-F45CFAA11A35}"/>
                </a:ext>
              </a:extLst>
            </p:cNvPr>
            <p:cNvSpPr/>
            <p:nvPr/>
          </p:nvSpPr>
          <p:spPr>
            <a:xfrm>
              <a:off x="2665503" y="3141705"/>
              <a:ext cx="3221026" cy="49542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Número de Puntos Móviles y Ferias de Servicio</a:t>
              </a:r>
            </a:p>
          </p:txBody>
        </p:sp>
        <p:sp>
          <p:nvSpPr>
            <p:cNvPr id="107" name="Rectangle: Rounded Corners 66">
              <a:extLst>
                <a:ext uri="{FF2B5EF4-FFF2-40B4-BE49-F238E27FC236}">
                  <a16:creationId xmlns:a16="http://schemas.microsoft.com/office/drawing/2014/main" id="{412FEDAC-F9C6-1A02-BED8-109037880537}"/>
                </a:ext>
              </a:extLst>
            </p:cNvPr>
            <p:cNvSpPr/>
            <p:nvPr/>
          </p:nvSpPr>
          <p:spPr>
            <a:xfrm>
              <a:off x="2665503" y="3807057"/>
              <a:ext cx="3221026" cy="49542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400" kern="1200">
                  <a:solidFill>
                    <a:prstClr val="black">
                      <a:lumMod val="75000"/>
                      <a:lumOff val="25000"/>
                    </a:prstClr>
                  </a:solidFill>
                  <a:latin typeface="Aptos" panose="020B0004020202020204" pitchFamily="34" charset="0"/>
                  <a:ea typeface="+mn-ea"/>
                  <a:cs typeface="+mn-cs"/>
                </a:rPr>
                <a:t>Número de Trámites Atendidos en Punto Móvil y Ferias de Servicio</a:t>
              </a:r>
            </a:p>
          </p:txBody>
        </p:sp>
        <p:sp>
          <p:nvSpPr>
            <p:cNvPr id="112" name="Rectangle: Rounded Corners 59">
              <a:extLst>
                <a:ext uri="{FF2B5EF4-FFF2-40B4-BE49-F238E27FC236}">
                  <a16:creationId xmlns:a16="http://schemas.microsoft.com/office/drawing/2014/main" id="{B0970697-1FAE-33A2-A2EE-1E10094B5B30}"/>
                </a:ext>
              </a:extLst>
            </p:cNvPr>
            <p:cNvSpPr/>
            <p:nvPr/>
          </p:nvSpPr>
          <p:spPr>
            <a:xfrm>
              <a:off x="2665503" y="4476200"/>
              <a:ext cx="3221026" cy="49542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Número de Orientaciones en </a:t>
              </a:r>
              <a:r>
                <a:rPr lang="es-CO" sz="1400" kern="1200">
                  <a:solidFill>
                    <a:prstClr val="black">
                      <a:lumMod val="75000"/>
                      <a:lumOff val="25000"/>
                    </a:prstClr>
                  </a:solidFill>
                  <a:latin typeface="Aptos" panose="020B0004020202020204" pitchFamily="34" charset="0"/>
                  <a:ea typeface="+mn-ea"/>
                  <a:cs typeface="+mn-cs"/>
                </a:rPr>
                <a:t>P</a:t>
              </a: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unto de Contacto</a:t>
              </a:r>
            </a:p>
          </p:txBody>
        </p:sp>
        <p:sp>
          <p:nvSpPr>
            <p:cNvPr id="113" name="Rectangle: Rounded Corners 66">
              <a:extLst>
                <a:ext uri="{FF2B5EF4-FFF2-40B4-BE49-F238E27FC236}">
                  <a16:creationId xmlns:a16="http://schemas.microsoft.com/office/drawing/2014/main" id="{598ABCD2-DCB3-FD60-A0F8-DF06FD97F095}"/>
                </a:ext>
              </a:extLst>
            </p:cNvPr>
            <p:cNvSpPr/>
            <p:nvPr/>
          </p:nvSpPr>
          <p:spPr>
            <a:xfrm>
              <a:off x="2665503" y="5145343"/>
              <a:ext cx="3221026" cy="49542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Número de Trámites en Punto de Contacto</a:t>
              </a:r>
            </a:p>
          </p:txBody>
        </p:sp>
        <p:sp>
          <p:nvSpPr>
            <p:cNvPr id="118" name="Rectangle: Rounded Corners 59">
              <a:extLst>
                <a:ext uri="{FF2B5EF4-FFF2-40B4-BE49-F238E27FC236}">
                  <a16:creationId xmlns:a16="http://schemas.microsoft.com/office/drawing/2014/main" id="{E8DA6AFE-09A1-4CAC-D730-AB994463DF46}"/>
                </a:ext>
              </a:extLst>
            </p:cNvPr>
            <p:cNvSpPr/>
            <p:nvPr/>
          </p:nvSpPr>
          <p:spPr>
            <a:xfrm>
              <a:off x="2665503" y="5804738"/>
              <a:ext cx="3221026" cy="49542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Número de </a:t>
              </a:r>
              <a:r>
                <a:rPr kumimoji="0" lang="es-CO" sz="1400" b="1"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PQRSD </a:t>
              </a:r>
              <a:r>
                <a:rPr kumimoji="0" lang="es-CO" sz="14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Atendidas</a:t>
              </a:r>
            </a:p>
          </p:txBody>
        </p:sp>
        <p:sp>
          <p:nvSpPr>
            <p:cNvPr id="120" name="Rectangle: Rounded Corners 51">
              <a:extLst>
                <a:ext uri="{FF2B5EF4-FFF2-40B4-BE49-F238E27FC236}">
                  <a16:creationId xmlns:a16="http://schemas.microsoft.com/office/drawing/2014/main" id="{4367FFF6-6FB8-8283-0B2F-1FAE894CEE55}"/>
                </a:ext>
              </a:extLst>
            </p:cNvPr>
            <p:cNvSpPr/>
            <p:nvPr/>
          </p:nvSpPr>
          <p:spPr>
            <a:xfrm>
              <a:off x="2665503" y="2470777"/>
              <a:ext cx="3204007"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prstClr val="white"/>
                  </a:solidFill>
                  <a:latin typeface="Aptos" panose="020B0004020202020204" pitchFamily="34" charset="0"/>
                  <a:ea typeface="+mn-ea"/>
                  <a:cs typeface="+mn-cs"/>
                </a:rPr>
                <a:t>Descripción</a:t>
              </a:r>
            </a:p>
          </p:txBody>
        </p:sp>
        <p:sp>
          <p:nvSpPr>
            <p:cNvPr id="136" name="Rectangle: Rounded Corners 51">
              <a:extLst>
                <a:ext uri="{FF2B5EF4-FFF2-40B4-BE49-F238E27FC236}">
                  <a16:creationId xmlns:a16="http://schemas.microsoft.com/office/drawing/2014/main" id="{BAF00907-B7ED-644F-93B8-09803AA35D10}"/>
                </a:ext>
              </a:extLst>
            </p:cNvPr>
            <p:cNvSpPr/>
            <p:nvPr/>
          </p:nvSpPr>
          <p:spPr>
            <a:xfrm>
              <a:off x="6096000" y="2470777"/>
              <a:ext cx="1703095"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prstClr val="white"/>
                  </a:solidFill>
                  <a:latin typeface="Aptos" panose="020B0004020202020204" pitchFamily="34" charset="0"/>
                  <a:ea typeface="+mn-ea"/>
                  <a:cs typeface="+mn-cs"/>
                </a:rPr>
                <a:t>2025</a:t>
              </a:r>
            </a:p>
          </p:txBody>
        </p:sp>
        <p:sp>
          <p:nvSpPr>
            <p:cNvPr id="137" name="Rectangle: Rounded Corners 52">
              <a:extLst>
                <a:ext uri="{FF2B5EF4-FFF2-40B4-BE49-F238E27FC236}">
                  <a16:creationId xmlns:a16="http://schemas.microsoft.com/office/drawing/2014/main" id="{58F10ED0-768C-A9E7-0896-CDC80630F0FA}"/>
                </a:ext>
              </a:extLst>
            </p:cNvPr>
            <p:cNvSpPr/>
            <p:nvPr/>
          </p:nvSpPr>
          <p:spPr>
            <a:xfrm>
              <a:off x="8013570" y="2470777"/>
              <a:ext cx="1703095" cy="49542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600" b="1" kern="1200">
                  <a:solidFill>
                    <a:prstClr val="white"/>
                  </a:solidFill>
                  <a:latin typeface="Aptos" panose="020B0004020202020204" pitchFamily="34" charset="0"/>
                  <a:ea typeface="+mn-ea"/>
                  <a:cs typeface="+mn-cs"/>
                </a:rPr>
                <a:t>Corte a Mar 2026</a:t>
              </a:r>
            </a:p>
          </p:txBody>
        </p:sp>
        <p:sp>
          <p:nvSpPr>
            <p:cNvPr id="138" name="Rectangle: Rounded Corners 54">
              <a:extLst>
                <a:ext uri="{FF2B5EF4-FFF2-40B4-BE49-F238E27FC236}">
                  <a16:creationId xmlns:a16="http://schemas.microsoft.com/office/drawing/2014/main" id="{0DA78843-2B6B-7A01-22A0-3F54B1744826}"/>
                </a:ext>
              </a:extLst>
            </p:cNvPr>
            <p:cNvSpPr/>
            <p:nvPr/>
          </p:nvSpPr>
          <p:spPr>
            <a:xfrm>
              <a:off x="6113019" y="3131957"/>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25</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39" name="Rectangle: Rounded Corners 55">
              <a:extLst>
                <a:ext uri="{FF2B5EF4-FFF2-40B4-BE49-F238E27FC236}">
                  <a16:creationId xmlns:a16="http://schemas.microsoft.com/office/drawing/2014/main" id="{DE356E60-673E-AB99-BB2F-D8A701F83CC3}"/>
                </a:ext>
              </a:extLst>
            </p:cNvPr>
            <p:cNvSpPr/>
            <p:nvPr/>
          </p:nvSpPr>
          <p:spPr>
            <a:xfrm>
              <a:off x="8030589" y="3131957"/>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14</a:t>
              </a:r>
            </a:p>
          </p:txBody>
        </p:sp>
        <p:sp>
          <p:nvSpPr>
            <p:cNvPr id="140" name="Rectangle: Rounded Corners 57">
              <a:extLst>
                <a:ext uri="{FF2B5EF4-FFF2-40B4-BE49-F238E27FC236}">
                  <a16:creationId xmlns:a16="http://schemas.microsoft.com/office/drawing/2014/main" id="{1B131B21-C48F-745B-E6A7-19D808221595}"/>
                </a:ext>
              </a:extLst>
            </p:cNvPr>
            <p:cNvSpPr/>
            <p:nvPr/>
          </p:nvSpPr>
          <p:spPr>
            <a:xfrm>
              <a:off x="6113019" y="3797309"/>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494</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41" name="Rectangle: Rounded Corners 58">
              <a:extLst>
                <a:ext uri="{FF2B5EF4-FFF2-40B4-BE49-F238E27FC236}">
                  <a16:creationId xmlns:a16="http://schemas.microsoft.com/office/drawing/2014/main" id="{3D2F2B88-2E78-DCFC-FA14-7E62717189D3}"/>
                </a:ext>
              </a:extLst>
            </p:cNvPr>
            <p:cNvSpPr/>
            <p:nvPr/>
          </p:nvSpPr>
          <p:spPr>
            <a:xfrm>
              <a:off x="8030589" y="3797309"/>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235</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42" name="Rectangle: Rounded Corners 54">
              <a:extLst>
                <a:ext uri="{FF2B5EF4-FFF2-40B4-BE49-F238E27FC236}">
                  <a16:creationId xmlns:a16="http://schemas.microsoft.com/office/drawing/2014/main" id="{18747C02-4A08-33EF-3091-4F0C60D1F36B}"/>
                </a:ext>
              </a:extLst>
            </p:cNvPr>
            <p:cNvSpPr/>
            <p:nvPr/>
          </p:nvSpPr>
          <p:spPr>
            <a:xfrm>
              <a:off x="6113019" y="4466452"/>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878</a:t>
              </a:r>
            </a:p>
          </p:txBody>
        </p:sp>
        <p:sp>
          <p:nvSpPr>
            <p:cNvPr id="143" name="Rectangle: Rounded Corners 55">
              <a:extLst>
                <a:ext uri="{FF2B5EF4-FFF2-40B4-BE49-F238E27FC236}">
                  <a16:creationId xmlns:a16="http://schemas.microsoft.com/office/drawing/2014/main" id="{7704BF6B-B67F-1D9A-DFAD-42E3F7A53550}"/>
                </a:ext>
              </a:extLst>
            </p:cNvPr>
            <p:cNvSpPr/>
            <p:nvPr/>
          </p:nvSpPr>
          <p:spPr>
            <a:xfrm>
              <a:off x="8030589" y="4466452"/>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57</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44" name="Rectangle: Rounded Corners 57">
              <a:extLst>
                <a:ext uri="{FF2B5EF4-FFF2-40B4-BE49-F238E27FC236}">
                  <a16:creationId xmlns:a16="http://schemas.microsoft.com/office/drawing/2014/main" id="{E3D63787-E74E-A012-7B7B-0631BF93E98B}"/>
                </a:ext>
              </a:extLst>
            </p:cNvPr>
            <p:cNvSpPr/>
            <p:nvPr/>
          </p:nvSpPr>
          <p:spPr>
            <a:xfrm>
              <a:off x="6113019" y="5135595"/>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kern="1200">
                  <a:solidFill>
                    <a:prstClr val="black">
                      <a:lumMod val="75000"/>
                      <a:lumOff val="25000"/>
                    </a:prstClr>
                  </a:solidFill>
                  <a:latin typeface="Aptos" panose="020B0004020202020204" pitchFamily="34" charset="0"/>
                  <a:ea typeface="+mn-ea"/>
                  <a:cs typeface="+mn-cs"/>
                </a:rPr>
                <a:t>4.179</a:t>
              </a:r>
              <a:endPar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45" name="Rectangle: Rounded Corners 58">
              <a:extLst>
                <a:ext uri="{FF2B5EF4-FFF2-40B4-BE49-F238E27FC236}">
                  <a16:creationId xmlns:a16="http://schemas.microsoft.com/office/drawing/2014/main" id="{619C6213-41F3-0503-E031-49EE93F71BF5}"/>
                </a:ext>
              </a:extLst>
            </p:cNvPr>
            <p:cNvSpPr/>
            <p:nvPr/>
          </p:nvSpPr>
          <p:spPr>
            <a:xfrm>
              <a:off x="8030589" y="5135595"/>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1.082</a:t>
              </a:r>
            </a:p>
          </p:txBody>
        </p:sp>
        <p:sp>
          <p:nvSpPr>
            <p:cNvPr id="146" name="Rectangle: Rounded Corners 54">
              <a:extLst>
                <a:ext uri="{FF2B5EF4-FFF2-40B4-BE49-F238E27FC236}">
                  <a16:creationId xmlns:a16="http://schemas.microsoft.com/office/drawing/2014/main" id="{4FC2E7EC-0474-DA0C-9EA9-D50D4D7A12C4}"/>
                </a:ext>
              </a:extLst>
            </p:cNvPr>
            <p:cNvSpPr/>
            <p:nvPr/>
          </p:nvSpPr>
          <p:spPr>
            <a:xfrm>
              <a:off x="6113019" y="5794990"/>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b="1" kern="1200">
                  <a:solidFill>
                    <a:prstClr val="black">
                      <a:lumMod val="75000"/>
                      <a:lumOff val="25000"/>
                    </a:prstClr>
                  </a:solidFill>
                  <a:latin typeface="Aptos" panose="020B0004020202020204" pitchFamily="34" charset="0"/>
                  <a:ea typeface="+mn-ea"/>
                  <a:cs typeface="+mn-cs"/>
                </a:rPr>
                <a:t>435</a:t>
              </a:r>
              <a:endParaRPr kumimoji="0" lang="es-CO" sz="1800" b="1"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147" name="Rectangle: Rounded Corners 55">
              <a:extLst>
                <a:ext uri="{FF2B5EF4-FFF2-40B4-BE49-F238E27FC236}">
                  <a16:creationId xmlns:a16="http://schemas.microsoft.com/office/drawing/2014/main" id="{551FB4C5-7125-CFF6-DAB6-9B055F3CA721}"/>
                </a:ext>
              </a:extLst>
            </p:cNvPr>
            <p:cNvSpPr/>
            <p:nvPr/>
          </p:nvSpPr>
          <p:spPr>
            <a:xfrm>
              <a:off x="8030589" y="5794990"/>
              <a:ext cx="1703095" cy="495422"/>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800" b="1" kern="1200">
                  <a:solidFill>
                    <a:prstClr val="black">
                      <a:lumMod val="75000"/>
                      <a:lumOff val="25000"/>
                    </a:prstClr>
                  </a:solidFill>
                  <a:latin typeface="Aptos" panose="020B0004020202020204" pitchFamily="34" charset="0"/>
                  <a:ea typeface="+mn-ea"/>
                  <a:cs typeface="+mn-cs"/>
                </a:rPr>
                <a:t>88</a:t>
              </a:r>
              <a:endParaRPr kumimoji="0" lang="es-CO" sz="1800" b="1"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grpSp>
      <p:grpSp>
        <p:nvGrpSpPr>
          <p:cNvPr id="15" name="Grupo 14">
            <a:extLst>
              <a:ext uri="{FF2B5EF4-FFF2-40B4-BE49-F238E27FC236}">
                <a16:creationId xmlns:a16="http://schemas.microsoft.com/office/drawing/2014/main" id="{190A3AB1-A0CA-811B-328C-88A9E17899DE}"/>
              </a:ext>
            </a:extLst>
          </p:cNvPr>
          <p:cNvGrpSpPr/>
          <p:nvPr/>
        </p:nvGrpSpPr>
        <p:grpSpPr>
          <a:xfrm>
            <a:off x="411700" y="2897222"/>
            <a:ext cx="3836519" cy="3005583"/>
            <a:chOff x="291852" y="3321027"/>
            <a:chExt cx="3836519" cy="3005583"/>
          </a:xfrm>
        </p:grpSpPr>
        <p:pic>
          <p:nvPicPr>
            <p:cNvPr id="12" name="Imagen 11">
              <a:extLst>
                <a:ext uri="{FF2B5EF4-FFF2-40B4-BE49-F238E27FC236}">
                  <a16:creationId xmlns:a16="http://schemas.microsoft.com/office/drawing/2014/main" id="{153F411F-F7A6-FDD9-D908-B069CCFB860D}"/>
                </a:ext>
              </a:extLst>
            </p:cNvPr>
            <p:cNvPicPr>
              <a:picLocks noChangeAspect="1"/>
            </p:cNvPicPr>
            <p:nvPr/>
          </p:nvPicPr>
          <p:blipFill>
            <a:blip r:embed="rId5"/>
            <a:stretch>
              <a:fillRect/>
            </a:stretch>
          </p:blipFill>
          <p:spPr>
            <a:xfrm>
              <a:off x="2356372" y="3321027"/>
              <a:ext cx="1771999" cy="3005583"/>
            </a:xfrm>
            <a:prstGeom prst="rect">
              <a:avLst/>
            </a:prstGeom>
          </p:spPr>
        </p:pic>
        <p:pic>
          <p:nvPicPr>
            <p:cNvPr id="10" name="Imagen 9">
              <a:extLst>
                <a:ext uri="{FF2B5EF4-FFF2-40B4-BE49-F238E27FC236}">
                  <a16:creationId xmlns:a16="http://schemas.microsoft.com/office/drawing/2014/main" id="{937FF005-DB55-F684-8892-6A9E1CE1A8A3}"/>
                </a:ext>
              </a:extLst>
            </p:cNvPr>
            <p:cNvPicPr>
              <a:picLocks noChangeAspect="1"/>
            </p:cNvPicPr>
            <p:nvPr/>
          </p:nvPicPr>
          <p:blipFill>
            <a:blip r:embed="rId6"/>
            <a:stretch>
              <a:fillRect/>
            </a:stretch>
          </p:blipFill>
          <p:spPr>
            <a:xfrm>
              <a:off x="291852" y="3321027"/>
              <a:ext cx="2146596" cy="1425417"/>
            </a:xfrm>
            <a:prstGeom prst="rect">
              <a:avLst/>
            </a:prstGeom>
          </p:spPr>
        </p:pic>
      </p:grpSp>
      <p:pic>
        <p:nvPicPr>
          <p:cNvPr id="7" name="Imagen 6">
            <a:extLst>
              <a:ext uri="{FF2B5EF4-FFF2-40B4-BE49-F238E27FC236}">
                <a16:creationId xmlns:a16="http://schemas.microsoft.com/office/drawing/2014/main" id="{89874DF9-4BF4-A638-3CD1-317FCB3182BB}"/>
              </a:ext>
            </a:extLst>
          </p:cNvPr>
          <p:cNvPicPr>
            <a:picLocks noChangeAspect="1"/>
          </p:cNvPicPr>
          <p:nvPr/>
        </p:nvPicPr>
        <p:blipFill>
          <a:blip r:embed="rId7"/>
          <a:stretch>
            <a:fillRect/>
          </a:stretch>
        </p:blipFill>
        <p:spPr>
          <a:xfrm>
            <a:off x="402306" y="4322639"/>
            <a:ext cx="2155990" cy="1580166"/>
          </a:xfrm>
          <a:prstGeom prst="rect">
            <a:avLst/>
          </a:prstGeom>
        </p:spPr>
      </p:pic>
    </p:spTree>
    <p:extLst>
      <p:ext uri="{BB962C8B-B14F-4D97-AF65-F5344CB8AC3E}">
        <p14:creationId xmlns:p14="http://schemas.microsoft.com/office/powerpoint/2010/main" val="1142132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3" name="CuadroTexto 2">
            <a:extLst>
              <a:ext uri="{FF2B5EF4-FFF2-40B4-BE49-F238E27FC236}">
                <a16:creationId xmlns:a16="http://schemas.microsoft.com/office/drawing/2014/main" id="{6BEF668B-96B2-2185-F3C8-3400BE9ADCCD}"/>
              </a:ext>
            </a:extLst>
          </p:cNvPr>
          <p:cNvSpPr txBox="1"/>
          <p:nvPr/>
        </p:nvSpPr>
        <p:spPr>
          <a:xfrm>
            <a:off x="1882782" y="669147"/>
            <a:ext cx="9039697" cy="400110"/>
          </a:xfrm>
          <a:prstGeom prst="rect">
            <a:avLst/>
          </a:prstGeom>
          <a:noFill/>
        </p:spPr>
        <p:txBody>
          <a:bodyPr wrap="square" rtlCol="0">
            <a:spAutoFit/>
          </a:bodyPr>
          <a:lstStyle/>
          <a:p>
            <a:r>
              <a:rPr lang="es-ES" sz="2000" b="1" i="0">
                <a:solidFill>
                  <a:srgbClr val="002060"/>
                </a:solidFill>
                <a:effectLst/>
                <a:latin typeface="Aptos" panose="020B0004020202020204" pitchFamily="34" charset="0"/>
                <a:cs typeface="Arial" panose="020B0604020202020204" pitchFamily="34" charset="0"/>
              </a:rPr>
              <a:t>Comité de </a:t>
            </a:r>
            <a:r>
              <a:rPr lang="es-ES" sz="2000" b="1">
                <a:solidFill>
                  <a:srgbClr val="002060"/>
                </a:solidFill>
                <a:latin typeface="Aptos" panose="020B0004020202020204" pitchFamily="34" charset="0"/>
                <a:cs typeface="Arial" panose="020B0604020202020204" pitchFamily="34" charset="0"/>
              </a:rPr>
              <a:t>Gestión</a:t>
            </a:r>
            <a:r>
              <a:rPr lang="es-ES" sz="2000" b="1" i="0">
                <a:solidFill>
                  <a:srgbClr val="002060"/>
                </a:solidFill>
                <a:effectLst/>
                <a:latin typeface="Aptos" panose="020B0004020202020204" pitchFamily="34" charset="0"/>
                <a:cs typeface="Arial" panose="020B0604020202020204" pitchFamily="34" charset="0"/>
              </a:rPr>
              <a:t> Tributaria, Aduanera y Cambiaria TAC 2026 </a:t>
            </a:r>
            <a:endParaRPr lang="es-ES_tradnl" sz="2000" b="1">
              <a:solidFill>
                <a:srgbClr val="002060"/>
              </a:solidFill>
              <a:latin typeface="Aptos" panose="020B0004020202020204" pitchFamily="34" charset="0"/>
              <a:cs typeface="Arial" panose="020B0604020202020204" pitchFamily="34" charset="0"/>
            </a:endParaRPr>
          </a:p>
        </p:txBody>
      </p:sp>
      <p:pic>
        <p:nvPicPr>
          <p:cNvPr id="4" name="Imagen 3" descr="Logotipo&#10;&#10;Descripción generada automáticamente">
            <a:extLst>
              <a:ext uri="{FF2B5EF4-FFF2-40B4-BE49-F238E27FC236}">
                <a16:creationId xmlns:a16="http://schemas.microsoft.com/office/drawing/2014/main" id="{27B2BF78-0814-DD95-84BF-E8B5C5A752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491" y="315862"/>
            <a:ext cx="1152833" cy="1152833"/>
          </a:xfrm>
          <a:prstGeom prst="rect">
            <a:avLst/>
          </a:prstGeom>
        </p:spPr>
      </p:pic>
      <p:cxnSp>
        <p:nvCxnSpPr>
          <p:cNvPr id="5" name="Conector recto 4">
            <a:extLst>
              <a:ext uri="{FF2B5EF4-FFF2-40B4-BE49-F238E27FC236}">
                <a16:creationId xmlns:a16="http://schemas.microsoft.com/office/drawing/2014/main" id="{06E46A2A-14C6-FAD5-6F3B-F544C2FED6F4}"/>
              </a:ext>
            </a:extLst>
          </p:cNvPr>
          <p:cNvCxnSpPr>
            <a:cxnSpLocks/>
          </p:cNvCxnSpPr>
          <p:nvPr/>
        </p:nvCxnSpPr>
        <p:spPr>
          <a:xfrm>
            <a:off x="1976287" y="1098753"/>
            <a:ext cx="707922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43" name="CuadroTexto 42">
            <a:extLst>
              <a:ext uri="{FF2B5EF4-FFF2-40B4-BE49-F238E27FC236}">
                <a16:creationId xmlns:a16="http://schemas.microsoft.com/office/drawing/2014/main" id="{EAC24A16-C801-F99F-E8C7-DA19E1C5B323}"/>
              </a:ext>
            </a:extLst>
          </p:cNvPr>
          <p:cNvSpPr txBox="1"/>
          <p:nvPr/>
        </p:nvSpPr>
        <p:spPr>
          <a:xfrm>
            <a:off x="1045907" y="1386511"/>
            <a:ext cx="8592161" cy="646331"/>
          </a:xfrm>
          <a:prstGeom prst="rect">
            <a:avLst/>
          </a:prstGeom>
          <a:noFill/>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a:ln>
                  <a:noFill/>
                </a:ln>
                <a:solidFill>
                  <a:srgbClr val="4472C4">
                    <a:lumMod val="50000"/>
                  </a:srgbClr>
                </a:solidFill>
                <a:effectLst/>
                <a:uLnTx/>
                <a:uFillTx/>
                <a:ea typeface="+mn-ea"/>
              </a:rPr>
              <a:t>Cercanía al ciudadano </a:t>
            </a:r>
          </a:p>
          <a:p>
            <a:pPr marL="0" marR="0" lvl="0" indent="0" defTabSz="91440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Acciones de participación ciudadana </a:t>
            </a:r>
            <a:r>
              <a:rPr lang="es-ES" sz="1800" kern="1200">
                <a:solidFill>
                  <a:srgbClr val="4472C4">
                    <a:lumMod val="50000"/>
                  </a:srgbClr>
                </a:solidFill>
                <a:latin typeface="Arial" panose="020B0604020202020204" pitchFamily="34" charset="0"/>
                <a:ea typeface="+mn-ea"/>
                <a:cs typeface="Arial" panose="020B0604020202020204" pitchFamily="34" charset="0"/>
              </a:rPr>
              <a:t>- Feria de servicios – Puntos Móviles 2025</a:t>
            </a:r>
          </a:p>
        </p:txBody>
      </p:sp>
      <p:grpSp>
        <p:nvGrpSpPr>
          <p:cNvPr id="6" name="Grupo 5">
            <a:extLst>
              <a:ext uri="{FF2B5EF4-FFF2-40B4-BE49-F238E27FC236}">
                <a16:creationId xmlns:a16="http://schemas.microsoft.com/office/drawing/2014/main" id="{028579A8-C017-062C-E7F2-C7537612698E}"/>
              </a:ext>
            </a:extLst>
          </p:cNvPr>
          <p:cNvGrpSpPr/>
          <p:nvPr/>
        </p:nvGrpSpPr>
        <p:grpSpPr>
          <a:xfrm>
            <a:off x="183741" y="2285853"/>
            <a:ext cx="1136735" cy="1187836"/>
            <a:chOff x="891195" y="2302313"/>
            <a:chExt cx="1136735" cy="1187836"/>
          </a:xfrm>
        </p:grpSpPr>
        <p:pic>
          <p:nvPicPr>
            <p:cNvPr id="46" name="Gráfico 45" descr="Trabajador de oficina contorno">
              <a:extLst>
                <a:ext uri="{FF2B5EF4-FFF2-40B4-BE49-F238E27FC236}">
                  <a16:creationId xmlns:a16="http://schemas.microsoft.com/office/drawing/2014/main" id="{15C4D067-3D51-ADCF-AE7F-1FCAE5EAB25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63893" y="2302313"/>
              <a:ext cx="407433" cy="407433"/>
            </a:xfrm>
            <a:prstGeom prst="rect">
              <a:avLst/>
            </a:prstGeom>
          </p:spPr>
        </p:pic>
        <p:sp>
          <p:nvSpPr>
            <p:cNvPr id="48" name="Google Shape;8664;p43">
              <a:extLst>
                <a:ext uri="{FF2B5EF4-FFF2-40B4-BE49-F238E27FC236}">
                  <a16:creationId xmlns:a16="http://schemas.microsoft.com/office/drawing/2014/main" id="{B929D298-DA4D-DA4D-4E99-6B16E8E421EE}"/>
                </a:ext>
              </a:extLst>
            </p:cNvPr>
            <p:cNvSpPr txBox="1"/>
            <p:nvPr/>
          </p:nvSpPr>
          <p:spPr>
            <a:xfrm>
              <a:off x="891195" y="2724084"/>
              <a:ext cx="1136735"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srgbClr val="002060"/>
                  </a:solidFill>
                  <a:effectLst/>
                  <a:uLnTx/>
                  <a:uFillTx/>
                  <a:latin typeface="Poppins" panose="00000500000000000000" pitchFamily="2" charset="0"/>
                  <a:ea typeface="+mn-ea"/>
                  <a:cs typeface="Poppins" panose="00000500000000000000" pitchFamily="2" charset="0"/>
                  <a:sym typeface="Reenie Beanie"/>
                </a:rPr>
                <a:t>No. de Trámites Atendidos</a:t>
              </a:r>
            </a:p>
          </p:txBody>
        </p:sp>
        <p:sp>
          <p:nvSpPr>
            <p:cNvPr id="51" name="Google Shape;8664;p43">
              <a:extLst>
                <a:ext uri="{FF2B5EF4-FFF2-40B4-BE49-F238E27FC236}">
                  <a16:creationId xmlns:a16="http://schemas.microsoft.com/office/drawing/2014/main" id="{AA130B31-4624-2A79-AB19-3A4AFC5E5CEC}"/>
                </a:ext>
              </a:extLst>
            </p:cNvPr>
            <p:cNvSpPr txBox="1"/>
            <p:nvPr/>
          </p:nvSpPr>
          <p:spPr>
            <a:xfrm>
              <a:off x="1079270" y="3204255"/>
              <a:ext cx="776677" cy="285894"/>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lang="es-MX" sz="1600" kern="1200">
                  <a:solidFill>
                    <a:srgbClr val="002060"/>
                  </a:solidFill>
                  <a:effectLst/>
                  <a:latin typeface="Poppins" panose="00000500000000000000" pitchFamily="2" charset="0"/>
                  <a:ea typeface="+mn-ea"/>
                  <a:cs typeface="Poppins" panose="00000500000000000000" pitchFamily="2" charset="0"/>
                  <a:sym typeface="Reenie Beanie"/>
                </a:rPr>
                <a:t>77</a:t>
              </a:r>
              <a:endParaRPr kumimoji="0" sz="1600" b="1"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grpSp>
      <p:grpSp>
        <p:nvGrpSpPr>
          <p:cNvPr id="7" name="Grupo 6">
            <a:extLst>
              <a:ext uri="{FF2B5EF4-FFF2-40B4-BE49-F238E27FC236}">
                <a16:creationId xmlns:a16="http://schemas.microsoft.com/office/drawing/2014/main" id="{A282851C-E137-B2EA-26B0-AAD5102BC231}"/>
              </a:ext>
            </a:extLst>
          </p:cNvPr>
          <p:cNvGrpSpPr/>
          <p:nvPr/>
        </p:nvGrpSpPr>
        <p:grpSpPr>
          <a:xfrm>
            <a:off x="208162" y="3797753"/>
            <a:ext cx="1135565" cy="1170478"/>
            <a:chOff x="1986662" y="3918105"/>
            <a:chExt cx="1135565" cy="1223608"/>
          </a:xfrm>
        </p:grpSpPr>
        <p:pic>
          <p:nvPicPr>
            <p:cNvPr id="45" name="Gráfico 44" descr="Trabajadora de oficina contorno">
              <a:extLst>
                <a:ext uri="{FF2B5EF4-FFF2-40B4-BE49-F238E27FC236}">
                  <a16:creationId xmlns:a16="http://schemas.microsoft.com/office/drawing/2014/main" id="{DAE728FB-8DEC-A118-EE18-5DD4530DEF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35385" y="3918105"/>
              <a:ext cx="390445" cy="390445"/>
            </a:xfrm>
            <a:prstGeom prst="rect">
              <a:avLst/>
            </a:prstGeom>
          </p:spPr>
        </p:pic>
        <p:sp>
          <p:nvSpPr>
            <p:cNvPr id="49" name="Google Shape;8664;p43">
              <a:extLst>
                <a:ext uri="{FF2B5EF4-FFF2-40B4-BE49-F238E27FC236}">
                  <a16:creationId xmlns:a16="http://schemas.microsoft.com/office/drawing/2014/main" id="{5FD72B3F-E9DD-0564-9391-AF3D591C8BE2}"/>
                </a:ext>
              </a:extLst>
            </p:cNvPr>
            <p:cNvSpPr txBox="1"/>
            <p:nvPr/>
          </p:nvSpPr>
          <p:spPr>
            <a:xfrm>
              <a:off x="1986662" y="4317846"/>
              <a:ext cx="1135565"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srgbClr val="002060"/>
                  </a:solidFill>
                  <a:effectLst/>
                  <a:uLnTx/>
                  <a:uFillTx/>
                  <a:latin typeface="Poppins" panose="00000500000000000000" pitchFamily="2" charset="0"/>
                  <a:ea typeface="+mn-ea"/>
                  <a:cs typeface="Poppins" panose="00000500000000000000" pitchFamily="2" charset="0"/>
                  <a:sym typeface="Reenie Beanie"/>
                </a:rPr>
                <a:t>No. Orientaciones</a:t>
              </a:r>
            </a:p>
          </p:txBody>
        </p:sp>
        <p:sp>
          <p:nvSpPr>
            <p:cNvPr id="52" name="Google Shape;8664;p43">
              <a:extLst>
                <a:ext uri="{FF2B5EF4-FFF2-40B4-BE49-F238E27FC236}">
                  <a16:creationId xmlns:a16="http://schemas.microsoft.com/office/drawing/2014/main" id="{E43C8114-0B0E-560D-FCAF-A963B302D7B7}"/>
                </a:ext>
              </a:extLst>
            </p:cNvPr>
            <p:cNvSpPr txBox="1"/>
            <p:nvPr/>
          </p:nvSpPr>
          <p:spPr>
            <a:xfrm>
              <a:off x="2143189" y="4784485"/>
              <a:ext cx="776677" cy="357228"/>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002060"/>
                  </a:solidFill>
                  <a:effectLst/>
                  <a:uLnTx/>
                  <a:uFillTx/>
                  <a:latin typeface="Poppins" panose="00000500000000000000" pitchFamily="2" charset="0"/>
                  <a:ea typeface="+mn-ea"/>
                  <a:cs typeface="Poppins" panose="00000500000000000000" pitchFamily="2" charset="0"/>
                  <a:sym typeface="Reenie Beanie"/>
                </a:rPr>
                <a:t>19</a:t>
              </a:r>
              <a:endParaRPr kumimoji="0" sz="1600" b="1"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grpSp>
      <p:grpSp>
        <p:nvGrpSpPr>
          <p:cNvPr id="11" name="Grupo 10">
            <a:extLst>
              <a:ext uri="{FF2B5EF4-FFF2-40B4-BE49-F238E27FC236}">
                <a16:creationId xmlns:a16="http://schemas.microsoft.com/office/drawing/2014/main" id="{426071C9-EDFD-6675-C9E2-378732BB2345}"/>
              </a:ext>
            </a:extLst>
          </p:cNvPr>
          <p:cNvGrpSpPr/>
          <p:nvPr/>
        </p:nvGrpSpPr>
        <p:grpSpPr>
          <a:xfrm>
            <a:off x="143176" y="5281880"/>
            <a:ext cx="1187112" cy="1193035"/>
            <a:chOff x="9094858" y="2362984"/>
            <a:chExt cx="1187112" cy="1193035"/>
          </a:xfrm>
        </p:grpSpPr>
        <p:grpSp>
          <p:nvGrpSpPr>
            <p:cNvPr id="47" name="Google Shape;15118;p74">
              <a:extLst>
                <a:ext uri="{FF2B5EF4-FFF2-40B4-BE49-F238E27FC236}">
                  <a16:creationId xmlns:a16="http://schemas.microsoft.com/office/drawing/2014/main" id="{A7EC4F52-EDDE-4810-9423-0828E435C152}"/>
                </a:ext>
              </a:extLst>
            </p:cNvPr>
            <p:cNvGrpSpPr>
              <a:grpSpLocks noChangeAspect="1"/>
            </p:cNvGrpSpPr>
            <p:nvPr/>
          </p:nvGrpSpPr>
          <p:grpSpPr>
            <a:xfrm>
              <a:off x="9481319" y="2362984"/>
              <a:ext cx="560171" cy="348822"/>
              <a:chOff x="1230800" y="2459644"/>
              <a:chExt cx="446584" cy="278085"/>
            </a:xfrm>
            <a:solidFill>
              <a:srgbClr val="136587"/>
            </a:solidFill>
          </p:grpSpPr>
          <p:sp>
            <p:nvSpPr>
              <p:cNvPr id="56" name="Google Shape;15119;p74">
                <a:extLst>
                  <a:ext uri="{FF2B5EF4-FFF2-40B4-BE49-F238E27FC236}">
                    <a16:creationId xmlns:a16="http://schemas.microsoft.com/office/drawing/2014/main" id="{5180E9DA-7727-2DF6-B4B0-9B4DFF2A7552}"/>
                  </a:ext>
                </a:extLst>
              </p:cNvPr>
              <p:cNvSpPr/>
              <p:nvPr/>
            </p:nvSpPr>
            <p:spPr>
              <a:xfrm>
                <a:off x="1623896" y="2522310"/>
                <a:ext cx="53488" cy="18605"/>
              </a:xfrm>
              <a:custGeom>
                <a:avLst/>
                <a:gdLst/>
                <a:ahLst/>
                <a:cxnLst/>
                <a:rect l="l" t="t" r="r" b="b"/>
                <a:pathLst>
                  <a:path w="1406" h="489" extrusionOk="0">
                    <a:moveTo>
                      <a:pt x="167" y="1"/>
                    </a:moveTo>
                    <a:cubicBezTo>
                      <a:pt x="84" y="1"/>
                      <a:pt x="1" y="72"/>
                      <a:pt x="1" y="167"/>
                    </a:cubicBezTo>
                    <a:cubicBezTo>
                      <a:pt x="1" y="251"/>
                      <a:pt x="84" y="322"/>
                      <a:pt x="167" y="322"/>
                    </a:cubicBezTo>
                    <a:cubicBezTo>
                      <a:pt x="346" y="322"/>
                      <a:pt x="882" y="358"/>
                      <a:pt x="1144" y="477"/>
                    </a:cubicBezTo>
                    <a:cubicBezTo>
                      <a:pt x="1167" y="489"/>
                      <a:pt x="1179" y="489"/>
                      <a:pt x="1215" y="489"/>
                    </a:cubicBezTo>
                    <a:cubicBezTo>
                      <a:pt x="1275" y="489"/>
                      <a:pt x="1334" y="465"/>
                      <a:pt x="1358" y="406"/>
                    </a:cubicBezTo>
                    <a:cubicBezTo>
                      <a:pt x="1406" y="346"/>
                      <a:pt x="1358" y="239"/>
                      <a:pt x="1286" y="191"/>
                    </a:cubicBezTo>
                    <a:cubicBezTo>
                      <a:pt x="917" y="1"/>
                      <a:pt x="203" y="1"/>
                      <a:pt x="167" y="1"/>
                    </a:cubicBezTo>
                    <a:close/>
                  </a:path>
                </a:pathLst>
              </a:custGeom>
              <a:grp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Google Shape;15120;p74">
                <a:extLst>
                  <a:ext uri="{FF2B5EF4-FFF2-40B4-BE49-F238E27FC236}">
                    <a16:creationId xmlns:a16="http://schemas.microsoft.com/office/drawing/2014/main" id="{77E4A101-4712-891C-DD1A-4386062D7379}"/>
                  </a:ext>
                </a:extLst>
              </p:cNvPr>
              <p:cNvSpPr/>
              <p:nvPr/>
            </p:nvSpPr>
            <p:spPr>
              <a:xfrm>
                <a:off x="1230800" y="2459644"/>
                <a:ext cx="335656" cy="278085"/>
              </a:xfrm>
              <a:custGeom>
                <a:avLst/>
                <a:gdLst/>
                <a:ahLst/>
                <a:cxnLst/>
                <a:rect l="l" t="t" r="r" b="b"/>
                <a:pathLst>
                  <a:path w="11038" h="8098" extrusionOk="0">
                    <a:moveTo>
                      <a:pt x="9156" y="501"/>
                    </a:moveTo>
                    <a:lnTo>
                      <a:pt x="9156" y="1168"/>
                    </a:lnTo>
                    <a:cubicBezTo>
                      <a:pt x="9156" y="1275"/>
                      <a:pt x="9120" y="1394"/>
                      <a:pt x="9073" y="1489"/>
                    </a:cubicBezTo>
                    <a:lnTo>
                      <a:pt x="9001" y="1644"/>
                    </a:lnTo>
                    <a:cubicBezTo>
                      <a:pt x="8989" y="1680"/>
                      <a:pt x="8989" y="1692"/>
                      <a:pt x="8989" y="1727"/>
                    </a:cubicBezTo>
                    <a:lnTo>
                      <a:pt x="8989" y="2061"/>
                    </a:lnTo>
                    <a:cubicBezTo>
                      <a:pt x="8989" y="2299"/>
                      <a:pt x="8894" y="2525"/>
                      <a:pt x="8715" y="2692"/>
                    </a:cubicBezTo>
                    <a:cubicBezTo>
                      <a:pt x="8537" y="2858"/>
                      <a:pt x="8311" y="2942"/>
                      <a:pt x="8072" y="2942"/>
                    </a:cubicBezTo>
                    <a:cubicBezTo>
                      <a:pt x="7620" y="2918"/>
                      <a:pt x="7227" y="2513"/>
                      <a:pt x="7227" y="2025"/>
                    </a:cubicBezTo>
                    <a:lnTo>
                      <a:pt x="7227" y="1727"/>
                    </a:lnTo>
                    <a:cubicBezTo>
                      <a:pt x="7227" y="1692"/>
                      <a:pt x="7227" y="1680"/>
                      <a:pt x="7215" y="1644"/>
                    </a:cubicBezTo>
                    <a:lnTo>
                      <a:pt x="7108" y="1453"/>
                    </a:lnTo>
                    <a:cubicBezTo>
                      <a:pt x="7084" y="1382"/>
                      <a:pt x="7049" y="1311"/>
                      <a:pt x="7049" y="1215"/>
                    </a:cubicBezTo>
                    <a:lnTo>
                      <a:pt x="7049" y="1203"/>
                    </a:lnTo>
                    <a:cubicBezTo>
                      <a:pt x="7049" y="810"/>
                      <a:pt x="7370" y="501"/>
                      <a:pt x="7751" y="501"/>
                    </a:cubicBezTo>
                    <a:close/>
                    <a:moveTo>
                      <a:pt x="3274" y="322"/>
                    </a:moveTo>
                    <a:cubicBezTo>
                      <a:pt x="3548" y="322"/>
                      <a:pt x="3786" y="429"/>
                      <a:pt x="3989" y="632"/>
                    </a:cubicBezTo>
                    <a:cubicBezTo>
                      <a:pt x="4179" y="834"/>
                      <a:pt x="4298" y="1108"/>
                      <a:pt x="4310" y="1394"/>
                    </a:cubicBezTo>
                    <a:cubicBezTo>
                      <a:pt x="4346" y="1739"/>
                      <a:pt x="4441" y="2442"/>
                      <a:pt x="4608" y="2858"/>
                    </a:cubicBezTo>
                    <a:cubicBezTo>
                      <a:pt x="4358" y="2942"/>
                      <a:pt x="3870" y="3096"/>
                      <a:pt x="3274" y="3096"/>
                    </a:cubicBezTo>
                    <a:cubicBezTo>
                      <a:pt x="3253" y="3097"/>
                      <a:pt x="3232" y="3097"/>
                      <a:pt x="3210" y="3097"/>
                    </a:cubicBezTo>
                    <a:cubicBezTo>
                      <a:pt x="2654" y="3097"/>
                      <a:pt x="2182" y="2951"/>
                      <a:pt x="1953" y="2870"/>
                    </a:cubicBezTo>
                    <a:cubicBezTo>
                      <a:pt x="2096" y="2442"/>
                      <a:pt x="2215" y="1739"/>
                      <a:pt x="2226" y="1394"/>
                    </a:cubicBezTo>
                    <a:cubicBezTo>
                      <a:pt x="2250" y="1096"/>
                      <a:pt x="2357" y="834"/>
                      <a:pt x="2560" y="632"/>
                    </a:cubicBezTo>
                    <a:cubicBezTo>
                      <a:pt x="2750" y="429"/>
                      <a:pt x="3000" y="322"/>
                      <a:pt x="3274" y="322"/>
                    </a:cubicBezTo>
                    <a:close/>
                    <a:moveTo>
                      <a:pt x="7751" y="3192"/>
                    </a:moveTo>
                    <a:cubicBezTo>
                      <a:pt x="7858" y="3227"/>
                      <a:pt x="7965" y="3251"/>
                      <a:pt x="8084" y="3251"/>
                    </a:cubicBezTo>
                    <a:lnTo>
                      <a:pt x="8120" y="3251"/>
                    </a:lnTo>
                    <a:cubicBezTo>
                      <a:pt x="8239" y="3251"/>
                      <a:pt x="8358" y="3239"/>
                      <a:pt x="8477" y="3192"/>
                    </a:cubicBezTo>
                    <a:lnTo>
                      <a:pt x="8477" y="3192"/>
                    </a:lnTo>
                    <a:cubicBezTo>
                      <a:pt x="8465" y="3251"/>
                      <a:pt x="8477" y="3299"/>
                      <a:pt x="8501" y="3346"/>
                    </a:cubicBezTo>
                    <a:lnTo>
                      <a:pt x="8358" y="3477"/>
                    </a:lnTo>
                    <a:cubicBezTo>
                      <a:pt x="8287" y="3549"/>
                      <a:pt x="8203" y="3585"/>
                      <a:pt x="8108" y="3585"/>
                    </a:cubicBezTo>
                    <a:cubicBezTo>
                      <a:pt x="8025" y="3585"/>
                      <a:pt x="7930" y="3549"/>
                      <a:pt x="7858" y="3477"/>
                    </a:cubicBezTo>
                    <a:lnTo>
                      <a:pt x="7727" y="3346"/>
                    </a:lnTo>
                    <a:cubicBezTo>
                      <a:pt x="7739" y="3299"/>
                      <a:pt x="7751" y="3251"/>
                      <a:pt x="7751" y="3192"/>
                    </a:cubicBezTo>
                    <a:close/>
                    <a:moveTo>
                      <a:pt x="3691" y="3418"/>
                    </a:moveTo>
                    <a:cubicBezTo>
                      <a:pt x="3750" y="3537"/>
                      <a:pt x="3870" y="3644"/>
                      <a:pt x="4001" y="3668"/>
                    </a:cubicBezTo>
                    <a:lnTo>
                      <a:pt x="4584" y="3835"/>
                    </a:lnTo>
                    <a:cubicBezTo>
                      <a:pt x="4727" y="3882"/>
                      <a:pt x="4834" y="4013"/>
                      <a:pt x="4834" y="4180"/>
                    </a:cubicBezTo>
                    <a:lnTo>
                      <a:pt x="4834" y="5680"/>
                    </a:lnTo>
                    <a:cubicBezTo>
                      <a:pt x="4834" y="5871"/>
                      <a:pt x="4667" y="6037"/>
                      <a:pt x="4477" y="6037"/>
                    </a:cubicBezTo>
                    <a:lnTo>
                      <a:pt x="4477" y="4811"/>
                    </a:lnTo>
                    <a:cubicBezTo>
                      <a:pt x="4477" y="4549"/>
                      <a:pt x="4239" y="4311"/>
                      <a:pt x="3977" y="4311"/>
                    </a:cubicBezTo>
                    <a:lnTo>
                      <a:pt x="2584" y="4311"/>
                    </a:lnTo>
                    <a:cubicBezTo>
                      <a:pt x="2310" y="4311"/>
                      <a:pt x="2084" y="4537"/>
                      <a:pt x="2084" y="4811"/>
                    </a:cubicBezTo>
                    <a:lnTo>
                      <a:pt x="2084" y="6037"/>
                    </a:lnTo>
                    <a:lnTo>
                      <a:pt x="2072" y="6037"/>
                    </a:lnTo>
                    <a:cubicBezTo>
                      <a:pt x="1869" y="6037"/>
                      <a:pt x="1715" y="5871"/>
                      <a:pt x="1715" y="5680"/>
                    </a:cubicBezTo>
                    <a:lnTo>
                      <a:pt x="1715" y="4180"/>
                    </a:lnTo>
                    <a:cubicBezTo>
                      <a:pt x="1715" y="4013"/>
                      <a:pt x="1810" y="3882"/>
                      <a:pt x="1965" y="3835"/>
                    </a:cubicBezTo>
                    <a:lnTo>
                      <a:pt x="2548" y="3668"/>
                    </a:lnTo>
                    <a:cubicBezTo>
                      <a:pt x="2679" y="3620"/>
                      <a:pt x="2798" y="3537"/>
                      <a:pt x="2858" y="3418"/>
                    </a:cubicBezTo>
                    <a:cubicBezTo>
                      <a:pt x="2988" y="3430"/>
                      <a:pt x="3119" y="3430"/>
                      <a:pt x="3274" y="3430"/>
                    </a:cubicBezTo>
                    <a:cubicBezTo>
                      <a:pt x="3417" y="3430"/>
                      <a:pt x="3560" y="3418"/>
                      <a:pt x="3691" y="3418"/>
                    </a:cubicBezTo>
                    <a:close/>
                    <a:moveTo>
                      <a:pt x="8668" y="3608"/>
                    </a:moveTo>
                    <a:cubicBezTo>
                      <a:pt x="8715" y="3644"/>
                      <a:pt x="8763" y="3656"/>
                      <a:pt x="8811" y="3668"/>
                    </a:cubicBezTo>
                    <a:lnTo>
                      <a:pt x="9382" y="3835"/>
                    </a:lnTo>
                    <a:cubicBezTo>
                      <a:pt x="9537" y="3882"/>
                      <a:pt x="9644" y="4013"/>
                      <a:pt x="9644" y="4180"/>
                    </a:cubicBezTo>
                    <a:lnTo>
                      <a:pt x="9644" y="5680"/>
                    </a:lnTo>
                    <a:cubicBezTo>
                      <a:pt x="9644" y="5871"/>
                      <a:pt x="9477" y="6037"/>
                      <a:pt x="9287" y="6037"/>
                    </a:cubicBezTo>
                    <a:lnTo>
                      <a:pt x="8584" y="6037"/>
                    </a:lnTo>
                    <a:lnTo>
                      <a:pt x="8584" y="6025"/>
                    </a:lnTo>
                    <a:lnTo>
                      <a:pt x="8584" y="5668"/>
                    </a:lnTo>
                    <a:lnTo>
                      <a:pt x="9120" y="5668"/>
                    </a:lnTo>
                    <a:cubicBezTo>
                      <a:pt x="9204" y="5668"/>
                      <a:pt x="9287" y="5597"/>
                      <a:pt x="9287" y="5502"/>
                    </a:cubicBezTo>
                    <a:lnTo>
                      <a:pt x="9287" y="4466"/>
                    </a:lnTo>
                    <a:cubicBezTo>
                      <a:pt x="9287" y="4370"/>
                      <a:pt x="9204" y="4299"/>
                      <a:pt x="9120" y="4299"/>
                    </a:cubicBezTo>
                    <a:cubicBezTo>
                      <a:pt x="9025" y="4299"/>
                      <a:pt x="8954" y="4370"/>
                      <a:pt x="8954" y="4466"/>
                    </a:cubicBezTo>
                    <a:lnTo>
                      <a:pt x="8954" y="5335"/>
                    </a:lnTo>
                    <a:lnTo>
                      <a:pt x="8584" y="5335"/>
                    </a:lnTo>
                    <a:lnTo>
                      <a:pt x="8584" y="4644"/>
                    </a:lnTo>
                    <a:cubicBezTo>
                      <a:pt x="8584" y="4466"/>
                      <a:pt x="8430" y="4311"/>
                      <a:pt x="8251" y="4311"/>
                    </a:cubicBezTo>
                    <a:lnTo>
                      <a:pt x="6513" y="4311"/>
                    </a:lnTo>
                    <a:lnTo>
                      <a:pt x="6513" y="4180"/>
                    </a:lnTo>
                    <a:lnTo>
                      <a:pt x="6548" y="4180"/>
                    </a:lnTo>
                    <a:cubicBezTo>
                      <a:pt x="6548" y="4013"/>
                      <a:pt x="6644" y="3882"/>
                      <a:pt x="6798" y="3835"/>
                    </a:cubicBezTo>
                    <a:lnTo>
                      <a:pt x="7382" y="3668"/>
                    </a:lnTo>
                    <a:cubicBezTo>
                      <a:pt x="7418" y="3656"/>
                      <a:pt x="7477" y="3644"/>
                      <a:pt x="7513" y="3608"/>
                    </a:cubicBezTo>
                    <a:lnTo>
                      <a:pt x="7620" y="3716"/>
                    </a:lnTo>
                    <a:cubicBezTo>
                      <a:pt x="7751" y="3847"/>
                      <a:pt x="7918" y="3906"/>
                      <a:pt x="8096" y="3906"/>
                    </a:cubicBezTo>
                    <a:cubicBezTo>
                      <a:pt x="8275" y="3906"/>
                      <a:pt x="8453" y="3835"/>
                      <a:pt x="8573" y="3716"/>
                    </a:cubicBezTo>
                    <a:lnTo>
                      <a:pt x="8668" y="3608"/>
                    </a:lnTo>
                    <a:close/>
                    <a:moveTo>
                      <a:pt x="8287" y="4644"/>
                    </a:moveTo>
                    <a:cubicBezTo>
                      <a:pt x="8287" y="4644"/>
                      <a:pt x="8299" y="4644"/>
                      <a:pt x="8299" y="4656"/>
                    </a:cubicBezTo>
                    <a:lnTo>
                      <a:pt x="8299" y="6037"/>
                    </a:lnTo>
                    <a:cubicBezTo>
                      <a:pt x="8299" y="6037"/>
                      <a:pt x="8299" y="6049"/>
                      <a:pt x="8287" y="6049"/>
                    </a:cubicBezTo>
                    <a:lnTo>
                      <a:pt x="6215" y="6049"/>
                    </a:lnTo>
                    <a:cubicBezTo>
                      <a:pt x="6215" y="6049"/>
                      <a:pt x="6203" y="6049"/>
                      <a:pt x="6203" y="6037"/>
                    </a:cubicBezTo>
                    <a:lnTo>
                      <a:pt x="6203" y="4656"/>
                    </a:lnTo>
                    <a:lnTo>
                      <a:pt x="8287" y="4644"/>
                    </a:lnTo>
                    <a:close/>
                    <a:moveTo>
                      <a:pt x="2084" y="6371"/>
                    </a:moveTo>
                    <a:lnTo>
                      <a:pt x="2084" y="6740"/>
                    </a:lnTo>
                    <a:lnTo>
                      <a:pt x="679" y="6740"/>
                    </a:lnTo>
                    <a:lnTo>
                      <a:pt x="679" y="6371"/>
                    </a:lnTo>
                    <a:close/>
                    <a:moveTo>
                      <a:pt x="10382" y="6371"/>
                    </a:moveTo>
                    <a:lnTo>
                      <a:pt x="10382" y="6740"/>
                    </a:lnTo>
                    <a:lnTo>
                      <a:pt x="4477" y="6740"/>
                    </a:lnTo>
                    <a:lnTo>
                      <a:pt x="4477" y="6371"/>
                    </a:lnTo>
                    <a:close/>
                    <a:moveTo>
                      <a:pt x="3953" y="4644"/>
                    </a:moveTo>
                    <a:cubicBezTo>
                      <a:pt x="4060" y="4644"/>
                      <a:pt x="4131" y="4728"/>
                      <a:pt x="4131" y="4823"/>
                    </a:cubicBezTo>
                    <a:lnTo>
                      <a:pt x="4131" y="7085"/>
                    </a:lnTo>
                    <a:lnTo>
                      <a:pt x="2393" y="7085"/>
                    </a:lnTo>
                    <a:lnTo>
                      <a:pt x="2393" y="4823"/>
                    </a:lnTo>
                    <a:cubicBezTo>
                      <a:pt x="2393" y="4716"/>
                      <a:pt x="2488" y="4644"/>
                      <a:pt x="2572" y="4644"/>
                    </a:cubicBezTo>
                    <a:close/>
                    <a:moveTo>
                      <a:pt x="3274" y="1"/>
                    </a:moveTo>
                    <a:cubicBezTo>
                      <a:pt x="2548" y="1"/>
                      <a:pt x="1965" y="596"/>
                      <a:pt x="1905" y="1370"/>
                    </a:cubicBezTo>
                    <a:cubicBezTo>
                      <a:pt x="1869" y="1692"/>
                      <a:pt x="1774" y="2346"/>
                      <a:pt x="1631" y="2751"/>
                    </a:cubicBezTo>
                    <a:cubicBezTo>
                      <a:pt x="1607" y="2835"/>
                      <a:pt x="1607" y="2930"/>
                      <a:pt x="1655" y="3001"/>
                    </a:cubicBezTo>
                    <a:cubicBezTo>
                      <a:pt x="1691" y="3073"/>
                      <a:pt x="1750" y="3156"/>
                      <a:pt x="1845" y="3180"/>
                    </a:cubicBezTo>
                    <a:cubicBezTo>
                      <a:pt x="1988" y="3227"/>
                      <a:pt x="2215" y="3299"/>
                      <a:pt x="2488" y="3358"/>
                    </a:cubicBezTo>
                    <a:lnTo>
                      <a:pt x="2465" y="3358"/>
                    </a:lnTo>
                    <a:lnTo>
                      <a:pt x="1893" y="3525"/>
                    </a:lnTo>
                    <a:cubicBezTo>
                      <a:pt x="1595" y="3608"/>
                      <a:pt x="1393" y="3882"/>
                      <a:pt x="1393" y="4180"/>
                    </a:cubicBezTo>
                    <a:lnTo>
                      <a:pt x="1393" y="5680"/>
                    </a:lnTo>
                    <a:cubicBezTo>
                      <a:pt x="1393" y="5811"/>
                      <a:pt x="1429" y="5930"/>
                      <a:pt x="1500" y="6037"/>
                    </a:cubicBezTo>
                    <a:lnTo>
                      <a:pt x="167" y="6037"/>
                    </a:lnTo>
                    <a:cubicBezTo>
                      <a:pt x="71" y="6037"/>
                      <a:pt x="0" y="6109"/>
                      <a:pt x="0" y="6204"/>
                    </a:cubicBezTo>
                    <a:cubicBezTo>
                      <a:pt x="0" y="6287"/>
                      <a:pt x="71" y="6371"/>
                      <a:pt x="167" y="6371"/>
                    </a:cubicBezTo>
                    <a:lnTo>
                      <a:pt x="345" y="6371"/>
                    </a:lnTo>
                    <a:lnTo>
                      <a:pt x="345" y="7930"/>
                    </a:lnTo>
                    <a:cubicBezTo>
                      <a:pt x="345" y="8014"/>
                      <a:pt x="417" y="8097"/>
                      <a:pt x="500" y="8097"/>
                    </a:cubicBezTo>
                    <a:cubicBezTo>
                      <a:pt x="595" y="8097"/>
                      <a:pt x="667" y="8014"/>
                      <a:pt x="667" y="7930"/>
                    </a:cubicBezTo>
                    <a:lnTo>
                      <a:pt x="667" y="7049"/>
                    </a:lnTo>
                    <a:lnTo>
                      <a:pt x="2072" y="7049"/>
                    </a:lnTo>
                    <a:lnTo>
                      <a:pt x="2072" y="7930"/>
                    </a:lnTo>
                    <a:cubicBezTo>
                      <a:pt x="2072" y="8014"/>
                      <a:pt x="2143" y="8097"/>
                      <a:pt x="2226" y="8097"/>
                    </a:cubicBezTo>
                    <a:cubicBezTo>
                      <a:pt x="2322" y="8097"/>
                      <a:pt x="2393" y="8014"/>
                      <a:pt x="2393" y="7930"/>
                    </a:cubicBezTo>
                    <a:lnTo>
                      <a:pt x="2393" y="7395"/>
                    </a:lnTo>
                    <a:lnTo>
                      <a:pt x="4155" y="7395"/>
                    </a:lnTo>
                    <a:lnTo>
                      <a:pt x="4155" y="7930"/>
                    </a:lnTo>
                    <a:cubicBezTo>
                      <a:pt x="4155" y="8014"/>
                      <a:pt x="4227" y="8097"/>
                      <a:pt x="4310" y="8097"/>
                    </a:cubicBezTo>
                    <a:cubicBezTo>
                      <a:pt x="4405" y="8097"/>
                      <a:pt x="4477" y="8014"/>
                      <a:pt x="4477" y="7930"/>
                    </a:cubicBezTo>
                    <a:lnTo>
                      <a:pt x="4477" y="7049"/>
                    </a:lnTo>
                    <a:lnTo>
                      <a:pt x="10370" y="7049"/>
                    </a:lnTo>
                    <a:lnTo>
                      <a:pt x="10370" y="7930"/>
                    </a:lnTo>
                    <a:cubicBezTo>
                      <a:pt x="10370" y="8014"/>
                      <a:pt x="10442" y="8097"/>
                      <a:pt x="10537" y="8097"/>
                    </a:cubicBezTo>
                    <a:cubicBezTo>
                      <a:pt x="10620" y="8097"/>
                      <a:pt x="10704" y="8014"/>
                      <a:pt x="10704" y="7930"/>
                    </a:cubicBezTo>
                    <a:lnTo>
                      <a:pt x="10704" y="6371"/>
                    </a:lnTo>
                    <a:lnTo>
                      <a:pt x="10882" y="6371"/>
                    </a:lnTo>
                    <a:cubicBezTo>
                      <a:pt x="10966" y="6371"/>
                      <a:pt x="11037" y="6287"/>
                      <a:pt x="11037" y="6204"/>
                    </a:cubicBezTo>
                    <a:cubicBezTo>
                      <a:pt x="11037" y="6109"/>
                      <a:pt x="10966" y="6037"/>
                      <a:pt x="10882" y="6037"/>
                    </a:cubicBezTo>
                    <a:lnTo>
                      <a:pt x="9894" y="6037"/>
                    </a:lnTo>
                    <a:cubicBezTo>
                      <a:pt x="9954" y="5930"/>
                      <a:pt x="10001" y="5811"/>
                      <a:pt x="10001" y="5680"/>
                    </a:cubicBezTo>
                    <a:lnTo>
                      <a:pt x="10001" y="4180"/>
                    </a:lnTo>
                    <a:cubicBezTo>
                      <a:pt x="10001" y="3882"/>
                      <a:pt x="9787" y="3608"/>
                      <a:pt x="9501" y="3525"/>
                    </a:cubicBezTo>
                    <a:lnTo>
                      <a:pt x="8930" y="3358"/>
                    </a:lnTo>
                    <a:cubicBezTo>
                      <a:pt x="8858" y="3335"/>
                      <a:pt x="8799" y="3275"/>
                      <a:pt x="8799" y="3180"/>
                    </a:cubicBezTo>
                    <a:lnTo>
                      <a:pt x="8799" y="3049"/>
                    </a:lnTo>
                    <a:cubicBezTo>
                      <a:pt x="8858" y="3001"/>
                      <a:pt x="8894" y="2977"/>
                      <a:pt x="8942" y="2918"/>
                    </a:cubicBezTo>
                    <a:cubicBezTo>
                      <a:pt x="9180" y="2692"/>
                      <a:pt x="9299" y="2382"/>
                      <a:pt x="9299" y="2049"/>
                    </a:cubicBezTo>
                    <a:lnTo>
                      <a:pt x="9299" y="1739"/>
                    </a:lnTo>
                    <a:lnTo>
                      <a:pt x="9358" y="1608"/>
                    </a:lnTo>
                    <a:cubicBezTo>
                      <a:pt x="9430" y="1453"/>
                      <a:pt x="9465" y="1311"/>
                      <a:pt x="9465" y="1144"/>
                    </a:cubicBezTo>
                    <a:lnTo>
                      <a:pt x="9465" y="310"/>
                    </a:lnTo>
                    <a:cubicBezTo>
                      <a:pt x="9465" y="215"/>
                      <a:pt x="9382" y="144"/>
                      <a:pt x="9299" y="144"/>
                    </a:cubicBezTo>
                    <a:lnTo>
                      <a:pt x="7739" y="144"/>
                    </a:lnTo>
                    <a:cubicBezTo>
                      <a:pt x="7168" y="144"/>
                      <a:pt x="6703" y="608"/>
                      <a:pt x="6703" y="1168"/>
                    </a:cubicBezTo>
                    <a:lnTo>
                      <a:pt x="6703" y="1191"/>
                    </a:lnTo>
                    <a:cubicBezTo>
                      <a:pt x="6703" y="1322"/>
                      <a:pt x="6739" y="1453"/>
                      <a:pt x="6798" y="1572"/>
                    </a:cubicBezTo>
                    <a:lnTo>
                      <a:pt x="6894" y="1739"/>
                    </a:lnTo>
                    <a:lnTo>
                      <a:pt x="6894" y="2001"/>
                    </a:lnTo>
                    <a:cubicBezTo>
                      <a:pt x="6894" y="2418"/>
                      <a:pt x="7096" y="2799"/>
                      <a:pt x="7406" y="3037"/>
                    </a:cubicBezTo>
                    <a:lnTo>
                      <a:pt x="7406" y="3180"/>
                    </a:lnTo>
                    <a:cubicBezTo>
                      <a:pt x="7406" y="3251"/>
                      <a:pt x="7346" y="3335"/>
                      <a:pt x="7275" y="3358"/>
                    </a:cubicBezTo>
                    <a:lnTo>
                      <a:pt x="6691" y="3525"/>
                    </a:lnTo>
                    <a:cubicBezTo>
                      <a:pt x="6394" y="3608"/>
                      <a:pt x="6203" y="3882"/>
                      <a:pt x="6203" y="4180"/>
                    </a:cubicBezTo>
                    <a:lnTo>
                      <a:pt x="6203" y="4311"/>
                    </a:lnTo>
                    <a:lnTo>
                      <a:pt x="6191" y="4311"/>
                    </a:lnTo>
                    <a:cubicBezTo>
                      <a:pt x="6013" y="4311"/>
                      <a:pt x="5858" y="4466"/>
                      <a:pt x="5858" y="4644"/>
                    </a:cubicBezTo>
                    <a:lnTo>
                      <a:pt x="5858" y="6025"/>
                    </a:lnTo>
                    <a:lnTo>
                      <a:pt x="5858" y="6037"/>
                    </a:lnTo>
                    <a:lnTo>
                      <a:pt x="5048" y="6037"/>
                    </a:lnTo>
                    <a:cubicBezTo>
                      <a:pt x="5108" y="5930"/>
                      <a:pt x="5144" y="5811"/>
                      <a:pt x="5144" y="5680"/>
                    </a:cubicBezTo>
                    <a:lnTo>
                      <a:pt x="5144" y="4180"/>
                    </a:lnTo>
                    <a:cubicBezTo>
                      <a:pt x="5144" y="3882"/>
                      <a:pt x="4941" y="3608"/>
                      <a:pt x="4655" y="3525"/>
                    </a:cubicBezTo>
                    <a:lnTo>
                      <a:pt x="4072" y="3358"/>
                    </a:lnTo>
                    <a:lnTo>
                      <a:pt x="4060" y="3358"/>
                    </a:lnTo>
                    <a:cubicBezTo>
                      <a:pt x="4346" y="3299"/>
                      <a:pt x="4560" y="3239"/>
                      <a:pt x="4703" y="3180"/>
                    </a:cubicBezTo>
                    <a:cubicBezTo>
                      <a:pt x="4786" y="3156"/>
                      <a:pt x="4846" y="3096"/>
                      <a:pt x="4893" y="3001"/>
                    </a:cubicBezTo>
                    <a:cubicBezTo>
                      <a:pt x="4941" y="2930"/>
                      <a:pt x="4941" y="2835"/>
                      <a:pt x="4905" y="2751"/>
                    </a:cubicBezTo>
                    <a:cubicBezTo>
                      <a:pt x="4763" y="2358"/>
                      <a:pt x="4655" y="1692"/>
                      <a:pt x="4643" y="1370"/>
                    </a:cubicBezTo>
                    <a:cubicBezTo>
                      <a:pt x="4584" y="572"/>
                      <a:pt x="4001" y="1"/>
                      <a:pt x="3274" y="1"/>
                    </a:cubicBezTo>
                    <a:close/>
                  </a:path>
                </a:pathLst>
              </a:custGeom>
              <a:grp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Google Shape;15121;p74">
                <a:extLst>
                  <a:ext uri="{FF2B5EF4-FFF2-40B4-BE49-F238E27FC236}">
                    <a16:creationId xmlns:a16="http://schemas.microsoft.com/office/drawing/2014/main" id="{7D68CAC9-7881-7C15-C98C-E80E5FAA8C75}"/>
                  </a:ext>
                </a:extLst>
              </p:cNvPr>
              <p:cNvSpPr/>
              <p:nvPr/>
            </p:nvSpPr>
            <p:spPr>
              <a:xfrm>
                <a:off x="1611228" y="2679979"/>
                <a:ext cx="12250" cy="12708"/>
              </a:xfrm>
              <a:custGeom>
                <a:avLst/>
                <a:gdLst/>
                <a:ahLst/>
                <a:cxnLst/>
                <a:rect l="l" t="t" r="r" b="b"/>
                <a:pathLst>
                  <a:path w="322" h="334" extrusionOk="0">
                    <a:moveTo>
                      <a:pt x="167" y="0"/>
                    </a:moveTo>
                    <a:cubicBezTo>
                      <a:pt x="72" y="0"/>
                      <a:pt x="0" y="83"/>
                      <a:pt x="0" y="167"/>
                    </a:cubicBezTo>
                    <a:cubicBezTo>
                      <a:pt x="0" y="262"/>
                      <a:pt x="72" y="334"/>
                      <a:pt x="167" y="334"/>
                    </a:cubicBezTo>
                    <a:cubicBezTo>
                      <a:pt x="250" y="334"/>
                      <a:pt x="322" y="262"/>
                      <a:pt x="322" y="167"/>
                    </a:cubicBezTo>
                    <a:cubicBezTo>
                      <a:pt x="322" y="83"/>
                      <a:pt x="250" y="0"/>
                      <a:pt x="167" y="0"/>
                    </a:cubicBezTo>
                    <a:close/>
                  </a:path>
                </a:pathLst>
              </a:custGeom>
              <a:grp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0" name="Google Shape;8664;p43">
              <a:extLst>
                <a:ext uri="{FF2B5EF4-FFF2-40B4-BE49-F238E27FC236}">
                  <a16:creationId xmlns:a16="http://schemas.microsoft.com/office/drawing/2014/main" id="{5BA61184-655B-3DC4-4CC0-93835D4E62E2}"/>
                </a:ext>
              </a:extLst>
            </p:cNvPr>
            <p:cNvSpPr txBox="1"/>
            <p:nvPr/>
          </p:nvSpPr>
          <p:spPr>
            <a:xfrm>
              <a:off x="9094858" y="2741671"/>
              <a:ext cx="1187112"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srgbClr val="002060"/>
                  </a:solidFill>
                  <a:effectLst/>
                  <a:uLnTx/>
                  <a:uFillTx/>
                  <a:latin typeface="Poppins" panose="00000500000000000000" pitchFamily="2" charset="0"/>
                  <a:ea typeface="+mn-ea"/>
                  <a:cs typeface="Poppins" panose="00000500000000000000" pitchFamily="2" charset="0"/>
                  <a:sym typeface="Reenie Beanie"/>
                </a:rPr>
                <a:t>No. Clientes Atendidos</a:t>
              </a:r>
            </a:p>
          </p:txBody>
        </p:sp>
        <p:sp>
          <p:nvSpPr>
            <p:cNvPr id="53" name="Google Shape;8664;p43">
              <a:extLst>
                <a:ext uri="{FF2B5EF4-FFF2-40B4-BE49-F238E27FC236}">
                  <a16:creationId xmlns:a16="http://schemas.microsoft.com/office/drawing/2014/main" id="{AC626535-6E82-6D75-896A-9AAC58510506}"/>
                </a:ext>
              </a:extLst>
            </p:cNvPr>
            <p:cNvSpPr txBox="1"/>
            <p:nvPr/>
          </p:nvSpPr>
          <p:spPr>
            <a:xfrm>
              <a:off x="9300075" y="3198790"/>
              <a:ext cx="776677" cy="357229"/>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algn="ctr">
                <a:buClrTx/>
                <a:defRPr/>
              </a:pPr>
              <a:r>
                <a:rPr lang="es-MX" sz="1600" kern="1200">
                  <a:solidFill>
                    <a:srgbClr val="002060"/>
                  </a:solidFill>
                  <a:effectLst/>
                  <a:latin typeface="Poppins" panose="00000500000000000000" pitchFamily="2" charset="0"/>
                  <a:ea typeface="+mn-ea"/>
                  <a:cs typeface="Poppins" panose="00000500000000000000" pitchFamily="2" charset="0"/>
                  <a:sym typeface="Reenie Beanie"/>
                </a:rPr>
                <a:t>335</a:t>
              </a:r>
              <a:endParaRPr sz="1600" kern="1200">
                <a:solidFill>
                  <a:srgbClr val="002060"/>
                </a:solidFill>
                <a:effectLst/>
                <a:latin typeface="Poppins" panose="00000500000000000000" pitchFamily="2" charset="0"/>
                <a:ea typeface="+mn-ea"/>
                <a:cs typeface="Poppins" panose="00000500000000000000" pitchFamily="2" charset="0"/>
                <a:sym typeface="Reenie Beanie"/>
              </a:endParaRPr>
            </a:p>
          </p:txBody>
        </p:sp>
      </p:grpSp>
      <p:cxnSp>
        <p:nvCxnSpPr>
          <p:cNvPr id="54" name="Conector recto 53">
            <a:extLst>
              <a:ext uri="{FF2B5EF4-FFF2-40B4-BE49-F238E27FC236}">
                <a16:creationId xmlns:a16="http://schemas.microsoft.com/office/drawing/2014/main" id="{C13C07A4-F9F6-23B0-E58D-C306983D45A3}"/>
              </a:ext>
            </a:extLst>
          </p:cNvPr>
          <p:cNvCxnSpPr>
            <a:cxnSpLocks/>
          </p:cNvCxnSpPr>
          <p:nvPr/>
        </p:nvCxnSpPr>
        <p:spPr>
          <a:xfrm>
            <a:off x="279272" y="3574060"/>
            <a:ext cx="985300" cy="0"/>
          </a:xfrm>
          <a:prstGeom prst="line">
            <a:avLst/>
          </a:prstGeom>
          <a:noFill/>
          <a:ln w="38100" cap="flat" cmpd="sng" algn="ctr">
            <a:solidFill>
              <a:srgbClr val="002060"/>
            </a:solidFill>
            <a:prstDash val="dash"/>
            <a:round/>
            <a:headEnd type="none" w="med" len="med"/>
            <a:tailEnd type="none" w="med" len="med"/>
          </a:ln>
          <a:effectLst/>
        </p:spPr>
      </p:cxnSp>
      <p:cxnSp>
        <p:nvCxnSpPr>
          <p:cNvPr id="55" name="Conector recto 54">
            <a:extLst>
              <a:ext uri="{FF2B5EF4-FFF2-40B4-BE49-F238E27FC236}">
                <a16:creationId xmlns:a16="http://schemas.microsoft.com/office/drawing/2014/main" id="{2D61BEA2-3C7C-A28F-9FA7-FB914CBBA94D}"/>
              </a:ext>
            </a:extLst>
          </p:cNvPr>
          <p:cNvCxnSpPr>
            <a:cxnSpLocks/>
          </p:cNvCxnSpPr>
          <p:nvPr/>
        </p:nvCxnSpPr>
        <p:spPr>
          <a:xfrm>
            <a:off x="1442599" y="2341708"/>
            <a:ext cx="0" cy="4037926"/>
          </a:xfrm>
          <a:prstGeom prst="line">
            <a:avLst/>
          </a:prstGeom>
          <a:noFill/>
          <a:ln w="38100" cap="flat" cmpd="sng" algn="ctr">
            <a:solidFill>
              <a:srgbClr val="002060"/>
            </a:solidFill>
            <a:prstDash val="dash"/>
            <a:round/>
            <a:headEnd type="none" w="med" len="med"/>
            <a:tailEnd type="none" w="med" len="med"/>
          </a:ln>
          <a:effectLst/>
        </p:spPr>
      </p:cxnSp>
      <p:sp>
        <p:nvSpPr>
          <p:cNvPr id="76" name="Google Shape;8664;p43">
            <a:extLst>
              <a:ext uri="{FF2B5EF4-FFF2-40B4-BE49-F238E27FC236}">
                <a16:creationId xmlns:a16="http://schemas.microsoft.com/office/drawing/2014/main" id="{87F75A3C-6888-40B9-A1E5-5A8B28087438}"/>
              </a:ext>
            </a:extLst>
          </p:cNvPr>
          <p:cNvSpPr txBox="1"/>
          <p:nvPr/>
        </p:nvSpPr>
        <p:spPr>
          <a:xfrm>
            <a:off x="11098545" y="6420918"/>
            <a:ext cx="1030421" cy="210984"/>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a:buClrTx/>
              <a:buFontTx/>
              <a:buNone/>
            </a:pPr>
            <a:r>
              <a:rPr lang="es-CO" sz="900" kern="1200">
                <a:solidFill>
                  <a:prstClr val="white">
                    <a:lumMod val="65000"/>
                  </a:prstClr>
                </a:solidFill>
                <a:effectLst/>
                <a:latin typeface="Arial" panose="020B0604020202020204" pitchFamily="34" charset="0"/>
                <a:ea typeface="+mn-ea"/>
                <a:cs typeface="Arial" panose="020B0604020202020204" pitchFamily="34" charset="0"/>
                <a:sym typeface="Reenie Beanie"/>
              </a:rPr>
              <a:t>Fuente SIE DIAN</a:t>
            </a:r>
          </a:p>
        </p:txBody>
      </p:sp>
      <p:sp>
        <p:nvSpPr>
          <p:cNvPr id="77" name="Google Shape;8664;p43">
            <a:extLst>
              <a:ext uri="{FF2B5EF4-FFF2-40B4-BE49-F238E27FC236}">
                <a16:creationId xmlns:a16="http://schemas.microsoft.com/office/drawing/2014/main" id="{94039E28-A9A2-DF0E-EA1C-74BBC86E7251}"/>
              </a:ext>
            </a:extLst>
          </p:cNvPr>
          <p:cNvSpPr txBox="1"/>
          <p:nvPr/>
        </p:nvSpPr>
        <p:spPr>
          <a:xfrm>
            <a:off x="5227473" y="3771919"/>
            <a:ext cx="1737053" cy="1621136"/>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algn="just">
              <a:spcBef>
                <a:spcPts val="900"/>
              </a:spcBef>
              <a:buClrTx/>
              <a:buFontTx/>
              <a:buNone/>
            </a:pPr>
            <a:r>
              <a:rPr lang="en-US" sz="1200" b="0" kern="1200" noProof="1">
                <a:solidFill>
                  <a:srgbClr val="002060"/>
                </a:solidFill>
                <a:effectLst/>
                <a:latin typeface="Arial" panose="020B0604020202020204" pitchFamily="34" charset="0"/>
                <a:ea typeface="+mn-ea"/>
                <a:cs typeface="Arial" panose="020B0604020202020204" pitchFamily="34" charset="0"/>
              </a:rPr>
              <a:t>En las jornadas se atendieron los trámites de inscripción y actualización del RUT, se brindó orientación de renta y en registro de único de beneficiaries RUB</a:t>
            </a:r>
            <a:endParaRPr lang="en-US" sz="1200" b="0" kern="1200" noProof="1">
              <a:solidFill>
                <a:prstClr val="white"/>
              </a:solidFill>
              <a:effectLst/>
              <a:latin typeface="Arial" panose="020B0604020202020204" pitchFamily="34" charset="0"/>
              <a:ea typeface="+mn-ea"/>
              <a:cs typeface="Arial" panose="020B0604020202020204" pitchFamily="34" charset="0"/>
            </a:endParaRPr>
          </a:p>
        </p:txBody>
      </p:sp>
      <p:sp>
        <p:nvSpPr>
          <p:cNvPr id="82" name="Rectangle: Rounded Corners 51">
            <a:extLst>
              <a:ext uri="{FF2B5EF4-FFF2-40B4-BE49-F238E27FC236}">
                <a16:creationId xmlns:a16="http://schemas.microsoft.com/office/drawing/2014/main" id="{127F0289-B84B-4BFC-F03E-CD761C228F3A}"/>
              </a:ext>
            </a:extLst>
          </p:cNvPr>
          <p:cNvSpPr/>
          <p:nvPr/>
        </p:nvSpPr>
        <p:spPr>
          <a:xfrm>
            <a:off x="1806343" y="2257102"/>
            <a:ext cx="2829201" cy="32776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300" b="1" kern="1200">
                <a:solidFill>
                  <a:prstClr val="white"/>
                </a:solidFill>
                <a:latin typeface="Aptos" panose="020B0004020202020204" pitchFamily="34" charset="0"/>
                <a:ea typeface="+mn-ea"/>
                <a:cs typeface="+mn-cs"/>
              </a:rPr>
              <a:t>5 - Ferias de Servicios</a:t>
            </a:r>
          </a:p>
        </p:txBody>
      </p:sp>
      <p:cxnSp>
        <p:nvCxnSpPr>
          <p:cNvPr id="10" name="Conector recto 9">
            <a:extLst>
              <a:ext uri="{FF2B5EF4-FFF2-40B4-BE49-F238E27FC236}">
                <a16:creationId xmlns:a16="http://schemas.microsoft.com/office/drawing/2014/main" id="{88142D08-D83D-216F-92D3-915E8420A0EF}"/>
              </a:ext>
            </a:extLst>
          </p:cNvPr>
          <p:cNvCxnSpPr>
            <a:cxnSpLocks/>
          </p:cNvCxnSpPr>
          <p:nvPr/>
        </p:nvCxnSpPr>
        <p:spPr>
          <a:xfrm>
            <a:off x="247503" y="5069257"/>
            <a:ext cx="985300" cy="0"/>
          </a:xfrm>
          <a:prstGeom prst="line">
            <a:avLst/>
          </a:prstGeom>
          <a:noFill/>
          <a:ln w="38100" cap="flat" cmpd="sng" algn="ctr">
            <a:solidFill>
              <a:srgbClr val="002060"/>
            </a:solidFill>
            <a:prstDash val="dash"/>
            <a:round/>
            <a:headEnd type="none" w="med" len="med"/>
            <a:tailEnd type="none" w="med" len="med"/>
          </a:ln>
          <a:effectLst/>
        </p:spPr>
      </p:cxnSp>
      <p:sp>
        <p:nvSpPr>
          <p:cNvPr id="13" name="Cerrar llave 12">
            <a:extLst>
              <a:ext uri="{FF2B5EF4-FFF2-40B4-BE49-F238E27FC236}">
                <a16:creationId xmlns:a16="http://schemas.microsoft.com/office/drawing/2014/main" id="{8D0448F5-5378-0F59-B806-C99886875A1A}"/>
              </a:ext>
            </a:extLst>
          </p:cNvPr>
          <p:cNvSpPr/>
          <p:nvPr/>
        </p:nvSpPr>
        <p:spPr>
          <a:xfrm>
            <a:off x="4837906" y="2787182"/>
            <a:ext cx="217923" cy="3538292"/>
          </a:xfrm>
          <a:prstGeom prst="rightBrace">
            <a:avLst>
              <a:gd name="adj1" fmla="val 110186"/>
              <a:gd name="adj2" fmla="val 50000"/>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s-CO"/>
          </a:p>
        </p:txBody>
      </p:sp>
      <p:grpSp>
        <p:nvGrpSpPr>
          <p:cNvPr id="15" name="Grupo 14">
            <a:extLst>
              <a:ext uri="{FF2B5EF4-FFF2-40B4-BE49-F238E27FC236}">
                <a16:creationId xmlns:a16="http://schemas.microsoft.com/office/drawing/2014/main" id="{17794FF0-3175-B3E5-7C6B-0B93F3B45999}"/>
              </a:ext>
            </a:extLst>
          </p:cNvPr>
          <p:cNvGrpSpPr/>
          <p:nvPr/>
        </p:nvGrpSpPr>
        <p:grpSpPr>
          <a:xfrm>
            <a:off x="10752649" y="2241164"/>
            <a:ext cx="1136735" cy="1187836"/>
            <a:chOff x="891195" y="2302313"/>
            <a:chExt cx="1136735" cy="1187836"/>
          </a:xfrm>
        </p:grpSpPr>
        <p:pic>
          <p:nvPicPr>
            <p:cNvPr id="16" name="Gráfico 15" descr="Trabajador de oficina contorno">
              <a:extLst>
                <a:ext uri="{FF2B5EF4-FFF2-40B4-BE49-F238E27FC236}">
                  <a16:creationId xmlns:a16="http://schemas.microsoft.com/office/drawing/2014/main" id="{D0747ABC-E173-E383-97D6-680757CDB0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63893" y="2302313"/>
              <a:ext cx="407433" cy="407433"/>
            </a:xfrm>
            <a:prstGeom prst="rect">
              <a:avLst/>
            </a:prstGeom>
          </p:spPr>
        </p:pic>
        <p:sp>
          <p:nvSpPr>
            <p:cNvPr id="17" name="Google Shape;8664;p43">
              <a:extLst>
                <a:ext uri="{FF2B5EF4-FFF2-40B4-BE49-F238E27FC236}">
                  <a16:creationId xmlns:a16="http://schemas.microsoft.com/office/drawing/2014/main" id="{BE724D78-B83C-33E2-81C4-87ABC2DC5886}"/>
                </a:ext>
              </a:extLst>
            </p:cNvPr>
            <p:cNvSpPr txBox="1"/>
            <p:nvPr/>
          </p:nvSpPr>
          <p:spPr>
            <a:xfrm>
              <a:off x="891195" y="2724084"/>
              <a:ext cx="1136735"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srgbClr val="002060"/>
                  </a:solidFill>
                  <a:effectLst/>
                  <a:uLnTx/>
                  <a:uFillTx/>
                  <a:latin typeface="Poppins" panose="00000500000000000000" pitchFamily="2" charset="0"/>
                  <a:ea typeface="+mn-ea"/>
                  <a:cs typeface="Poppins" panose="00000500000000000000" pitchFamily="2" charset="0"/>
                  <a:sym typeface="Reenie Beanie"/>
                </a:rPr>
                <a:t>No. de Trámites </a:t>
              </a:r>
              <a:r>
                <a:rPr lang="es-CO" sz="1100" b="0" kern="1200">
                  <a:solidFill>
                    <a:srgbClr val="002060"/>
                  </a:solidFill>
                  <a:effectLst/>
                  <a:latin typeface="Poppins" panose="00000500000000000000" pitchFamily="2" charset="0"/>
                  <a:ea typeface="+mn-ea"/>
                  <a:cs typeface="Poppins" panose="00000500000000000000" pitchFamily="2" charset="0"/>
                  <a:sym typeface="Reenie Beanie"/>
                </a:rPr>
                <a:t>Atendidos</a:t>
              </a:r>
              <a:endParaRPr kumimoji="0" lang="es-CO" sz="1100" b="0" i="0" u="none" strike="noStrike" kern="1200" cap="none" spc="0" normalizeH="0" baseline="0" noProof="0">
                <a:ln>
                  <a:noFill/>
                </a:ln>
                <a:solidFill>
                  <a:srgbClr val="002060"/>
                </a:solidFill>
                <a:effectLst/>
                <a:uLnTx/>
                <a:uFillTx/>
                <a:latin typeface="Poppins" panose="00000500000000000000" pitchFamily="2" charset="0"/>
                <a:ea typeface="+mn-ea"/>
                <a:cs typeface="Poppins" panose="00000500000000000000" pitchFamily="2" charset="0"/>
                <a:sym typeface="Reenie Beanie"/>
              </a:endParaRPr>
            </a:p>
          </p:txBody>
        </p:sp>
        <p:sp>
          <p:nvSpPr>
            <p:cNvPr id="18" name="Google Shape;8664;p43">
              <a:extLst>
                <a:ext uri="{FF2B5EF4-FFF2-40B4-BE49-F238E27FC236}">
                  <a16:creationId xmlns:a16="http://schemas.microsoft.com/office/drawing/2014/main" id="{FB7C71BE-03D9-A019-38B8-246D54A55AD5}"/>
                </a:ext>
              </a:extLst>
            </p:cNvPr>
            <p:cNvSpPr txBox="1"/>
            <p:nvPr/>
          </p:nvSpPr>
          <p:spPr>
            <a:xfrm>
              <a:off x="1079270" y="3204255"/>
              <a:ext cx="776677" cy="285894"/>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lang="es-MX" sz="1600" kern="1200">
                  <a:solidFill>
                    <a:srgbClr val="002060"/>
                  </a:solidFill>
                  <a:effectLst/>
                  <a:latin typeface="Poppins" panose="00000500000000000000" pitchFamily="2" charset="0"/>
                  <a:ea typeface="+mn-ea"/>
                  <a:cs typeface="Poppins" panose="00000500000000000000" pitchFamily="2" charset="0"/>
                  <a:sym typeface="Reenie Beanie"/>
                </a:rPr>
                <a:t>417</a:t>
              </a:r>
              <a:endParaRPr kumimoji="0" sz="1600" b="1"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grpSp>
      <p:grpSp>
        <p:nvGrpSpPr>
          <p:cNvPr id="19" name="Grupo 18">
            <a:extLst>
              <a:ext uri="{FF2B5EF4-FFF2-40B4-BE49-F238E27FC236}">
                <a16:creationId xmlns:a16="http://schemas.microsoft.com/office/drawing/2014/main" id="{D45E55B5-121A-0C69-6409-8AE2A5306866}"/>
              </a:ext>
            </a:extLst>
          </p:cNvPr>
          <p:cNvGrpSpPr/>
          <p:nvPr/>
        </p:nvGrpSpPr>
        <p:grpSpPr>
          <a:xfrm>
            <a:off x="10777070" y="3753064"/>
            <a:ext cx="1135565" cy="1170478"/>
            <a:chOff x="1986662" y="3918105"/>
            <a:chExt cx="1135565" cy="1223608"/>
          </a:xfrm>
        </p:grpSpPr>
        <p:pic>
          <p:nvPicPr>
            <p:cNvPr id="20" name="Gráfico 19" descr="Trabajadora de oficina contorno">
              <a:extLst>
                <a:ext uri="{FF2B5EF4-FFF2-40B4-BE49-F238E27FC236}">
                  <a16:creationId xmlns:a16="http://schemas.microsoft.com/office/drawing/2014/main" id="{8CF5D658-4836-1FFE-F249-DD57936629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35385" y="3918105"/>
              <a:ext cx="390445" cy="390445"/>
            </a:xfrm>
            <a:prstGeom prst="rect">
              <a:avLst/>
            </a:prstGeom>
          </p:spPr>
        </p:pic>
        <p:sp>
          <p:nvSpPr>
            <p:cNvPr id="21" name="Google Shape;8664;p43">
              <a:extLst>
                <a:ext uri="{FF2B5EF4-FFF2-40B4-BE49-F238E27FC236}">
                  <a16:creationId xmlns:a16="http://schemas.microsoft.com/office/drawing/2014/main" id="{926E201C-E53C-51C3-65F3-ED9C7C0D857A}"/>
                </a:ext>
              </a:extLst>
            </p:cNvPr>
            <p:cNvSpPr txBox="1"/>
            <p:nvPr/>
          </p:nvSpPr>
          <p:spPr>
            <a:xfrm>
              <a:off x="1986662" y="4317846"/>
              <a:ext cx="1135565"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srgbClr val="002060"/>
                  </a:solidFill>
                  <a:effectLst/>
                  <a:uLnTx/>
                  <a:uFillTx/>
                  <a:latin typeface="Poppins" panose="00000500000000000000" pitchFamily="2" charset="0"/>
                  <a:ea typeface="+mn-ea"/>
                  <a:cs typeface="Poppins" panose="00000500000000000000" pitchFamily="2" charset="0"/>
                  <a:sym typeface="Reenie Beanie"/>
                </a:rPr>
                <a:t>No. Orientaciones</a:t>
              </a:r>
            </a:p>
          </p:txBody>
        </p:sp>
        <p:sp>
          <p:nvSpPr>
            <p:cNvPr id="22" name="Google Shape;8664;p43">
              <a:extLst>
                <a:ext uri="{FF2B5EF4-FFF2-40B4-BE49-F238E27FC236}">
                  <a16:creationId xmlns:a16="http://schemas.microsoft.com/office/drawing/2014/main" id="{40DC1914-CAB5-5449-8F8F-BC1DB0BC86AC}"/>
                </a:ext>
              </a:extLst>
            </p:cNvPr>
            <p:cNvSpPr txBox="1"/>
            <p:nvPr/>
          </p:nvSpPr>
          <p:spPr>
            <a:xfrm>
              <a:off x="2143189" y="4784485"/>
              <a:ext cx="776677" cy="357228"/>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lang="es-MX" sz="1600" kern="1200">
                  <a:solidFill>
                    <a:srgbClr val="002060"/>
                  </a:solidFill>
                  <a:effectLst/>
                  <a:latin typeface="Poppins" panose="00000500000000000000" pitchFamily="2" charset="0"/>
                  <a:ea typeface="+mn-ea"/>
                  <a:cs typeface="Poppins" panose="00000500000000000000" pitchFamily="2" charset="0"/>
                  <a:sym typeface="Reenie Beanie"/>
                </a:rPr>
                <a:t>91</a:t>
              </a:r>
              <a:endParaRPr kumimoji="0" sz="1600" b="1" i="0" u="none" strike="noStrike" kern="1200" cap="none" spc="0" normalizeH="0" baseline="0" noProof="0">
                <a:ln>
                  <a:noFill/>
                </a:ln>
                <a:solidFill>
                  <a:srgbClr val="002060"/>
                </a:solidFill>
                <a:effectLst>
                  <a:outerShdw blurRad="38100" dist="38100" dir="2700000" algn="tl">
                    <a:srgbClr val="000000">
                      <a:alpha val="43137"/>
                    </a:srgbClr>
                  </a:outerShdw>
                </a:effectLst>
                <a:uLnTx/>
                <a:uFillTx/>
                <a:latin typeface="Poppins" panose="00000500000000000000" pitchFamily="2" charset="0"/>
                <a:ea typeface="+mn-ea"/>
                <a:cs typeface="Poppins" panose="00000500000000000000" pitchFamily="2" charset="0"/>
                <a:sym typeface="Reenie Beanie"/>
              </a:endParaRPr>
            </a:p>
          </p:txBody>
        </p:sp>
      </p:grpSp>
      <p:grpSp>
        <p:nvGrpSpPr>
          <p:cNvPr id="23" name="Grupo 22">
            <a:extLst>
              <a:ext uri="{FF2B5EF4-FFF2-40B4-BE49-F238E27FC236}">
                <a16:creationId xmlns:a16="http://schemas.microsoft.com/office/drawing/2014/main" id="{F2050690-3825-8DF3-C6D4-8F77F915D2B2}"/>
              </a:ext>
            </a:extLst>
          </p:cNvPr>
          <p:cNvGrpSpPr/>
          <p:nvPr/>
        </p:nvGrpSpPr>
        <p:grpSpPr>
          <a:xfrm>
            <a:off x="10712084" y="5237191"/>
            <a:ext cx="1187112" cy="1193035"/>
            <a:chOff x="9094858" y="2362984"/>
            <a:chExt cx="1187112" cy="1193035"/>
          </a:xfrm>
        </p:grpSpPr>
        <p:grpSp>
          <p:nvGrpSpPr>
            <p:cNvPr id="24" name="Google Shape;15118;p74">
              <a:extLst>
                <a:ext uri="{FF2B5EF4-FFF2-40B4-BE49-F238E27FC236}">
                  <a16:creationId xmlns:a16="http://schemas.microsoft.com/office/drawing/2014/main" id="{C5E599A9-5C32-7589-85D4-2F1D28072F98}"/>
                </a:ext>
              </a:extLst>
            </p:cNvPr>
            <p:cNvGrpSpPr>
              <a:grpSpLocks noChangeAspect="1"/>
            </p:cNvGrpSpPr>
            <p:nvPr/>
          </p:nvGrpSpPr>
          <p:grpSpPr>
            <a:xfrm>
              <a:off x="9481319" y="2362984"/>
              <a:ext cx="560171" cy="348822"/>
              <a:chOff x="1230800" y="2459644"/>
              <a:chExt cx="446584" cy="278085"/>
            </a:xfrm>
            <a:solidFill>
              <a:srgbClr val="136587"/>
            </a:solidFill>
          </p:grpSpPr>
          <p:sp>
            <p:nvSpPr>
              <p:cNvPr id="27" name="Google Shape;15119;p74">
                <a:extLst>
                  <a:ext uri="{FF2B5EF4-FFF2-40B4-BE49-F238E27FC236}">
                    <a16:creationId xmlns:a16="http://schemas.microsoft.com/office/drawing/2014/main" id="{0AFF1324-4640-9820-B27F-AD7EDB0BE0D3}"/>
                  </a:ext>
                </a:extLst>
              </p:cNvPr>
              <p:cNvSpPr/>
              <p:nvPr/>
            </p:nvSpPr>
            <p:spPr>
              <a:xfrm>
                <a:off x="1623896" y="2522310"/>
                <a:ext cx="53488" cy="18605"/>
              </a:xfrm>
              <a:custGeom>
                <a:avLst/>
                <a:gdLst/>
                <a:ahLst/>
                <a:cxnLst/>
                <a:rect l="l" t="t" r="r" b="b"/>
                <a:pathLst>
                  <a:path w="1406" h="489" extrusionOk="0">
                    <a:moveTo>
                      <a:pt x="167" y="1"/>
                    </a:moveTo>
                    <a:cubicBezTo>
                      <a:pt x="84" y="1"/>
                      <a:pt x="1" y="72"/>
                      <a:pt x="1" y="167"/>
                    </a:cubicBezTo>
                    <a:cubicBezTo>
                      <a:pt x="1" y="251"/>
                      <a:pt x="84" y="322"/>
                      <a:pt x="167" y="322"/>
                    </a:cubicBezTo>
                    <a:cubicBezTo>
                      <a:pt x="346" y="322"/>
                      <a:pt x="882" y="358"/>
                      <a:pt x="1144" y="477"/>
                    </a:cubicBezTo>
                    <a:cubicBezTo>
                      <a:pt x="1167" y="489"/>
                      <a:pt x="1179" y="489"/>
                      <a:pt x="1215" y="489"/>
                    </a:cubicBezTo>
                    <a:cubicBezTo>
                      <a:pt x="1275" y="489"/>
                      <a:pt x="1334" y="465"/>
                      <a:pt x="1358" y="406"/>
                    </a:cubicBezTo>
                    <a:cubicBezTo>
                      <a:pt x="1406" y="346"/>
                      <a:pt x="1358" y="239"/>
                      <a:pt x="1286" y="191"/>
                    </a:cubicBezTo>
                    <a:cubicBezTo>
                      <a:pt x="917" y="1"/>
                      <a:pt x="203" y="1"/>
                      <a:pt x="167" y="1"/>
                    </a:cubicBezTo>
                    <a:close/>
                  </a:path>
                </a:pathLst>
              </a:custGeom>
              <a:grp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Google Shape;15120;p74">
                <a:extLst>
                  <a:ext uri="{FF2B5EF4-FFF2-40B4-BE49-F238E27FC236}">
                    <a16:creationId xmlns:a16="http://schemas.microsoft.com/office/drawing/2014/main" id="{5FF4900D-E647-FF2F-16CA-B373E17CBE07}"/>
                  </a:ext>
                </a:extLst>
              </p:cNvPr>
              <p:cNvSpPr/>
              <p:nvPr/>
            </p:nvSpPr>
            <p:spPr>
              <a:xfrm>
                <a:off x="1230800" y="2459644"/>
                <a:ext cx="335656" cy="278085"/>
              </a:xfrm>
              <a:custGeom>
                <a:avLst/>
                <a:gdLst/>
                <a:ahLst/>
                <a:cxnLst/>
                <a:rect l="l" t="t" r="r" b="b"/>
                <a:pathLst>
                  <a:path w="11038" h="8098" extrusionOk="0">
                    <a:moveTo>
                      <a:pt x="9156" y="501"/>
                    </a:moveTo>
                    <a:lnTo>
                      <a:pt x="9156" y="1168"/>
                    </a:lnTo>
                    <a:cubicBezTo>
                      <a:pt x="9156" y="1275"/>
                      <a:pt x="9120" y="1394"/>
                      <a:pt x="9073" y="1489"/>
                    </a:cubicBezTo>
                    <a:lnTo>
                      <a:pt x="9001" y="1644"/>
                    </a:lnTo>
                    <a:cubicBezTo>
                      <a:pt x="8989" y="1680"/>
                      <a:pt x="8989" y="1692"/>
                      <a:pt x="8989" y="1727"/>
                    </a:cubicBezTo>
                    <a:lnTo>
                      <a:pt x="8989" y="2061"/>
                    </a:lnTo>
                    <a:cubicBezTo>
                      <a:pt x="8989" y="2299"/>
                      <a:pt x="8894" y="2525"/>
                      <a:pt x="8715" y="2692"/>
                    </a:cubicBezTo>
                    <a:cubicBezTo>
                      <a:pt x="8537" y="2858"/>
                      <a:pt x="8311" y="2942"/>
                      <a:pt x="8072" y="2942"/>
                    </a:cubicBezTo>
                    <a:cubicBezTo>
                      <a:pt x="7620" y="2918"/>
                      <a:pt x="7227" y="2513"/>
                      <a:pt x="7227" y="2025"/>
                    </a:cubicBezTo>
                    <a:lnTo>
                      <a:pt x="7227" y="1727"/>
                    </a:lnTo>
                    <a:cubicBezTo>
                      <a:pt x="7227" y="1692"/>
                      <a:pt x="7227" y="1680"/>
                      <a:pt x="7215" y="1644"/>
                    </a:cubicBezTo>
                    <a:lnTo>
                      <a:pt x="7108" y="1453"/>
                    </a:lnTo>
                    <a:cubicBezTo>
                      <a:pt x="7084" y="1382"/>
                      <a:pt x="7049" y="1311"/>
                      <a:pt x="7049" y="1215"/>
                    </a:cubicBezTo>
                    <a:lnTo>
                      <a:pt x="7049" y="1203"/>
                    </a:lnTo>
                    <a:cubicBezTo>
                      <a:pt x="7049" y="810"/>
                      <a:pt x="7370" y="501"/>
                      <a:pt x="7751" y="501"/>
                    </a:cubicBezTo>
                    <a:close/>
                    <a:moveTo>
                      <a:pt x="3274" y="322"/>
                    </a:moveTo>
                    <a:cubicBezTo>
                      <a:pt x="3548" y="322"/>
                      <a:pt x="3786" y="429"/>
                      <a:pt x="3989" y="632"/>
                    </a:cubicBezTo>
                    <a:cubicBezTo>
                      <a:pt x="4179" y="834"/>
                      <a:pt x="4298" y="1108"/>
                      <a:pt x="4310" y="1394"/>
                    </a:cubicBezTo>
                    <a:cubicBezTo>
                      <a:pt x="4346" y="1739"/>
                      <a:pt x="4441" y="2442"/>
                      <a:pt x="4608" y="2858"/>
                    </a:cubicBezTo>
                    <a:cubicBezTo>
                      <a:pt x="4358" y="2942"/>
                      <a:pt x="3870" y="3096"/>
                      <a:pt x="3274" y="3096"/>
                    </a:cubicBezTo>
                    <a:cubicBezTo>
                      <a:pt x="3253" y="3097"/>
                      <a:pt x="3232" y="3097"/>
                      <a:pt x="3210" y="3097"/>
                    </a:cubicBezTo>
                    <a:cubicBezTo>
                      <a:pt x="2654" y="3097"/>
                      <a:pt x="2182" y="2951"/>
                      <a:pt x="1953" y="2870"/>
                    </a:cubicBezTo>
                    <a:cubicBezTo>
                      <a:pt x="2096" y="2442"/>
                      <a:pt x="2215" y="1739"/>
                      <a:pt x="2226" y="1394"/>
                    </a:cubicBezTo>
                    <a:cubicBezTo>
                      <a:pt x="2250" y="1096"/>
                      <a:pt x="2357" y="834"/>
                      <a:pt x="2560" y="632"/>
                    </a:cubicBezTo>
                    <a:cubicBezTo>
                      <a:pt x="2750" y="429"/>
                      <a:pt x="3000" y="322"/>
                      <a:pt x="3274" y="322"/>
                    </a:cubicBezTo>
                    <a:close/>
                    <a:moveTo>
                      <a:pt x="7751" y="3192"/>
                    </a:moveTo>
                    <a:cubicBezTo>
                      <a:pt x="7858" y="3227"/>
                      <a:pt x="7965" y="3251"/>
                      <a:pt x="8084" y="3251"/>
                    </a:cubicBezTo>
                    <a:lnTo>
                      <a:pt x="8120" y="3251"/>
                    </a:lnTo>
                    <a:cubicBezTo>
                      <a:pt x="8239" y="3251"/>
                      <a:pt x="8358" y="3239"/>
                      <a:pt x="8477" y="3192"/>
                    </a:cubicBezTo>
                    <a:lnTo>
                      <a:pt x="8477" y="3192"/>
                    </a:lnTo>
                    <a:cubicBezTo>
                      <a:pt x="8465" y="3251"/>
                      <a:pt x="8477" y="3299"/>
                      <a:pt x="8501" y="3346"/>
                    </a:cubicBezTo>
                    <a:lnTo>
                      <a:pt x="8358" y="3477"/>
                    </a:lnTo>
                    <a:cubicBezTo>
                      <a:pt x="8287" y="3549"/>
                      <a:pt x="8203" y="3585"/>
                      <a:pt x="8108" y="3585"/>
                    </a:cubicBezTo>
                    <a:cubicBezTo>
                      <a:pt x="8025" y="3585"/>
                      <a:pt x="7930" y="3549"/>
                      <a:pt x="7858" y="3477"/>
                    </a:cubicBezTo>
                    <a:lnTo>
                      <a:pt x="7727" y="3346"/>
                    </a:lnTo>
                    <a:cubicBezTo>
                      <a:pt x="7739" y="3299"/>
                      <a:pt x="7751" y="3251"/>
                      <a:pt x="7751" y="3192"/>
                    </a:cubicBezTo>
                    <a:close/>
                    <a:moveTo>
                      <a:pt x="3691" y="3418"/>
                    </a:moveTo>
                    <a:cubicBezTo>
                      <a:pt x="3750" y="3537"/>
                      <a:pt x="3870" y="3644"/>
                      <a:pt x="4001" y="3668"/>
                    </a:cubicBezTo>
                    <a:lnTo>
                      <a:pt x="4584" y="3835"/>
                    </a:lnTo>
                    <a:cubicBezTo>
                      <a:pt x="4727" y="3882"/>
                      <a:pt x="4834" y="4013"/>
                      <a:pt x="4834" y="4180"/>
                    </a:cubicBezTo>
                    <a:lnTo>
                      <a:pt x="4834" y="5680"/>
                    </a:lnTo>
                    <a:cubicBezTo>
                      <a:pt x="4834" y="5871"/>
                      <a:pt x="4667" y="6037"/>
                      <a:pt x="4477" y="6037"/>
                    </a:cubicBezTo>
                    <a:lnTo>
                      <a:pt x="4477" y="4811"/>
                    </a:lnTo>
                    <a:cubicBezTo>
                      <a:pt x="4477" y="4549"/>
                      <a:pt x="4239" y="4311"/>
                      <a:pt x="3977" y="4311"/>
                    </a:cubicBezTo>
                    <a:lnTo>
                      <a:pt x="2584" y="4311"/>
                    </a:lnTo>
                    <a:cubicBezTo>
                      <a:pt x="2310" y="4311"/>
                      <a:pt x="2084" y="4537"/>
                      <a:pt x="2084" y="4811"/>
                    </a:cubicBezTo>
                    <a:lnTo>
                      <a:pt x="2084" y="6037"/>
                    </a:lnTo>
                    <a:lnTo>
                      <a:pt x="2072" y="6037"/>
                    </a:lnTo>
                    <a:cubicBezTo>
                      <a:pt x="1869" y="6037"/>
                      <a:pt x="1715" y="5871"/>
                      <a:pt x="1715" y="5680"/>
                    </a:cubicBezTo>
                    <a:lnTo>
                      <a:pt x="1715" y="4180"/>
                    </a:lnTo>
                    <a:cubicBezTo>
                      <a:pt x="1715" y="4013"/>
                      <a:pt x="1810" y="3882"/>
                      <a:pt x="1965" y="3835"/>
                    </a:cubicBezTo>
                    <a:lnTo>
                      <a:pt x="2548" y="3668"/>
                    </a:lnTo>
                    <a:cubicBezTo>
                      <a:pt x="2679" y="3620"/>
                      <a:pt x="2798" y="3537"/>
                      <a:pt x="2858" y="3418"/>
                    </a:cubicBezTo>
                    <a:cubicBezTo>
                      <a:pt x="2988" y="3430"/>
                      <a:pt x="3119" y="3430"/>
                      <a:pt x="3274" y="3430"/>
                    </a:cubicBezTo>
                    <a:cubicBezTo>
                      <a:pt x="3417" y="3430"/>
                      <a:pt x="3560" y="3418"/>
                      <a:pt x="3691" y="3418"/>
                    </a:cubicBezTo>
                    <a:close/>
                    <a:moveTo>
                      <a:pt x="8668" y="3608"/>
                    </a:moveTo>
                    <a:cubicBezTo>
                      <a:pt x="8715" y="3644"/>
                      <a:pt x="8763" y="3656"/>
                      <a:pt x="8811" y="3668"/>
                    </a:cubicBezTo>
                    <a:lnTo>
                      <a:pt x="9382" y="3835"/>
                    </a:lnTo>
                    <a:cubicBezTo>
                      <a:pt x="9537" y="3882"/>
                      <a:pt x="9644" y="4013"/>
                      <a:pt x="9644" y="4180"/>
                    </a:cubicBezTo>
                    <a:lnTo>
                      <a:pt x="9644" y="5680"/>
                    </a:lnTo>
                    <a:cubicBezTo>
                      <a:pt x="9644" y="5871"/>
                      <a:pt x="9477" y="6037"/>
                      <a:pt x="9287" y="6037"/>
                    </a:cubicBezTo>
                    <a:lnTo>
                      <a:pt x="8584" y="6037"/>
                    </a:lnTo>
                    <a:lnTo>
                      <a:pt x="8584" y="6025"/>
                    </a:lnTo>
                    <a:lnTo>
                      <a:pt x="8584" y="5668"/>
                    </a:lnTo>
                    <a:lnTo>
                      <a:pt x="9120" y="5668"/>
                    </a:lnTo>
                    <a:cubicBezTo>
                      <a:pt x="9204" y="5668"/>
                      <a:pt x="9287" y="5597"/>
                      <a:pt x="9287" y="5502"/>
                    </a:cubicBezTo>
                    <a:lnTo>
                      <a:pt x="9287" y="4466"/>
                    </a:lnTo>
                    <a:cubicBezTo>
                      <a:pt x="9287" y="4370"/>
                      <a:pt x="9204" y="4299"/>
                      <a:pt x="9120" y="4299"/>
                    </a:cubicBezTo>
                    <a:cubicBezTo>
                      <a:pt x="9025" y="4299"/>
                      <a:pt x="8954" y="4370"/>
                      <a:pt x="8954" y="4466"/>
                    </a:cubicBezTo>
                    <a:lnTo>
                      <a:pt x="8954" y="5335"/>
                    </a:lnTo>
                    <a:lnTo>
                      <a:pt x="8584" y="5335"/>
                    </a:lnTo>
                    <a:lnTo>
                      <a:pt x="8584" y="4644"/>
                    </a:lnTo>
                    <a:cubicBezTo>
                      <a:pt x="8584" y="4466"/>
                      <a:pt x="8430" y="4311"/>
                      <a:pt x="8251" y="4311"/>
                    </a:cubicBezTo>
                    <a:lnTo>
                      <a:pt x="6513" y="4311"/>
                    </a:lnTo>
                    <a:lnTo>
                      <a:pt x="6513" y="4180"/>
                    </a:lnTo>
                    <a:lnTo>
                      <a:pt x="6548" y="4180"/>
                    </a:lnTo>
                    <a:cubicBezTo>
                      <a:pt x="6548" y="4013"/>
                      <a:pt x="6644" y="3882"/>
                      <a:pt x="6798" y="3835"/>
                    </a:cubicBezTo>
                    <a:lnTo>
                      <a:pt x="7382" y="3668"/>
                    </a:lnTo>
                    <a:cubicBezTo>
                      <a:pt x="7418" y="3656"/>
                      <a:pt x="7477" y="3644"/>
                      <a:pt x="7513" y="3608"/>
                    </a:cubicBezTo>
                    <a:lnTo>
                      <a:pt x="7620" y="3716"/>
                    </a:lnTo>
                    <a:cubicBezTo>
                      <a:pt x="7751" y="3847"/>
                      <a:pt x="7918" y="3906"/>
                      <a:pt x="8096" y="3906"/>
                    </a:cubicBezTo>
                    <a:cubicBezTo>
                      <a:pt x="8275" y="3906"/>
                      <a:pt x="8453" y="3835"/>
                      <a:pt x="8573" y="3716"/>
                    </a:cubicBezTo>
                    <a:lnTo>
                      <a:pt x="8668" y="3608"/>
                    </a:lnTo>
                    <a:close/>
                    <a:moveTo>
                      <a:pt x="8287" y="4644"/>
                    </a:moveTo>
                    <a:cubicBezTo>
                      <a:pt x="8287" y="4644"/>
                      <a:pt x="8299" y="4644"/>
                      <a:pt x="8299" y="4656"/>
                    </a:cubicBezTo>
                    <a:lnTo>
                      <a:pt x="8299" y="6037"/>
                    </a:lnTo>
                    <a:cubicBezTo>
                      <a:pt x="8299" y="6037"/>
                      <a:pt x="8299" y="6049"/>
                      <a:pt x="8287" y="6049"/>
                    </a:cubicBezTo>
                    <a:lnTo>
                      <a:pt x="6215" y="6049"/>
                    </a:lnTo>
                    <a:cubicBezTo>
                      <a:pt x="6215" y="6049"/>
                      <a:pt x="6203" y="6049"/>
                      <a:pt x="6203" y="6037"/>
                    </a:cubicBezTo>
                    <a:lnTo>
                      <a:pt x="6203" y="4656"/>
                    </a:lnTo>
                    <a:lnTo>
                      <a:pt x="8287" y="4644"/>
                    </a:lnTo>
                    <a:close/>
                    <a:moveTo>
                      <a:pt x="2084" y="6371"/>
                    </a:moveTo>
                    <a:lnTo>
                      <a:pt x="2084" y="6740"/>
                    </a:lnTo>
                    <a:lnTo>
                      <a:pt x="679" y="6740"/>
                    </a:lnTo>
                    <a:lnTo>
                      <a:pt x="679" y="6371"/>
                    </a:lnTo>
                    <a:close/>
                    <a:moveTo>
                      <a:pt x="10382" y="6371"/>
                    </a:moveTo>
                    <a:lnTo>
                      <a:pt x="10382" y="6740"/>
                    </a:lnTo>
                    <a:lnTo>
                      <a:pt x="4477" y="6740"/>
                    </a:lnTo>
                    <a:lnTo>
                      <a:pt x="4477" y="6371"/>
                    </a:lnTo>
                    <a:close/>
                    <a:moveTo>
                      <a:pt x="3953" y="4644"/>
                    </a:moveTo>
                    <a:cubicBezTo>
                      <a:pt x="4060" y="4644"/>
                      <a:pt x="4131" y="4728"/>
                      <a:pt x="4131" y="4823"/>
                    </a:cubicBezTo>
                    <a:lnTo>
                      <a:pt x="4131" y="7085"/>
                    </a:lnTo>
                    <a:lnTo>
                      <a:pt x="2393" y="7085"/>
                    </a:lnTo>
                    <a:lnTo>
                      <a:pt x="2393" y="4823"/>
                    </a:lnTo>
                    <a:cubicBezTo>
                      <a:pt x="2393" y="4716"/>
                      <a:pt x="2488" y="4644"/>
                      <a:pt x="2572" y="4644"/>
                    </a:cubicBezTo>
                    <a:close/>
                    <a:moveTo>
                      <a:pt x="3274" y="1"/>
                    </a:moveTo>
                    <a:cubicBezTo>
                      <a:pt x="2548" y="1"/>
                      <a:pt x="1965" y="596"/>
                      <a:pt x="1905" y="1370"/>
                    </a:cubicBezTo>
                    <a:cubicBezTo>
                      <a:pt x="1869" y="1692"/>
                      <a:pt x="1774" y="2346"/>
                      <a:pt x="1631" y="2751"/>
                    </a:cubicBezTo>
                    <a:cubicBezTo>
                      <a:pt x="1607" y="2835"/>
                      <a:pt x="1607" y="2930"/>
                      <a:pt x="1655" y="3001"/>
                    </a:cubicBezTo>
                    <a:cubicBezTo>
                      <a:pt x="1691" y="3073"/>
                      <a:pt x="1750" y="3156"/>
                      <a:pt x="1845" y="3180"/>
                    </a:cubicBezTo>
                    <a:cubicBezTo>
                      <a:pt x="1988" y="3227"/>
                      <a:pt x="2215" y="3299"/>
                      <a:pt x="2488" y="3358"/>
                    </a:cubicBezTo>
                    <a:lnTo>
                      <a:pt x="2465" y="3358"/>
                    </a:lnTo>
                    <a:lnTo>
                      <a:pt x="1893" y="3525"/>
                    </a:lnTo>
                    <a:cubicBezTo>
                      <a:pt x="1595" y="3608"/>
                      <a:pt x="1393" y="3882"/>
                      <a:pt x="1393" y="4180"/>
                    </a:cubicBezTo>
                    <a:lnTo>
                      <a:pt x="1393" y="5680"/>
                    </a:lnTo>
                    <a:cubicBezTo>
                      <a:pt x="1393" y="5811"/>
                      <a:pt x="1429" y="5930"/>
                      <a:pt x="1500" y="6037"/>
                    </a:cubicBezTo>
                    <a:lnTo>
                      <a:pt x="167" y="6037"/>
                    </a:lnTo>
                    <a:cubicBezTo>
                      <a:pt x="71" y="6037"/>
                      <a:pt x="0" y="6109"/>
                      <a:pt x="0" y="6204"/>
                    </a:cubicBezTo>
                    <a:cubicBezTo>
                      <a:pt x="0" y="6287"/>
                      <a:pt x="71" y="6371"/>
                      <a:pt x="167" y="6371"/>
                    </a:cubicBezTo>
                    <a:lnTo>
                      <a:pt x="345" y="6371"/>
                    </a:lnTo>
                    <a:lnTo>
                      <a:pt x="345" y="7930"/>
                    </a:lnTo>
                    <a:cubicBezTo>
                      <a:pt x="345" y="8014"/>
                      <a:pt x="417" y="8097"/>
                      <a:pt x="500" y="8097"/>
                    </a:cubicBezTo>
                    <a:cubicBezTo>
                      <a:pt x="595" y="8097"/>
                      <a:pt x="667" y="8014"/>
                      <a:pt x="667" y="7930"/>
                    </a:cubicBezTo>
                    <a:lnTo>
                      <a:pt x="667" y="7049"/>
                    </a:lnTo>
                    <a:lnTo>
                      <a:pt x="2072" y="7049"/>
                    </a:lnTo>
                    <a:lnTo>
                      <a:pt x="2072" y="7930"/>
                    </a:lnTo>
                    <a:cubicBezTo>
                      <a:pt x="2072" y="8014"/>
                      <a:pt x="2143" y="8097"/>
                      <a:pt x="2226" y="8097"/>
                    </a:cubicBezTo>
                    <a:cubicBezTo>
                      <a:pt x="2322" y="8097"/>
                      <a:pt x="2393" y="8014"/>
                      <a:pt x="2393" y="7930"/>
                    </a:cubicBezTo>
                    <a:lnTo>
                      <a:pt x="2393" y="7395"/>
                    </a:lnTo>
                    <a:lnTo>
                      <a:pt x="4155" y="7395"/>
                    </a:lnTo>
                    <a:lnTo>
                      <a:pt x="4155" y="7930"/>
                    </a:lnTo>
                    <a:cubicBezTo>
                      <a:pt x="4155" y="8014"/>
                      <a:pt x="4227" y="8097"/>
                      <a:pt x="4310" y="8097"/>
                    </a:cubicBezTo>
                    <a:cubicBezTo>
                      <a:pt x="4405" y="8097"/>
                      <a:pt x="4477" y="8014"/>
                      <a:pt x="4477" y="7930"/>
                    </a:cubicBezTo>
                    <a:lnTo>
                      <a:pt x="4477" y="7049"/>
                    </a:lnTo>
                    <a:lnTo>
                      <a:pt x="10370" y="7049"/>
                    </a:lnTo>
                    <a:lnTo>
                      <a:pt x="10370" y="7930"/>
                    </a:lnTo>
                    <a:cubicBezTo>
                      <a:pt x="10370" y="8014"/>
                      <a:pt x="10442" y="8097"/>
                      <a:pt x="10537" y="8097"/>
                    </a:cubicBezTo>
                    <a:cubicBezTo>
                      <a:pt x="10620" y="8097"/>
                      <a:pt x="10704" y="8014"/>
                      <a:pt x="10704" y="7930"/>
                    </a:cubicBezTo>
                    <a:lnTo>
                      <a:pt x="10704" y="6371"/>
                    </a:lnTo>
                    <a:lnTo>
                      <a:pt x="10882" y="6371"/>
                    </a:lnTo>
                    <a:cubicBezTo>
                      <a:pt x="10966" y="6371"/>
                      <a:pt x="11037" y="6287"/>
                      <a:pt x="11037" y="6204"/>
                    </a:cubicBezTo>
                    <a:cubicBezTo>
                      <a:pt x="11037" y="6109"/>
                      <a:pt x="10966" y="6037"/>
                      <a:pt x="10882" y="6037"/>
                    </a:cubicBezTo>
                    <a:lnTo>
                      <a:pt x="9894" y="6037"/>
                    </a:lnTo>
                    <a:cubicBezTo>
                      <a:pt x="9954" y="5930"/>
                      <a:pt x="10001" y="5811"/>
                      <a:pt x="10001" y="5680"/>
                    </a:cubicBezTo>
                    <a:lnTo>
                      <a:pt x="10001" y="4180"/>
                    </a:lnTo>
                    <a:cubicBezTo>
                      <a:pt x="10001" y="3882"/>
                      <a:pt x="9787" y="3608"/>
                      <a:pt x="9501" y="3525"/>
                    </a:cubicBezTo>
                    <a:lnTo>
                      <a:pt x="8930" y="3358"/>
                    </a:lnTo>
                    <a:cubicBezTo>
                      <a:pt x="8858" y="3335"/>
                      <a:pt x="8799" y="3275"/>
                      <a:pt x="8799" y="3180"/>
                    </a:cubicBezTo>
                    <a:lnTo>
                      <a:pt x="8799" y="3049"/>
                    </a:lnTo>
                    <a:cubicBezTo>
                      <a:pt x="8858" y="3001"/>
                      <a:pt x="8894" y="2977"/>
                      <a:pt x="8942" y="2918"/>
                    </a:cubicBezTo>
                    <a:cubicBezTo>
                      <a:pt x="9180" y="2692"/>
                      <a:pt x="9299" y="2382"/>
                      <a:pt x="9299" y="2049"/>
                    </a:cubicBezTo>
                    <a:lnTo>
                      <a:pt x="9299" y="1739"/>
                    </a:lnTo>
                    <a:lnTo>
                      <a:pt x="9358" y="1608"/>
                    </a:lnTo>
                    <a:cubicBezTo>
                      <a:pt x="9430" y="1453"/>
                      <a:pt x="9465" y="1311"/>
                      <a:pt x="9465" y="1144"/>
                    </a:cubicBezTo>
                    <a:lnTo>
                      <a:pt x="9465" y="310"/>
                    </a:lnTo>
                    <a:cubicBezTo>
                      <a:pt x="9465" y="215"/>
                      <a:pt x="9382" y="144"/>
                      <a:pt x="9299" y="144"/>
                    </a:cubicBezTo>
                    <a:lnTo>
                      <a:pt x="7739" y="144"/>
                    </a:lnTo>
                    <a:cubicBezTo>
                      <a:pt x="7168" y="144"/>
                      <a:pt x="6703" y="608"/>
                      <a:pt x="6703" y="1168"/>
                    </a:cubicBezTo>
                    <a:lnTo>
                      <a:pt x="6703" y="1191"/>
                    </a:lnTo>
                    <a:cubicBezTo>
                      <a:pt x="6703" y="1322"/>
                      <a:pt x="6739" y="1453"/>
                      <a:pt x="6798" y="1572"/>
                    </a:cubicBezTo>
                    <a:lnTo>
                      <a:pt x="6894" y="1739"/>
                    </a:lnTo>
                    <a:lnTo>
                      <a:pt x="6894" y="2001"/>
                    </a:lnTo>
                    <a:cubicBezTo>
                      <a:pt x="6894" y="2418"/>
                      <a:pt x="7096" y="2799"/>
                      <a:pt x="7406" y="3037"/>
                    </a:cubicBezTo>
                    <a:lnTo>
                      <a:pt x="7406" y="3180"/>
                    </a:lnTo>
                    <a:cubicBezTo>
                      <a:pt x="7406" y="3251"/>
                      <a:pt x="7346" y="3335"/>
                      <a:pt x="7275" y="3358"/>
                    </a:cubicBezTo>
                    <a:lnTo>
                      <a:pt x="6691" y="3525"/>
                    </a:lnTo>
                    <a:cubicBezTo>
                      <a:pt x="6394" y="3608"/>
                      <a:pt x="6203" y="3882"/>
                      <a:pt x="6203" y="4180"/>
                    </a:cubicBezTo>
                    <a:lnTo>
                      <a:pt x="6203" y="4311"/>
                    </a:lnTo>
                    <a:lnTo>
                      <a:pt x="6191" y="4311"/>
                    </a:lnTo>
                    <a:cubicBezTo>
                      <a:pt x="6013" y="4311"/>
                      <a:pt x="5858" y="4466"/>
                      <a:pt x="5858" y="4644"/>
                    </a:cubicBezTo>
                    <a:lnTo>
                      <a:pt x="5858" y="6025"/>
                    </a:lnTo>
                    <a:lnTo>
                      <a:pt x="5858" y="6037"/>
                    </a:lnTo>
                    <a:lnTo>
                      <a:pt x="5048" y="6037"/>
                    </a:lnTo>
                    <a:cubicBezTo>
                      <a:pt x="5108" y="5930"/>
                      <a:pt x="5144" y="5811"/>
                      <a:pt x="5144" y="5680"/>
                    </a:cubicBezTo>
                    <a:lnTo>
                      <a:pt x="5144" y="4180"/>
                    </a:lnTo>
                    <a:cubicBezTo>
                      <a:pt x="5144" y="3882"/>
                      <a:pt x="4941" y="3608"/>
                      <a:pt x="4655" y="3525"/>
                    </a:cubicBezTo>
                    <a:lnTo>
                      <a:pt x="4072" y="3358"/>
                    </a:lnTo>
                    <a:lnTo>
                      <a:pt x="4060" y="3358"/>
                    </a:lnTo>
                    <a:cubicBezTo>
                      <a:pt x="4346" y="3299"/>
                      <a:pt x="4560" y="3239"/>
                      <a:pt x="4703" y="3180"/>
                    </a:cubicBezTo>
                    <a:cubicBezTo>
                      <a:pt x="4786" y="3156"/>
                      <a:pt x="4846" y="3096"/>
                      <a:pt x="4893" y="3001"/>
                    </a:cubicBezTo>
                    <a:cubicBezTo>
                      <a:pt x="4941" y="2930"/>
                      <a:pt x="4941" y="2835"/>
                      <a:pt x="4905" y="2751"/>
                    </a:cubicBezTo>
                    <a:cubicBezTo>
                      <a:pt x="4763" y="2358"/>
                      <a:pt x="4655" y="1692"/>
                      <a:pt x="4643" y="1370"/>
                    </a:cubicBezTo>
                    <a:cubicBezTo>
                      <a:pt x="4584" y="572"/>
                      <a:pt x="4001" y="1"/>
                      <a:pt x="3274" y="1"/>
                    </a:cubicBezTo>
                    <a:close/>
                  </a:path>
                </a:pathLst>
              </a:custGeom>
              <a:grp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Google Shape;15121;p74">
                <a:extLst>
                  <a:ext uri="{FF2B5EF4-FFF2-40B4-BE49-F238E27FC236}">
                    <a16:creationId xmlns:a16="http://schemas.microsoft.com/office/drawing/2014/main" id="{A1768873-8508-7A9A-072E-30D12AC02A42}"/>
                  </a:ext>
                </a:extLst>
              </p:cNvPr>
              <p:cNvSpPr/>
              <p:nvPr/>
            </p:nvSpPr>
            <p:spPr>
              <a:xfrm>
                <a:off x="1611228" y="2679979"/>
                <a:ext cx="12250" cy="12708"/>
              </a:xfrm>
              <a:custGeom>
                <a:avLst/>
                <a:gdLst/>
                <a:ahLst/>
                <a:cxnLst/>
                <a:rect l="l" t="t" r="r" b="b"/>
                <a:pathLst>
                  <a:path w="322" h="334" extrusionOk="0">
                    <a:moveTo>
                      <a:pt x="167" y="0"/>
                    </a:moveTo>
                    <a:cubicBezTo>
                      <a:pt x="72" y="0"/>
                      <a:pt x="0" y="83"/>
                      <a:pt x="0" y="167"/>
                    </a:cubicBezTo>
                    <a:cubicBezTo>
                      <a:pt x="0" y="262"/>
                      <a:pt x="72" y="334"/>
                      <a:pt x="167" y="334"/>
                    </a:cubicBezTo>
                    <a:cubicBezTo>
                      <a:pt x="250" y="334"/>
                      <a:pt x="322" y="262"/>
                      <a:pt x="322" y="167"/>
                    </a:cubicBezTo>
                    <a:cubicBezTo>
                      <a:pt x="322" y="83"/>
                      <a:pt x="250" y="0"/>
                      <a:pt x="167" y="0"/>
                    </a:cubicBezTo>
                    <a:close/>
                  </a:path>
                </a:pathLst>
              </a:custGeom>
              <a:grp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5" name="Google Shape;8664;p43">
              <a:extLst>
                <a:ext uri="{FF2B5EF4-FFF2-40B4-BE49-F238E27FC236}">
                  <a16:creationId xmlns:a16="http://schemas.microsoft.com/office/drawing/2014/main" id="{FCEA2362-3970-2C4A-D7E2-ED08CBD5F786}"/>
                </a:ext>
              </a:extLst>
            </p:cNvPr>
            <p:cNvSpPr txBox="1"/>
            <p:nvPr/>
          </p:nvSpPr>
          <p:spPr>
            <a:xfrm>
              <a:off x="9094858" y="2741671"/>
              <a:ext cx="1187112" cy="505482"/>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a:ln>
                    <a:noFill/>
                  </a:ln>
                  <a:solidFill>
                    <a:srgbClr val="002060"/>
                  </a:solidFill>
                  <a:effectLst/>
                  <a:uLnTx/>
                  <a:uFillTx/>
                  <a:latin typeface="Poppins" panose="00000500000000000000" pitchFamily="2" charset="0"/>
                  <a:ea typeface="+mn-ea"/>
                  <a:cs typeface="Poppins" panose="00000500000000000000" pitchFamily="2" charset="0"/>
                  <a:sym typeface="Reenie Beanie"/>
                </a:rPr>
                <a:t>No. Clientes Atendidos</a:t>
              </a:r>
            </a:p>
          </p:txBody>
        </p:sp>
        <p:sp>
          <p:nvSpPr>
            <p:cNvPr id="26" name="Google Shape;8664;p43">
              <a:extLst>
                <a:ext uri="{FF2B5EF4-FFF2-40B4-BE49-F238E27FC236}">
                  <a16:creationId xmlns:a16="http://schemas.microsoft.com/office/drawing/2014/main" id="{9775E2E6-37C5-E373-0E03-660C7D116B1D}"/>
                </a:ext>
              </a:extLst>
            </p:cNvPr>
            <p:cNvSpPr txBox="1"/>
            <p:nvPr/>
          </p:nvSpPr>
          <p:spPr>
            <a:xfrm>
              <a:off x="9300075" y="3198790"/>
              <a:ext cx="776677" cy="357229"/>
            </a:xfrm>
            <a:prstGeom prst="rect">
              <a:avLst/>
            </a:prstGeom>
            <a:noFill/>
          </p:spPr>
          <p:txBody>
            <a:bodyPr wrap="square" lIns="0" rIns="0" rtlCol="0" anchor="ctr">
              <a:noAutofit/>
            </a:bodyPr>
            <a:lstStyle>
              <a:defPPr>
                <a:defRPr lang="es-CO"/>
              </a:defPPr>
              <a:lvl1pPr algn="r" eaLnBrk="1" fontAlgn="auto" hangingPunct="1">
                <a:spcBef>
                  <a:spcPts val="0"/>
                </a:spcBef>
                <a:spcAft>
                  <a:spcPts val="0"/>
                </a:spcAft>
                <a:defRPr sz="2000" b="1">
                  <a:effectLst>
                    <a:outerShdw blurRad="38100" dist="38100" dir="2700000" algn="tl">
                      <a:srgbClr val="000000">
                        <a:alpha val="43137"/>
                      </a:srgbClr>
                    </a:outerShdw>
                  </a:effectLst>
                  <a:latin typeface="Dreaming Outloud Pro" panose="03050502040302030504" pitchFamily="66" charset="0"/>
                  <a:cs typeface="Dreaming Outloud Pro" panose="03050502040302030504" pitchFamily="66" charset="0"/>
                </a:defRPr>
              </a:lvl1pPr>
            </a:lstStyle>
            <a:p>
              <a:pPr algn="ctr">
                <a:buClrTx/>
                <a:defRPr/>
              </a:pPr>
              <a:r>
                <a:rPr lang="es-MX" sz="1600" kern="1200">
                  <a:solidFill>
                    <a:srgbClr val="002060"/>
                  </a:solidFill>
                  <a:effectLst/>
                  <a:latin typeface="Poppins" panose="00000500000000000000" pitchFamily="2" charset="0"/>
                  <a:ea typeface="+mn-ea"/>
                  <a:cs typeface="Poppins" panose="00000500000000000000" pitchFamily="2" charset="0"/>
                  <a:sym typeface="Reenie Beanie"/>
                </a:rPr>
                <a:t>607</a:t>
              </a:r>
              <a:endParaRPr sz="1600" kern="1200">
                <a:solidFill>
                  <a:srgbClr val="002060"/>
                </a:solidFill>
                <a:effectLst/>
                <a:latin typeface="Poppins" panose="00000500000000000000" pitchFamily="2" charset="0"/>
                <a:ea typeface="+mn-ea"/>
                <a:cs typeface="Poppins" panose="00000500000000000000" pitchFamily="2" charset="0"/>
                <a:sym typeface="Reenie Beanie"/>
              </a:endParaRPr>
            </a:p>
          </p:txBody>
        </p:sp>
      </p:grpSp>
      <p:cxnSp>
        <p:nvCxnSpPr>
          <p:cNvPr id="30" name="Conector recto 29">
            <a:extLst>
              <a:ext uri="{FF2B5EF4-FFF2-40B4-BE49-F238E27FC236}">
                <a16:creationId xmlns:a16="http://schemas.microsoft.com/office/drawing/2014/main" id="{4256EEE4-8B07-D1DC-25BC-9918FC63934D}"/>
              </a:ext>
            </a:extLst>
          </p:cNvPr>
          <p:cNvCxnSpPr>
            <a:cxnSpLocks/>
          </p:cNvCxnSpPr>
          <p:nvPr/>
        </p:nvCxnSpPr>
        <p:spPr>
          <a:xfrm>
            <a:off x="10848180" y="3529371"/>
            <a:ext cx="985300" cy="0"/>
          </a:xfrm>
          <a:prstGeom prst="line">
            <a:avLst/>
          </a:prstGeom>
          <a:noFill/>
          <a:ln w="38100" cap="flat" cmpd="sng" algn="ctr">
            <a:solidFill>
              <a:srgbClr val="002060"/>
            </a:solidFill>
            <a:prstDash val="dash"/>
            <a:round/>
            <a:headEnd type="none" w="med" len="med"/>
            <a:tailEnd type="none" w="med" len="med"/>
          </a:ln>
          <a:effectLst/>
        </p:spPr>
      </p:cxnSp>
      <p:cxnSp>
        <p:nvCxnSpPr>
          <p:cNvPr id="31" name="Conector recto 30">
            <a:extLst>
              <a:ext uri="{FF2B5EF4-FFF2-40B4-BE49-F238E27FC236}">
                <a16:creationId xmlns:a16="http://schemas.microsoft.com/office/drawing/2014/main" id="{07026B10-0BD7-0E54-64DB-CE2F491457AE}"/>
              </a:ext>
            </a:extLst>
          </p:cNvPr>
          <p:cNvCxnSpPr>
            <a:cxnSpLocks/>
          </p:cNvCxnSpPr>
          <p:nvPr/>
        </p:nvCxnSpPr>
        <p:spPr>
          <a:xfrm>
            <a:off x="10712084" y="2333811"/>
            <a:ext cx="0" cy="4037926"/>
          </a:xfrm>
          <a:prstGeom prst="line">
            <a:avLst/>
          </a:prstGeom>
          <a:noFill/>
          <a:ln w="38100" cap="flat" cmpd="sng" algn="ctr">
            <a:solidFill>
              <a:srgbClr val="002060"/>
            </a:solidFill>
            <a:prstDash val="dash"/>
            <a:round/>
            <a:headEnd type="none" w="med" len="med"/>
            <a:tailEnd type="none" w="med" len="med"/>
          </a:ln>
          <a:effectLst/>
        </p:spPr>
      </p:cxnSp>
      <p:sp>
        <p:nvSpPr>
          <p:cNvPr id="37" name="Rectangle: Rounded Corners 51">
            <a:extLst>
              <a:ext uri="{FF2B5EF4-FFF2-40B4-BE49-F238E27FC236}">
                <a16:creationId xmlns:a16="http://schemas.microsoft.com/office/drawing/2014/main" id="{CF877324-F161-B2AD-9E13-6EBBBD2F25CB}"/>
              </a:ext>
            </a:extLst>
          </p:cNvPr>
          <p:cNvSpPr/>
          <p:nvPr/>
        </p:nvSpPr>
        <p:spPr>
          <a:xfrm>
            <a:off x="7519986" y="2257102"/>
            <a:ext cx="2970586" cy="327763"/>
          </a:xfrm>
          <a:prstGeom prst="roundRect">
            <a:avLst/>
          </a:prstGeom>
          <a:solidFill>
            <a:schemeClr val="accent2">
              <a:lumMod val="25000"/>
            </a:schemeClr>
          </a:solidFill>
          <a:ln w="12700" cap="flat" cmpd="sng" algn="ctr">
            <a:noFill/>
            <a:prstDash val="solid"/>
            <a:miter lim="800000"/>
          </a:ln>
          <a:effectLst/>
        </p:spPr>
        <p:txBody>
          <a:bodyPr rtlCol="0" anchor="ctr"/>
          <a:lstStyle/>
          <a:p>
            <a:pPr algn="ctr">
              <a:buClrTx/>
            </a:pPr>
            <a:r>
              <a:rPr lang="es-CO" sz="1300" b="1" kern="1200">
                <a:solidFill>
                  <a:prstClr val="white"/>
                </a:solidFill>
                <a:latin typeface="Aptos" panose="020B0004020202020204" pitchFamily="34" charset="0"/>
                <a:ea typeface="+mn-ea"/>
                <a:cs typeface="+mn-cs"/>
              </a:rPr>
              <a:t>20 - Puntos Móviles</a:t>
            </a:r>
          </a:p>
        </p:txBody>
      </p:sp>
      <p:cxnSp>
        <p:nvCxnSpPr>
          <p:cNvPr id="38" name="Conector recto 37">
            <a:extLst>
              <a:ext uri="{FF2B5EF4-FFF2-40B4-BE49-F238E27FC236}">
                <a16:creationId xmlns:a16="http://schemas.microsoft.com/office/drawing/2014/main" id="{33C31EE6-293C-A379-0A35-EBB730E1CA76}"/>
              </a:ext>
            </a:extLst>
          </p:cNvPr>
          <p:cNvCxnSpPr>
            <a:cxnSpLocks/>
          </p:cNvCxnSpPr>
          <p:nvPr/>
        </p:nvCxnSpPr>
        <p:spPr>
          <a:xfrm>
            <a:off x="10816411" y="5024568"/>
            <a:ext cx="985300" cy="0"/>
          </a:xfrm>
          <a:prstGeom prst="line">
            <a:avLst/>
          </a:prstGeom>
          <a:noFill/>
          <a:ln w="38100" cap="flat" cmpd="sng" algn="ctr">
            <a:solidFill>
              <a:srgbClr val="002060"/>
            </a:solidFill>
            <a:prstDash val="dash"/>
            <a:round/>
            <a:headEnd type="none" w="med" len="med"/>
            <a:tailEnd type="none" w="med" len="med"/>
          </a:ln>
          <a:effectLst/>
        </p:spPr>
      </p:cxnSp>
      <p:sp>
        <p:nvSpPr>
          <p:cNvPr id="39" name="Cerrar llave 38">
            <a:extLst>
              <a:ext uri="{FF2B5EF4-FFF2-40B4-BE49-F238E27FC236}">
                <a16:creationId xmlns:a16="http://schemas.microsoft.com/office/drawing/2014/main" id="{F01C039E-2544-16E8-DDB0-308105884AD3}"/>
              </a:ext>
            </a:extLst>
          </p:cNvPr>
          <p:cNvSpPr/>
          <p:nvPr/>
        </p:nvSpPr>
        <p:spPr>
          <a:xfrm rot="10800000">
            <a:off x="7129692" y="2793238"/>
            <a:ext cx="261256" cy="3538291"/>
          </a:xfrm>
          <a:prstGeom prst="rightBrace">
            <a:avLst>
              <a:gd name="adj1" fmla="val 110186"/>
              <a:gd name="adj2" fmla="val 50000"/>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s-CO"/>
          </a:p>
        </p:txBody>
      </p:sp>
      <p:sp>
        <p:nvSpPr>
          <p:cNvPr id="2" name="Rectangle: Rounded Corners 59">
            <a:extLst>
              <a:ext uri="{FF2B5EF4-FFF2-40B4-BE49-F238E27FC236}">
                <a16:creationId xmlns:a16="http://schemas.microsoft.com/office/drawing/2014/main" id="{48BA269C-9D49-C7B9-D9D8-99F5CEF1BF83}"/>
              </a:ext>
            </a:extLst>
          </p:cNvPr>
          <p:cNvSpPr/>
          <p:nvPr/>
        </p:nvSpPr>
        <p:spPr>
          <a:xfrm>
            <a:off x="1812409" y="2662936"/>
            <a:ext cx="2829201" cy="162005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R="0" lvl="0" algn="ctr" defTabSz="914400" eaLnBrk="1" fontAlgn="auto" latinLnBrk="0" hangingPunct="1">
              <a:lnSpc>
                <a:spcPct val="100000"/>
              </a:lnSpc>
              <a:spcBef>
                <a:spcPts val="0"/>
              </a:spcBef>
              <a:spcAft>
                <a:spcPts val="0"/>
              </a:spcAft>
              <a:buClrTx/>
              <a:buSzTx/>
              <a:tabLst/>
              <a:defRPr/>
            </a:pP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24 de julio 2025</a:t>
            </a:r>
          </a:p>
          <a:p>
            <a:pPr algn="ctr">
              <a:buClrTx/>
              <a:defRPr/>
            </a:pPr>
            <a:r>
              <a:rPr lang="es-CO" sz="1000" kern="1200">
                <a:solidFill>
                  <a:prstClr val="black">
                    <a:lumMod val="75000"/>
                    <a:lumOff val="25000"/>
                  </a:prstClr>
                </a:solidFill>
                <a:latin typeface="Aptos" panose="020B0004020202020204" pitchFamily="34" charset="0"/>
                <a:ea typeface="+mn-ea"/>
                <a:cs typeface="+mn-cs"/>
              </a:rPr>
              <a:t>07 </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de </a:t>
            </a:r>
            <a:r>
              <a:rPr lang="es-CO" sz="1000" kern="1200">
                <a:solidFill>
                  <a:prstClr val="black">
                    <a:lumMod val="75000"/>
                    <a:lumOff val="25000"/>
                  </a:prstClr>
                </a:solidFill>
                <a:latin typeface="Aptos" panose="020B0004020202020204" pitchFamily="34" charset="0"/>
                <a:ea typeface="+mn-ea"/>
                <a:cs typeface="+mn-cs"/>
              </a:rPr>
              <a:t>septiembre</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 2025</a:t>
            </a:r>
          </a:p>
          <a:p>
            <a:pPr algn="ctr">
              <a:buClrTx/>
              <a:defRPr/>
            </a:pPr>
            <a:r>
              <a:rPr lang="es-CO" sz="1000" kern="1200">
                <a:solidFill>
                  <a:prstClr val="black">
                    <a:lumMod val="75000"/>
                    <a:lumOff val="25000"/>
                  </a:prstClr>
                </a:solidFill>
                <a:latin typeface="Aptos" panose="020B0004020202020204" pitchFamily="34" charset="0"/>
                <a:ea typeface="+mn-ea"/>
                <a:cs typeface="+mn-cs"/>
              </a:rPr>
              <a:t>11 </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de </a:t>
            </a:r>
            <a:r>
              <a:rPr lang="es-CO" sz="1000" kern="1200">
                <a:solidFill>
                  <a:prstClr val="black">
                    <a:lumMod val="75000"/>
                    <a:lumOff val="25000"/>
                  </a:prstClr>
                </a:solidFill>
                <a:latin typeface="Aptos" panose="020B0004020202020204" pitchFamily="34" charset="0"/>
                <a:ea typeface="+mn-ea"/>
                <a:cs typeface="+mn-cs"/>
              </a:rPr>
              <a:t>septiembre</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 2025</a:t>
            </a:r>
          </a:p>
          <a:p>
            <a:pPr algn="ctr">
              <a:buClrTx/>
              <a:defRPr/>
            </a:pPr>
            <a:r>
              <a:rPr lang="es-CO" sz="1000" kern="1200">
                <a:solidFill>
                  <a:prstClr val="black">
                    <a:lumMod val="75000"/>
                    <a:lumOff val="25000"/>
                  </a:prstClr>
                </a:solidFill>
                <a:latin typeface="Aptos" panose="020B0004020202020204" pitchFamily="34" charset="0"/>
                <a:ea typeface="+mn-ea"/>
                <a:cs typeface="+mn-cs"/>
              </a:rPr>
              <a:t>16</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 de septiembre 2025</a:t>
            </a:r>
          </a:p>
          <a:p>
            <a:pPr algn="ctr">
              <a:buClrTx/>
              <a:defRPr/>
            </a:pPr>
            <a:r>
              <a:rPr lang="es-CO" sz="1000" kern="1200">
                <a:solidFill>
                  <a:prstClr val="black">
                    <a:lumMod val="75000"/>
                    <a:lumOff val="25000"/>
                  </a:prstClr>
                </a:solidFill>
                <a:latin typeface="Aptos" panose="020B0004020202020204" pitchFamily="34" charset="0"/>
                <a:ea typeface="+mn-ea"/>
                <a:cs typeface="+mn-cs"/>
              </a:rPr>
              <a:t>03</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 de octubre 2025</a:t>
            </a:r>
          </a:p>
        </p:txBody>
      </p:sp>
      <p:sp>
        <p:nvSpPr>
          <p:cNvPr id="32" name="Rectangle: Rounded Corners 59">
            <a:extLst>
              <a:ext uri="{FF2B5EF4-FFF2-40B4-BE49-F238E27FC236}">
                <a16:creationId xmlns:a16="http://schemas.microsoft.com/office/drawing/2014/main" id="{83417FC7-1845-EC9B-F5A3-AB01C86A0993}"/>
              </a:ext>
            </a:extLst>
          </p:cNvPr>
          <p:cNvSpPr/>
          <p:nvPr/>
        </p:nvSpPr>
        <p:spPr>
          <a:xfrm>
            <a:off x="1806344" y="4357396"/>
            <a:ext cx="2829201" cy="205740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000" kern="1200">
                <a:solidFill>
                  <a:prstClr val="black">
                    <a:lumMod val="75000"/>
                    <a:lumOff val="25000"/>
                  </a:prstClr>
                </a:solidFill>
                <a:latin typeface="Aptos" panose="020B0004020202020204" pitchFamily="34" charset="0"/>
                <a:ea typeface="+mn-ea"/>
                <a:cs typeface="+mn-cs"/>
              </a:rPr>
              <a:t>Feria Secretaria de hacienda  de Pamplona</a:t>
            </a:r>
          </a:p>
          <a:p>
            <a:pPr algn="ctr">
              <a:buClrTx/>
              <a:defRPr/>
            </a:pPr>
            <a:r>
              <a:rPr lang="es-CO" sz="1000" kern="1200">
                <a:solidFill>
                  <a:prstClr val="black">
                    <a:lumMod val="75000"/>
                    <a:lumOff val="25000"/>
                  </a:prstClr>
                </a:solidFill>
                <a:latin typeface="Aptos" panose="020B0004020202020204" pitchFamily="34" charset="0"/>
                <a:ea typeface="+mn-ea"/>
                <a:cs typeface="+mn-cs"/>
              </a:rPr>
              <a:t>Feria Alcaldía de Pamplonita</a:t>
            </a:r>
            <a:endPar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a:p>
            <a:pPr algn="ctr">
              <a:buClrTx/>
              <a:defRPr/>
            </a:pPr>
            <a:r>
              <a:rPr lang="es-CO" sz="1000" kern="1200">
                <a:solidFill>
                  <a:prstClr val="black">
                    <a:lumMod val="75000"/>
                    <a:lumOff val="25000"/>
                  </a:prstClr>
                </a:solidFill>
                <a:latin typeface="Aptos" panose="020B0004020202020204" pitchFamily="34" charset="0"/>
                <a:ea typeface="+mn-ea"/>
                <a:cs typeface="+mn-cs"/>
              </a:rPr>
              <a:t>Feria Alcaldía de Pamplonita</a:t>
            </a:r>
            <a:endPar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a:p>
            <a:pPr algn="ctr">
              <a:buClrTx/>
              <a:defRPr/>
            </a:pPr>
            <a:r>
              <a:rPr lang="es-CO" sz="1000" kern="1200">
                <a:solidFill>
                  <a:prstClr val="black">
                    <a:lumMod val="75000"/>
                    <a:lumOff val="25000"/>
                  </a:prstClr>
                </a:solidFill>
                <a:latin typeface="Aptos" panose="020B0004020202020204" pitchFamily="34" charset="0"/>
                <a:ea typeface="+mn-ea"/>
                <a:cs typeface="+mn-cs"/>
              </a:rPr>
              <a:t>Feria Cámara de Comercio Y  Gobernación Norte de Santander</a:t>
            </a:r>
            <a:endPar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a:p>
            <a:pPr algn="ctr">
              <a:buClrTx/>
              <a:defRPr/>
            </a:pPr>
            <a:r>
              <a:rPr lang="es-CO" sz="1000" kern="1200">
                <a:solidFill>
                  <a:prstClr val="black">
                    <a:lumMod val="75000"/>
                    <a:lumOff val="25000"/>
                  </a:prstClr>
                </a:solidFill>
                <a:latin typeface="Aptos" panose="020B0004020202020204" pitchFamily="34" charset="0"/>
                <a:ea typeface="+mn-ea"/>
                <a:cs typeface="+mn-cs"/>
              </a:rPr>
              <a:t>Feria Alcaldía de Chitagá y  Inspecciones de policía</a:t>
            </a:r>
            <a:endPar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
        <p:nvSpPr>
          <p:cNvPr id="61" name="Rectangle: Rounded Corners 59">
            <a:extLst>
              <a:ext uri="{FF2B5EF4-FFF2-40B4-BE49-F238E27FC236}">
                <a16:creationId xmlns:a16="http://schemas.microsoft.com/office/drawing/2014/main" id="{1FE2F4CF-88DD-F0C9-7253-512049183D04}"/>
              </a:ext>
            </a:extLst>
          </p:cNvPr>
          <p:cNvSpPr/>
          <p:nvPr/>
        </p:nvSpPr>
        <p:spPr>
          <a:xfrm>
            <a:off x="7519986" y="2664391"/>
            <a:ext cx="2970586" cy="1618596"/>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30 de enero 2025</a:t>
            </a:r>
          </a:p>
          <a:p>
            <a:pPr algn="ctr">
              <a:buClrTx/>
              <a:defRPr/>
            </a:pPr>
            <a:r>
              <a:rPr lang="es-CO" sz="1000" kern="1200">
                <a:solidFill>
                  <a:prstClr val="black">
                    <a:lumMod val="75000"/>
                    <a:lumOff val="25000"/>
                  </a:prstClr>
                </a:solidFill>
                <a:latin typeface="Aptos" panose="020B0004020202020204" pitchFamily="34" charset="0"/>
                <a:ea typeface="+mn-ea"/>
                <a:cs typeface="+mn-cs"/>
              </a:rPr>
              <a:t>06, 13, 18 y 20 </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de febrero 2025</a:t>
            </a:r>
          </a:p>
          <a:p>
            <a:pPr algn="ctr">
              <a:buClrTx/>
              <a:defRPr/>
            </a:pPr>
            <a:r>
              <a:rPr lang="es-CO" sz="1000" kern="1200">
                <a:solidFill>
                  <a:prstClr val="black">
                    <a:lumMod val="75000"/>
                    <a:lumOff val="25000"/>
                  </a:prstClr>
                </a:solidFill>
                <a:latin typeface="Aptos" panose="020B0004020202020204" pitchFamily="34" charset="0"/>
                <a:ea typeface="+mn-ea"/>
                <a:cs typeface="+mn-cs"/>
              </a:rPr>
              <a:t>04, 25 al 28 y 29 de marzo </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2025</a:t>
            </a:r>
          </a:p>
          <a:p>
            <a:pPr algn="ctr">
              <a:buClrTx/>
              <a:defRPr/>
            </a:pPr>
            <a:r>
              <a:rPr lang="es-CO" sz="1000" kern="1200">
                <a:solidFill>
                  <a:prstClr val="black">
                    <a:lumMod val="75000"/>
                    <a:lumOff val="25000"/>
                  </a:prstClr>
                </a:solidFill>
                <a:latin typeface="Aptos" panose="020B0004020202020204" pitchFamily="34" charset="0"/>
                <a:ea typeface="+mn-ea"/>
                <a:cs typeface="+mn-cs"/>
              </a:rPr>
              <a:t>08 May </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- 2025</a:t>
            </a:r>
          </a:p>
          <a:p>
            <a:pPr algn="ctr">
              <a:buClrTx/>
              <a:defRPr/>
            </a:pPr>
            <a:r>
              <a:rPr lang="es-CO" sz="1000" kern="1200">
                <a:solidFill>
                  <a:prstClr val="black">
                    <a:lumMod val="75000"/>
                    <a:lumOff val="25000"/>
                  </a:prstClr>
                </a:solidFill>
                <a:latin typeface="Aptos" panose="020B0004020202020204" pitchFamily="34" charset="0"/>
                <a:ea typeface="+mn-ea"/>
                <a:cs typeface="+mn-cs"/>
              </a:rPr>
              <a:t>19 y 27 de junio </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2025</a:t>
            </a:r>
          </a:p>
          <a:p>
            <a:pPr algn="ctr">
              <a:buClrTx/>
              <a:defRPr/>
            </a:pPr>
            <a:r>
              <a:rPr lang="es-CO" sz="1000" kern="1200">
                <a:solidFill>
                  <a:prstClr val="black">
                    <a:lumMod val="75000"/>
                    <a:lumOff val="25000"/>
                  </a:prstClr>
                </a:solidFill>
                <a:latin typeface="Aptos" panose="020B0004020202020204" pitchFamily="34" charset="0"/>
                <a:ea typeface="+mn-ea"/>
                <a:cs typeface="+mn-cs"/>
              </a:rPr>
              <a:t>04 y 18 de julio </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2025</a:t>
            </a:r>
          </a:p>
          <a:p>
            <a:pPr algn="ctr">
              <a:buClrTx/>
              <a:defRPr/>
            </a:pPr>
            <a:r>
              <a:rPr lang="es-CO" sz="1000" kern="1200">
                <a:solidFill>
                  <a:prstClr val="black">
                    <a:lumMod val="75000"/>
                    <a:lumOff val="25000"/>
                  </a:prstClr>
                </a:solidFill>
                <a:latin typeface="Aptos" panose="020B0004020202020204" pitchFamily="34" charset="0"/>
                <a:ea typeface="+mn-ea"/>
                <a:cs typeface="+mn-cs"/>
              </a:rPr>
              <a:t>02, 22 y 29 de agosto </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2025</a:t>
            </a:r>
          </a:p>
          <a:p>
            <a:pPr algn="ctr">
              <a:buClrTx/>
              <a:defRPr/>
            </a:pPr>
            <a:r>
              <a:rPr lang="es-CO" sz="1000" kern="1200">
                <a:solidFill>
                  <a:prstClr val="black">
                    <a:lumMod val="75000"/>
                    <a:lumOff val="25000"/>
                  </a:prstClr>
                </a:solidFill>
                <a:latin typeface="Aptos" panose="020B0004020202020204" pitchFamily="34" charset="0"/>
                <a:ea typeface="+mn-ea"/>
                <a:cs typeface="+mn-cs"/>
              </a:rPr>
              <a:t>4 de septiembre </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2025</a:t>
            </a:r>
          </a:p>
          <a:p>
            <a:pPr algn="ctr">
              <a:buClrTx/>
              <a:defRPr/>
            </a:pPr>
            <a:r>
              <a:rPr lang="es-CO" sz="1000" kern="1200">
                <a:solidFill>
                  <a:prstClr val="black">
                    <a:lumMod val="75000"/>
                    <a:lumOff val="25000"/>
                  </a:prstClr>
                </a:solidFill>
                <a:latin typeface="Aptos" panose="020B0004020202020204" pitchFamily="34" charset="0"/>
                <a:ea typeface="+mn-ea"/>
                <a:cs typeface="+mn-cs"/>
              </a:rPr>
              <a:t>22 y 27 de noviembre</a:t>
            </a:r>
            <a:r>
              <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rPr>
              <a:t> 2025</a:t>
            </a:r>
          </a:p>
        </p:txBody>
      </p:sp>
      <p:sp>
        <p:nvSpPr>
          <p:cNvPr id="65" name="Rectangle: Rounded Corners 59">
            <a:extLst>
              <a:ext uri="{FF2B5EF4-FFF2-40B4-BE49-F238E27FC236}">
                <a16:creationId xmlns:a16="http://schemas.microsoft.com/office/drawing/2014/main" id="{1E22744A-7AD7-4C03-0408-7BD4C33448F3}"/>
              </a:ext>
            </a:extLst>
          </p:cNvPr>
          <p:cNvSpPr/>
          <p:nvPr/>
        </p:nvSpPr>
        <p:spPr>
          <a:xfrm>
            <a:off x="7519986" y="4357396"/>
            <a:ext cx="2970586" cy="2057402"/>
          </a:xfrm>
          <a:prstGeom prst="round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1000" kern="1200">
                <a:solidFill>
                  <a:prstClr val="black">
                    <a:lumMod val="75000"/>
                    <a:lumOff val="25000"/>
                  </a:prstClr>
                </a:solidFill>
                <a:latin typeface="Aptos" panose="020B0004020202020204" pitchFamily="34" charset="0"/>
                <a:ea typeface="+mn-ea"/>
                <a:cs typeface="+mn-cs"/>
              </a:rPr>
              <a:t>Alcaldía de Pamplona</a:t>
            </a:r>
          </a:p>
          <a:p>
            <a:pPr marL="0" marR="0" lvl="0" indent="0" algn="ctr" defTabSz="914400" eaLnBrk="1" fontAlgn="auto" latinLnBrk="0" hangingPunct="1">
              <a:lnSpc>
                <a:spcPct val="100000"/>
              </a:lnSpc>
              <a:spcBef>
                <a:spcPts val="0"/>
              </a:spcBef>
              <a:spcAft>
                <a:spcPts val="0"/>
              </a:spcAft>
              <a:buClrTx/>
              <a:buSzTx/>
              <a:buFontTx/>
              <a:buNone/>
              <a:tabLst/>
              <a:defRPr/>
            </a:pPr>
            <a:r>
              <a:rPr lang="es-CO" sz="1000" kern="1200">
                <a:solidFill>
                  <a:prstClr val="black">
                    <a:lumMod val="75000"/>
                    <a:lumOff val="25000"/>
                  </a:prstClr>
                </a:solidFill>
                <a:latin typeface="Aptos" panose="020B0004020202020204" pitchFamily="34" charset="0"/>
                <a:ea typeface="+mn-ea"/>
                <a:cs typeface="+mn-cs"/>
              </a:rPr>
              <a:t>Alcaldía de Pamplonita</a:t>
            </a:r>
          </a:p>
          <a:p>
            <a:pPr algn="ctr">
              <a:buClrTx/>
              <a:defRPr/>
            </a:pPr>
            <a:r>
              <a:rPr lang="es-CO" sz="1000" kern="1200">
                <a:solidFill>
                  <a:prstClr val="black">
                    <a:lumMod val="75000"/>
                    <a:lumOff val="25000"/>
                  </a:prstClr>
                </a:solidFill>
                <a:latin typeface="Aptos" panose="020B0004020202020204" pitchFamily="34" charset="0"/>
                <a:ea typeface="+mn-ea"/>
                <a:cs typeface="+mn-cs"/>
              </a:rPr>
              <a:t>Alcaldía de Cácota</a:t>
            </a:r>
          </a:p>
          <a:p>
            <a:pPr algn="ctr">
              <a:buClrTx/>
              <a:defRPr/>
            </a:pPr>
            <a:r>
              <a:rPr lang="es-CO" sz="1000" kern="1200">
                <a:solidFill>
                  <a:prstClr val="black">
                    <a:lumMod val="75000"/>
                    <a:lumOff val="25000"/>
                  </a:prstClr>
                </a:solidFill>
                <a:latin typeface="Aptos" panose="020B0004020202020204" pitchFamily="34" charset="0"/>
                <a:ea typeface="+mn-ea"/>
                <a:cs typeface="+mn-cs"/>
              </a:rPr>
              <a:t>Alcaldía de Mutiscua</a:t>
            </a:r>
          </a:p>
          <a:p>
            <a:pPr algn="ctr">
              <a:buClrTx/>
              <a:defRPr/>
            </a:pPr>
            <a:r>
              <a:rPr lang="es-CO" sz="1000" kern="1200">
                <a:solidFill>
                  <a:prstClr val="black">
                    <a:lumMod val="75000"/>
                    <a:lumOff val="25000"/>
                  </a:prstClr>
                </a:solidFill>
                <a:latin typeface="Aptos" panose="020B0004020202020204" pitchFamily="34" charset="0"/>
                <a:ea typeface="+mn-ea"/>
                <a:cs typeface="+mn-cs"/>
              </a:rPr>
              <a:t>Alcaldía de Chitagá</a:t>
            </a:r>
          </a:p>
          <a:p>
            <a:pPr algn="ctr">
              <a:buClrTx/>
              <a:defRPr/>
            </a:pPr>
            <a:r>
              <a:rPr lang="es-CO" sz="1000" kern="1200">
                <a:solidFill>
                  <a:prstClr val="black">
                    <a:lumMod val="75000"/>
                    <a:lumOff val="25000"/>
                  </a:prstClr>
                </a:solidFill>
                <a:latin typeface="Aptos" panose="020B0004020202020204" pitchFamily="34" charset="0"/>
                <a:ea typeface="+mn-ea"/>
                <a:cs typeface="+mn-cs"/>
              </a:rPr>
              <a:t>Alcaldía de Silos</a:t>
            </a:r>
          </a:p>
          <a:p>
            <a:pPr algn="ctr">
              <a:buClrTx/>
              <a:defRPr/>
            </a:pPr>
            <a:r>
              <a:rPr lang="es-CO" sz="1000" kern="1200">
                <a:solidFill>
                  <a:prstClr val="black">
                    <a:lumMod val="75000"/>
                    <a:lumOff val="25000"/>
                  </a:prstClr>
                </a:solidFill>
                <a:latin typeface="Aptos" panose="020B0004020202020204" pitchFamily="34" charset="0"/>
                <a:ea typeface="+mn-ea"/>
                <a:cs typeface="+mn-cs"/>
              </a:rPr>
              <a:t>Cámara de Comercio</a:t>
            </a:r>
            <a:endPar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a:p>
            <a:pPr algn="ctr">
              <a:buClrTx/>
              <a:defRPr/>
            </a:pPr>
            <a:r>
              <a:rPr lang="es-CO" sz="1000" kern="1200">
                <a:solidFill>
                  <a:prstClr val="black">
                    <a:lumMod val="75000"/>
                    <a:lumOff val="25000"/>
                  </a:prstClr>
                </a:solidFill>
                <a:latin typeface="Aptos" panose="020B0004020202020204" pitchFamily="34" charset="0"/>
                <a:ea typeface="+mn-ea"/>
                <a:cs typeface="+mn-cs"/>
              </a:rPr>
              <a:t>Promotora de Juntas de Acción comunal</a:t>
            </a:r>
            <a:endPar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a:p>
            <a:pPr algn="ctr">
              <a:buClrTx/>
              <a:defRPr/>
            </a:pPr>
            <a:r>
              <a:rPr lang="es-CO" sz="1000" kern="1200">
                <a:solidFill>
                  <a:prstClr val="black">
                    <a:lumMod val="75000"/>
                    <a:lumOff val="25000"/>
                  </a:prstClr>
                </a:solidFill>
                <a:latin typeface="Aptos" panose="020B0004020202020204" pitchFamily="34" charset="0"/>
                <a:ea typeface="+mn-ea"/>
                <a:cs typeface="+mn-cs"/>
              </a:rPr>
              <a:t>Luna Asesores &amp; Consultores S.A.S</a:t>
            </a:r>
            <a:endPar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a:p>
            <a:pPr algn="ctr">
              <a:buClrTx/>
              <a:defRPr/>
            </a:pPr>
            <a:r>
              <a:rPr lang="es-CO" sz="1000" kern="1200">
                <a:solidFill>
                  <a:prstClr val="black">
                    <a:lumMod val="75000"/>
                    <a:lumOff val="25000"/>
                  </a:prstClr>
                </a:solidFill>
                <a:latin typeface="Aptos" panose="020B0004020202020204" pitchFamily="34" charset="0"/>
                <a:ea typeface="+mn-ea"/>
                <a:cs typeface="+mn-cs"/>
              </a:rPr>
              <a:t>Secretaria de Hacienda  de Pamplona</a:t>
            </a:r>
          </a:p>
          <a:p>
            <a:pPr algn="ctr">
              <a:buClrTx/>
              <a:defRPr/>
            </a:pPr>
            <a:r>
              <a:rPr lang="es-CO" sz="1000" kern="1200" err="1">
                <a:solidFill>
                  <a:prstClr val="black">
                    <a:lumMod val="75000"/>
                    <a:lumOff val="25000"/>
                  </a:prstClr>
                </a:solidFill>
                <a:latin typeface="Aptos" panose="020B0004020202020204" pitchFamily="34" charset="0"/>
                <a:ea typeface="+mn-ea"/>
                <a:cs typeface="+mn-cs"/>
              </a:rPr>
              <a:t>EmpoPamplona</a:t>
            </a:r>
            <a:endParaRPr lang="es-CO" sz="1000" kern="1200">
              <a:solidFill>
                <a:prstClr val="black">
                  <a:lumMod val="75000"/>
                  <a:lumOff val="25000"/>
                </a:prstClr>
              </a:solidFill>
              <a:latin typeface="Aptos" panose="020B0004020202020204" pitchFamily="34" charset="0"/>
              <a:ea typeface="+mn-ea"/>
              <a:cs typeface="+mn-cs"/>
            </a:endParaRPr>
          </a:p>
          <a:p>
            <a:pPr algn="ctr">
              <a:buClrTx/>
              <a:defRPr/>
            </a:pPr>
            <a:r>
              <a:rPr lang="es-CO" sz="1000" kern="1200">
                <a:solidFill>
                  <a:prstClr val="black">
                    <a:lumMod val="75000"/>
                    <a:lumOff val="25000"/>
                  </a:prstClr>
                </a:solidFill>
                <a:latin typeface="Aptos" panose="020B0004020202020204" pitchFamily="34" charset="0"/>
                <a:ea typeface="+mn-ea"/>
                <a:cs typeface="+mn-cs"/>
              </a:rPr>
              <a:t>Centro Comercial San Andresito</a:t>
            </a:r>
            <a:endParaRPr kumimoji="0" lang="es-CO" sz="1000" b="0" i="0" u="none" strike="noStrike" kern="1200" cap="none" spc="0" normalizeH="0" baseline="0">
              <a:ln>
                <a:noFill/>
              </a:ln>
              <a:solidFill>
                <a:prstClr val="black">
                  <a:lumMod val="75000"/>
                  <a:lumOff val="25000"/>
                </a:prstClr>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598693433"/>
      </p:ext>
    </p:extLst>
  </p:cSld>
  <p:clrMapOvr>
    <a:masterClrMapping/>
  </p:clrMapOvr>
</p:sld>
</file>

<file path=ppt/theme/theme1.xml><?xml version="1.0" encoding="utf-8"?>
<a:theme xmlns:a="http://schemas.openxmlformats.org/drawingml/2006/main" name="Cycle Diagrams Theme for a Business Plan by Slidesgo">
  <a:themeElements>
    <a:clrScheme name="Personalizado 1">
      <a:dk1>
        <a:srgbClr val="252944"/>
      </a:dk1>
      <a:lt1>
        <a:srgbClr val="FAFAFA"/>
      </a:lt1>
      <a:dk2>
        <a:srgbClr val="374768"/>
      </a:dk2>
      <a:lt2>
        <a:srgbClr val="43567F"/>
      </a:lt2>
      <a:accent1>
        <a:srgbClr val="9BACCA"/>
      </a:accent1>
      <a:accent2>
        <a:srgbClr val="C2CDE5"/>
      </a:accent2>
      <a:accent3>
        <a:srgbClr val="FFFFFF"/>
      </a:accent3>
      <a:accent4>
        <a:srgbClr val="FFFFFF"/>
      </a:accent4>
      <a:accent5>
        <a:srgbClr val="FFFFFF"/>
      </a:accent5>
      <a:accent6>
        <a:srgbClr val="FFFFFF"/>
      </a:accent6>
      <a:hlink>
        <a:srgbClr val="1B1B1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Personalizado 3">
      <a:dk1>
        <a:srgbClr val="252944"/>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6733D457392A74999FC1EB10E0CD35A" ma:contentTypeVersion="1" ma:contentTypeDescription="Crear nuevo documento." ma:contentTypeScope="" ma:versionID="66ea0802b38821ad9f64a5391bb25386">
  <xsd:schema xmlns:xsd="http://www.w3.org/2001/XMLSchema" xmlns:xs="http://www.w3.org/2001/XMLSchema" xmlns:p="http://schemas.microsoft.com/office/2006/metadata/properties" xmlns:ns2="2febaad4-4a94-47d8-bd40-dd72d5026160" targetNamespace="http://schemas.microsoft.com/office/2006/metadata/properties" ma:root="true" ma:fieldsID="45d99a13990214a782ddff61e3c1d010" ns2:_="">
    <xsd:import namespace="2febaad4-4a94-47d8-bd40-dd72d502616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ebaad4-4a94-47d8-bd40-dd72d5026160"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BC49058-0325-4703-93D9-FE73FB5C7C9D}"/>
</file>

<file path=customXml/itemProps2.xml><?xml version="1.0" encoding="utf-8"?>
<ds:datastoreItem xmlns:ds="http://schemas.openxmlformats.org/officeDocument/2006/customXml" ds:itemID="{89F8AE3F-3C88-4F72-806F-962A3B94116E}"/>
</file>

<file path=customXml/itemProps3.xml><?xml version="1.0" encoding="utf-8"?>
<ds:datastoreItem xmlns:ds="http://schemas.openxmlformats.org/officeDocument/2006/customXml" ds:itemID="{1F6916CC-B4F0-4365-B1F8-308A73F66EB1}"/>
</file>

<file path=docProps/app.xml><?xml version="1.0" encoding="utf-8"?>
<Properties xmlns="http://schemas.openxmlformats.org/officeDocument/2006/extended-properties" xmlns:vt="http://schemas.openxmlformats.org/officeDocument/2006/docPropsVTypes">
  <TotalTime>128</TotalTime>
  <Words>1892</Words>
  <Application>Microsoft Office PowerPoint</Application>
  <PresentationFormat>Widescreen</PresentationFormat>
  <Paragraphs>450</Paragraphs>
  <Slides>22</Slides>
  <Notes>20</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Cycle Diagrams Theme for a Business Plan by Slidesgo</vt:lpstr>
      <vt:lpstr>Slidesgo Final Pages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Luis Ernesto Suarez Rivera</cp:lastModifiedBy>
  <cp:revision>9</cp:revision>
  <dcterms:modified xsi:type="dcterms:W3CDTF">2026-06-22T14:46:41Z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238af61-cfb1-43e3-a724-fe68a71eee05_Enabled">
    <vt:lpwstr>true</vt:lpwstr>
  </property>
  <property fmtid="{D5CDD505-2E9C-101B-9397-08002B2CF9AE}" pid="3" name="MSIP_Label_9238af61-cfb1-43e3-a724-fe68a71eee05_SetDate">
    <vt:lpwstr>2026-06-04T20:02:03Z</vt:lpwstr>
  </property>
  <property fmtid="{D5CDD505-2E9C-101B-9397-08002B2CF9AE}" pid="4" name="MSIP_Label_9238af61-cfb1-43e3-a724-fe68a71eee05_Method">
    <vt:lpwstr>Privileged</vt:lpwstr>
  </property>
  <property fmtid="{D5CDD505-2E9C-101B-9397-08002B2CF9AE}" pid="5" name="MSIP_Label_9238af61-cfb1-43e3-a724-fe68a71eee05_Name">
    <vt:lpwstr>Pública</vt:lpwstr>
  </property>
  <property fmtid="{D5CDD505-2E9C-101B-9397-08002B2CF9AE}" pid="6" name="MSIP_Label_9238af61-cfb1-43e3-a724-fe68a71eee05_SiteId">
    <vt:lpwstr>fab26e5a-737a-4438-8ccd-8e465ecf21d8</vt:lpwstr>
  </property>
  <property fmtid="{D5CDD505-2E9C-101B-9397-08002B2CF9AE}" pid="7" name="MSIP_Label_9238af61-cfb1-43e3-a724-fe68a71eee05_ActionId">
    <vt:lpwstr>1899e0dc-0c0d-49bd-9f61-0df0461761eb</vt:lpwstr>
  </property>
  <property fmtid="{D5CDD505-2E9C-101B-9397-08002B2CF9AE}" pid="8" name="MSIP_Label_9238af61-cfb1-43e3-a724-fe68a71eee05_ContentBits">
    <vt:lpwstr>2</vt:lpwstr>
  </property>
  <property fmtid="{D5CDD505-2E9C-101B-9397-08002B2CF9AE}" pid="9" name="MSIP_Label_9238af61-cfb1-43e3-a724-fe68a71eee05_Tag">
    <vt:lpwstr>10, 0, 1, 1</vt:lpwstr>
  </property>
  <property fmtid="{D5CDD505-2E9C-101B-9397-08002B2CF9AE}" pid="10" name="ClassificationContentMarkingFooterLocations">
    <vt:lpwstr>Cycle Diagrams Theme for a Business Plan by Slidesgo:3\Slidesgo Final Pages:3</vt:lpwstr>
  </property>
  <property fmtid="{D5CDD505-2E9C-101B-9397-08002B2CF9AE}" pid="11" name="ClassificationContentMarkingFooterText">
    <vt:lpwstr>Información Pública</vt:lpwstr>
  </property>
  <property fmtid="{D5CDD505-2E9C-101B-9397-08002B2CF9AE}" pid="12" name="ContentTypeId">
    <vt:lpwstr>0x01010096733D457392A74999FC1EB10E0CD35A</vt:lpwstr>
  </property>
</Properties>
</file>