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91" r:id="rId6"/>
    <p:sldId id="262" r:id="rId7"/>
    <p:sldId id="264" r:id="rId8"/>
    <p:sldId id="290" r:id="rId9"/>
    <p:sldId id="263" r:id="rId10"/>
    <p:sldId id="265" r:id="rId11"/>
    <p:sldId id="267" r:id="rId12"/>
    <p:sldId id="271" r:id="rId13"/>
    <p:sldId id="268" r:id="rId14"/>
    <p:sldId id="270" r:id="rId15"/>
    <p:sldId id="283" r:id="rId16"/>
    <p:sldId id="275" r:id="rId17"/>
    <p:sldId id="284" r:id="rId18"/>
    <p:sldId id="276" r:id="rId19"/>
    <p:sldId id="274" r:id="rId20"/>
    <p:sldId id="285" r:id="rId21"/>
    <p:sldId id="279" r:id="rId22"/>
    <p:sldId id="281" r:id="rId23"/>
    <p:sldId id="286" r:id="rId24"/>
    <p:sldId id="278" r:id="rId25"/>
    <p:sldId id="287" r:id="rId26"/>
    <p:sldId id="280" r:id="rId27"/>
    <p:sldId id="282" r:id="rId28"/>
    <p:sldId id="277" r:id="rId29"/>
    <p:sldId id="272" r:id="rId30"/>
    <p:sldId id="273" r:id="rId31"/>
    <p:sldId id="288" r:id="rId32"/>
    <p:sldId id="289" r:id="rId33"/>
    <p:sldId id="269" r:id="rId34"/>
    <p:sldId id="266" r:id="rId3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4D07B47F-58D9-4799-9568-915030BAF77F}">
          <p14:sldIdLst>
            <p14:sldId id="256"/>
            <p14:sldId id="291"/>
            <p14:sldId id="262"/>
            <p14:sldId id="264"/>
            <p14:sldId id="290"/>
            <p14:sldId id="263"/>
            <p14:sldId id="265"/>
            <p14:sldId id="267"/>
            <p14:sldId id="271"/>
            <p14:sldId id="268"/>
            <p14:sldId id="270"/>
            <p14:sldId id="283"/>
            <p14:sldId id="275"/>
            <p14:sldId id="284"/>
            <p14:sldId id="276"/>
            <p14:sldId id="274"/>
            <p14:sldId id="285"/>
            <p14:sldId id="279"/>
            <p14:sldId id="281"/>
            <p14:sldId id="286"/>
            <p14:sldId id="278"/>
            <p14:sldId id="287"/>
            <p14:sldId id="280"/>
            <p14:sldId id="282"/>
            <p14:sldId id="277"/>
            <p14:sldId id="272"/>
            <p14:sldId id="273"/>
            <p14:sldId id="288"/>
            <p14:sldId id="289"/>
          </p14:sldIdLst>
        </p14:section>
        <p14:section name="Sección sin título" id="{2CCE7585-C560-4D9B-8A77-55F133BEF7FE}">
          <p14:sldIdLst>
            <p14:sldId id="269"/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97BC"/>
    <a:srgbClr val="5CF32D"/>
    <a:srgbClr val="5B9BD5"/>
    <a:srgbClr val="832932"/>
    <a:srgbClr val="FAE5DE"/>
    <a:srgbClr val="7A0000"/>
    <a:srgbClr val="72AA5F"/>
    <a:srgbClr val="967200"/>
    <a:srgbClr val="C00000"/>
    <a:srgbClr val="1D2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50DDDC-BDFF-8052-9D06-4F6C0544DFEC}" v="1" dt="2026-07-11T19:14:08.9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adys Camero Pimiento" userId="S::gcamerop@dian.gov.co::73e228bc-67f8-4a35-a553-073f1859fc9a" providerId="AD" clId="Web-{3AC0891E-A6E6-08A6-CF51-D2A3FB61F075}"/>
    <pc:docChg chg="addSld delSld modSld sldOrd modSection">
      <pc:chgData name="Gladys Camero Pimiento" userId="S::gcamerop@dian.gov.co::73e228bc-67f8-4a35-a553-073f1859fc9a" providerId="AD" clId="Web-{3AC0891E-A6E6-08A6-CF51-D2A3FB61F075}" dt="2026-06-25T06:49:05.378" v="1472" actId="20577"/>
      <pc:docMkLst>
        <pc:docMk/>
      </pc:docMkLst>
      <pc:sldChg chg="modSp">
        <pc:chgData name="Gladys Camero Pimiento" userId="S::gcamerop@dian.gov.co::73e228bc-67f8-4a35-a553-073f1859fc9a" providerId="AD" clId="Web-{3AC0891E-A6E6-08A6-CF51-D2A3FB61F075}" dt="2026-06-25T05:12:07.639" v="800" actId="20577"/>
        <pc:sldMkLst>
          <pc:docMk/>
          <pc:sldMk cId="1156270578" sldId="264"/>
        </pc:sldMkLst>
        <pc:spChg chg="mod">
          <ac:chgData name="Gladys Camero Pimiento" userId="S::gcamerop@dian.gov.co::73e228bc-67f8-4a35-a553-073f1859fc9a" providerId="AD" clId="Web-{3AC0891E-A6E6-08A6-CF51-D2A3FB61F075}" dt="2026-06-25T05:12:07.639" v="800" actId="20577"/>
          <ac:spMkLst>
            <pc:docMk/>
            <pc:sldMk cId="1156270578" sldId="264"/>
            <ac:spMk id="30" creationId="{04DFF524-B2C0-86E5-A64C-C596A7F77719}"/>
          </ac:spMkLst>
        </pc:spChg>
      </pc:sldChg>
      <pc:sldChg chg="modSp">
        <pc:chgData name="Gladys Camero Pimiento" userId="S::gcamerop@dian.gov.co::73e228bc-67f8-4a35-a553-073f1859fc9a" providerId="AD" clId="Web-{3AC0891E-A6E6-08A6-CF51-D2A3FB61F075}" dt="2026-06-25T06:49:05.378" v="1472" actId="20577"/>
        <pc:sldMkLst>
          <pc:docMk/>
          <pc:sldMk cId="1424666514" sldId="269"/>
        </pc:sldMkLst>
        <pc:spChg chg="mod">
          <ac:chgData name="Gladys Camero Pimiento" userId="S::gcamerop@dian.gov.co::73e228bc-67f8-4a35-a553-073f1859fc9a" providerId="AD" clId="Web-{3AC0891E-A6E6-08A6-CF51-D2A3FB61F075}" dt="2026-06-25T06:49:05.378" v="1472" actId="20577"/>
          <ac:spMkLst>
            <pc:docMk/>
            <pc:sldMk cId="1424666514" sldId="269"/>
            <ac:spMk id="9" creationId="{982A8080-563A-A51E-BD72-63CBB7695670}"/>
          </ac:spMkLst>
        </pc:spChg>
      </pc:sldChg>
      <pc:sldChg chg="add del">
        <pc:chgData name="Gladys Camero Pimiento" userId="S::gcamerop@dian.gov.co::73e228bc-67f8-4a35-a553-073f1859fc9a" providerId="AD" clId="Web-{3AC0891E-A6E6-08A6-CF51-D2A3FB61F075}" dt="2026-06-25T06:29:35.354" v="1333"/>
        <pc:sldMkLst>
          <pc:docMk/>
          <pc:sldMk cId="1718513851" sldId="272"/>
        </pc:sldMkLst>
      </pc:sldChg>
      <pc:sldChg chg="add del">
        <pc:chgData name="Gladys Camero Pimiento" userId="S::gcamerop@dian.gov.co::73e228bc-67f8-4a35-a553-073f1859fc9a" providerId="AD" clId="Web-{3AC0891E-A6E6-08A6-CF51-D2A3FB61F075}" dt="2026-06-25T06:29:35.697" v="1334"/>
        <pc:sldMkLst>
          <pc:docMk/>
          <pc:sldMk cId="3858207438" sldId="273"/>
        </pc:sldMkLst>
      </pc:sldChg>
      <pc:sldChg chg="add del">
        <pc:chgData name="Gladys Camero Pimiento" userId="S::gcamerop@dian.gov.co::73e228bc-67f8-4a35-a553-073f1859fc9a" providerId="AD" clId="Web-{3AC0891E-A6E6-08A6-CF51-D2A3FB61F075}" dt="2026-06-25T06:29:35.025" v="1332"/>
        <pc:sldMkLst>
          <pc:docMk/>
          <pc:sldMk cId="917503331" sldId="277"/>
        </pc:sldMkLst>
      </pc:sldChg>
      <pc:sldChg chg="add del">
        <pc:chgData name="Gladys Camero Pimiento" userId="S::gcamerop@dian.gov.co::73e228bc-67f8-4a35-a553-073f1859fc9a" providerId="AD" clId="Web-{3AC0891E-A6E6-08A6-CF51-D2A3FB61F075}" dt="2026-06-25T05:29:04.027" v="1023"/>
        <pc:sldMkLst>
          <pc:docMk/>
          <pc:sldMk cId="2475232537" sldId="278"/>
        </pc:sldMkLst>
      </pc:sldChg>
      <pc:sldChg chg="addSp delSp modSp">
        <pc:chgData name="Gladys Camero Pimiento" userId="S::gcamerop@dian.gov.co::73e228bc-67f8-4a35-a553-073f1859fc9a" providerId="AD" clId="Web-{3AC0891E-A6E6-08A6-CF51-D2A3FB61F075}" dt="2026-06-25T05:09:53.415" v="796" actId="20577"/>
        <pc:sldMkLst>
          <pc:docMk/>
          <pc:sldMk cId="2857845160" sldId="279"/>
        </pc:sldMkLst>
        <pc:spChg chg="del mod">
          <ac:chgData name="Gladys Camero Pimiento" userId="S::gcamerop@dian.gov.co::73e228bc-67f8-4a35-a553-073f1859fc9a" providerId="AD" clId="Web-{3AC0891E-A6E6-08A6-CF51-D2A3FB61F075}" dt="2026-06-25T04:57:22.043" v="653"/>
          <ac:spMkLst>
            <pc:docMk/>
            <pc:sldMk cId="2857845160" sldId="279"/>
            <ac:spMk id="4" creationId="{BE728EA1-C02B-DA1D-0097-EA4F8194AA2C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4:56:06.681" v="618" actId="20577"/>
          <ac:spMkLst>
            <pc:docMk/>
            <pc:sldMk cId="2857845160" sldId="279"/>
            <ac:spMk id="7" creationId="{B32DBFA9-D06B-2D9A-6846-FB8BA01B5989}"/>
          </ac:spMkLst>
        </pc:spChg>
        <pc:spChg chg="del">
          <ac:chgData name="Gladys Camero Pimiento" userId="S::gcamerop@dian.gov.co::73e228bc-67f8-4a35-a553-073f1859fc9a" providerId="AD" clId="Web-{3AC0891E-A6E6-08A6-CF51-D2A3FB61F075}" dt="2026-06-25T04:57:15.278" v="650"/>
          <ac:spMkLst>
            <pc:docMk/>
            <pc:sldMk cId="2857845160" sldId="279"/>
            <ac:spMk id="8" creationId="{46B3F183-D19E-4AC7-12CA-DAE758A12C58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3:09:09.492" v="7"/>
          <ac:spMkLst>
            <pc:docMk/>
            <pc:sldMk cId="2857845160" sldId="279"/>
            <ac:spMk id="9" creationId="{97DCE82E-DB21-63B7-71AB-55FC749887D7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5:09:53.415" v="796" actId="20577"/>
          <ac:spMkLst>
            <pc:docMk/>
            <pc:sldMk cId="2857845160" sldId="279"/>
            <ac:spMk id="11" creationId="{ACC5904A-255C-7CEE-E3D0-38E83AD477D4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5:05:20.811" v="770" actId="14100"/>
          <ac:spMkLst>
            <pc:docMk/>
            <pc:sldMk cId="2857845160" sldId="279"/>
            <ac:spMk id="12" creationId="{7D314311-3850-AD7E-746C-8E3E242891CB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5:05:48.297" v="772"/>
          <ac:spMkLst>
            <pc:docMk/>
            <pc:sldMk cId="2857845160" sldId="279"/>
            <ac:spMk id="13" creationId="{8D5107D8-5F6E-FF53-CB91-27F3C9F15F73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5:09:25.773" v="794" actId="14100"/>
          <ac:spMkLst>
            <pc:docMk/>
            <pc:sldMk cId="2857845160" sldId="279"/>
            <ac:spMk id="19" creationId="{6090B672-D266-5387-346C-628E4C5DB503}"/>
          </ac:spMkLst>
        </pc:spChg>
        <pc:graphicFrameChg chg="del">
          <ac:chgData name="Gladys Camero Pimiento" userId="S::gcamerop@dian.gov.co::73e228bc-67f8-4a35-a553-073f1859fc9a" providerId="AD" clId="Web-{3AC0891E-A6E6-08A6-CF51-D2A3FB61F075}" dt="2026-06-25T04:56:13.931" v="619"/>
          <ac:graphicFrameMkLst>
            <pc:docMk/>
            <pc:sldMk cId="2857845160" sldId="279"/>
            <ac:graphicFrameMk id="3" creationId="{984B3EFD-9DE6-23EC-0998-22ED693673D3}"/>
          </ac:graphicFrameMkLst>
        </pc:graphicFrameChg>
        <pc:picChg chg="add mod">
          <ac:chgData name="Gladys Camero Pimiento" userId="S::gcamerop@dian.gov.co::73e228bc-67f8-4a35-a553-073f1859fc9a" providerId="AD" clId="Web-{3AC0891E-A6E6-08A6-CF51-D2A3FB61F075}" dt="2026-06-25T05:01:48.741" v="726" actId="14100"/>
          <ac:picMkLst>
            <pc:docMk/>
            <pc:sldMk cId="2857845160" sldId="279"/>
            <ac:picMk id="2" creationId="{D5331079-9DF0-EE1A-C0E3-3B3BC9FB7D06}"/>
          </ac:picMkLst>
        </pc:picChg>
      </pc:sldChg>
      <pc:sldChg chg="addSp delSp modSp add replId">
        <pc:chgData name="Gladys Camero Pimiento" userId="S::gcamerop@dian.gov.co::73e228bc-67f8-4a35-a553-073f1859fc9a" providerId="AD" clId="Web-{3AC0891E-A6E6-08A6-CF51-D2A3FB61F075}" dt="2026-06-25T04:30:09.809" v="443" actId="20577"/>
        <pc:sldMkLst>
          <pc:docMk/>
          <pc:sldMk cId="3467929013" sldId="280"/>
        </pc:sldMkLst>
        <pc:spChg chg="mod">
          <ac:chgData name="Gladys Camero Pimiento" userId="S::gcamerop@dian.gov.co::73e228bc-67f8-4a35-a553-073f1859fc9a" providerId="AD" clId="Web-{3AC0891E-A6E6-08A6-CF51-D2A3FB61F075}" dt="2026-06-25T04:26:34.660" v="432" actId="1076"/>
          <ac:spMkLst>
            <pc:docMk/>
            <pc:sldMk cId="3467929013" sldId="280"/>
            <ac:spMk id="4" creationId="{39394A22-DD77-C2A0-404A-A4F8E36F27D2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3:43:25.716" v="61" actId="20577"/>
          <ac:spMkLst>
            <pc:docMk/>
            <pc:sldMk cId="3467929013" sldId="280"/>
            <ac:spMk id="7" creationId="{DDF8A521-7B2E-47D0-9FF2-C3C262AF0E3D}"/>
          </ac:spMkLst>
        </pc:spChg>
        <pc:spChg chg="del">
          <ac:chgData name="Gladys Camero Pimiento" userId="S::gcamerop@dian.gov.co::73e228bc-67f8-4a35-a553-073f1859fc9a" providerId="AD" clId="Web-{3AC0891E-A6E6-08A6-CF51-D2A3FB61F075}" dt="2026-06-25T03:54:56.899" v="170"/>
          <ac:spMkLst>
            <pc:docMk/>
            <pc:sldMk cId="3467929013" sldId="280"/>
            <ac:spMk id="8" creationId="{DABA6388-834F-611F-B71D-77B6413D79C4}"/>
          </ac:spMkLst>
        </pc:spChg>
        <pc:spChg chg="add del">
          <ac:chgData name="Gladys Camero Pimiento" userId="S::gcamerop@dian.gov.co::73e228bc-67f8-4a35-a553-073f1859fc9a" providerId="AD" clId="Web-{3AC0891E-A6E6-08A6-CF51-D2A3FB61F075}" dt="2026-06-25T04:12:59.517" v="336"/>
          <ac:spMkLst>
            <pc:docMk/>
            <pc:sldMk cId="3467929013" sldId="280"/>
            <ac:spMk id="9" creationId="{A7046E44-4F5F-223B-D61F-80F42C6747C7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4:12:16.406" v="332"/>
          <ac:spMkLst>
            <pc:docMk/>
            <pc:sldMk cId="3467929013" sldId="280"/>
            <ac:spMk id="11" creationId="{83DB2BB7-C0F0-52CB-1FDD-184408BC17C9}"/>
          </ac:spMkLst>
        </pc:spChg>
        <pc:spChg chg="add del mod">
          <ac:chgData name="Gladys Camero Pimiento" userId="S::gcamerop@dian.gov.co::73e228bc-67f8-4a35-a553-073f1859fc9a" providerId="AD" clId="Web-{3AC0891E-A6E6-08A6-CF51-D2A3FB61F075}" dt="2026-06-25T03:59:45.378" v="214"/>
          <ac:spMkLst>
            <pc:docMk/>
            <pc:sldMk cId="3467929013" sldId="280"/>
            <ac:spMk id="14" creationId="{E674E546-7C10-3729-21D6-CE32BDA14DA9}"/>
          </ac:spMkLst>
        </pc:spChg>
        <pc:spChg chg="add del mod">
          <ac:chgData name="Gladys Camero Pimiento" userId="S::gcamerop@dian.gov.co::73e228bc-67f8-4a35-a553-073f1859fc9a" providerId="AD" clId="Web-{3AC0891E-A6E6-08A6-CF51-D2A3FB61F075}" dt="2026-06-25T04:00:07.223" v="218"/>
          <ac:spMkLst>
            <pc:docMk/>
            <pc:sldMk cId="3467929013" sldId="280"/>
            <ac:spMk id="15" creationId="{FAA51B5C-B265-6361-233C-433E6FDBADA4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4:26:37.707" v="433" actId="1076"/>
          <ac:spMkLst>
            <pc:docMk/>
            <pc:sldMk cId="3467929013" sldId="280"/>
            <ac:spMk id="17" creationId="{F6CBBA95-696D-B9B9-7BFE-8794F2D4A4B6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4:30:09.809" v="443" actId="20577"/>
          <ac:spMkLst>
            <pc:docMk/>
            <pc:sldMk cId="3467929013" sldId="280"/>
            <ac:spMk id="19" creationId="{29A15239-5B8B-71DF-9170-08AB23CB8A8B}"/>
          </ac:spMkLst>
        </pc:spChg>
        <pc:spChg chg="add del">
          <ac:chgData name="Gladys Camero Pimiento" userId="S::gcamerop@dian.gov.co::73e228bc-67f8-4a35-a553-073f1859fc9a" providerId="AD" clId="Web-{3AC0891E-A6E6-08A6-CF51-D2A3FB61F075}" dt="2026-06-25T04:20:03.017" v="365"/>
          <ac:spMkLst>
            <pc:docMk/>
            <pc:sldMk cId="3467929013" sldId="280"/>
            <ac:spMk id="20" creationId="{43F06944-2CF3-42BB-A90C-91DB0244E8B2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4:26:41.613" v="434" actId="1076"/>
          <ac:spMkLst>
            <pc:docMk/>
            <pc:sldMk cId="3467929013" sldId="280"/>
            <ac:spMk id="22" creationId="{942414B9-27BF-6696-3397-6847F938A510}"/>
          </ac:spMkLst>
        </pc:spChg>
        <pc:graphicFrameChg chg="del">
          <ac:chgData name="Gladys Camero Pimiento" userId="S::gcamerop@dian.gov.co::73e228bc-67f8-4a35-a553-073f1859fc9a" providerId="AD" clId="Web-{3AC0891E-A6E6-08A6-CF51-D2A3FB61F075}" dt="2026-06-25T03:38:14.386" v="9"/>
          <ac:graphicFrameMkLst>
            <pc:docMk/>
            <pc:sldMk cId="3467929013" sldId="280"/>
            <ac:graphicFrameMk id="3" creationId="{39CED170-D6CC-2428-A907-D1A015B27778}"/>
          </ac:graphicFrameMkLst>
        </pc:graphicFrameChg>
        <pc:graphicFrameChg chg="add del mod modGraphic">
          <ac:chgData name="Gladys Camero Pimiento" userId="S::gcamerop@dian.gov.co::73e228bc-67f8-4a35-a553-073f1859fc9a" providerId="AD" clId="Web-{3AC0891E-A6E6-08A6-CF51-D2A3FB61F075}" dt="2026-06-25T03:59:16.221" v="210"/>
          <ac:graphicFrameMkLst>
            <pc:docMk/>
            <pc:sldMk cId="3467929013" sldId="280"/>
            <ac:graphicFrameMk id="13" creationId="{06DE8691-939B-5241-628C-7EE1736CC60F}"/>
          </ac:graphicFrameMkLst>
        </pc:graphicFrameChg>
        <pc:picChg chg="add del mod">
          <ac:chgData name="Gladys Camero Pimiento" userId="S::gcamerop@dian.gov.co::73e228bc-67f8-4a35-a553-073f1859fc9a" providerId="AD" clId="Web-{3AC0891E-A6E6-08A6-CF51-D2A3FB61F075}" dt="2026-06-25T03:54:32.867" v="166"/>
          <ac:picMkLst>
            <pc:docMk/>
            <pc:sldMk cId="3467929013" sldId="280"/>
            <ac:picMk id="2" creationId="{AE902923-BE35-C2EC-2E05-D42192A89401}"/>
          </ac:picMkLst>
        </pc:picChg>
        <pc:picChg chg="add del mod">
          <ac:chgData name="Gladys Camero Pimiento" userId="S::gcamerop@dian.gov.co::73e228bc-67f8-4a35-a553-073f1859fc9a" providerId="AD" clId="Web-{3AC0891E-A6E6-08A6-CF51-D2A3FB61F075}" dt="2026-06-25T04:13:47.722" v="338"/>
          <ac:picMkLst>
            <pc:docMk/>
            <pc:sldMk cId="3467929013" sldId="280"/>
            <ac:picMk id="10" creationId="{89FE07BD-9A24-D721-9B80-BDE0AA090921}"/>
          </ac:picMkLst>
        </pc:picChg>
        <pc:picChg chg="add mod">
          <ac:chgData name="Gladys Camero Pimiento" userId="S::gcamerop@dian.gov.co::73e228bc-67f8-4a35-a553-073f1859fc9a" providerId="AD" clId="Web-{3AC0891E-A6E6-08A6-CF51-D2A3FB61F075}" dt="2026-06-25T04:14:28.989" v="343" actId="14100"/>
          <ac:picMkLst>
            <pc:docMk/>
            <pc:sldMk cId="3467929013" sldId="280"/>
            <ac:picMk id="18" creationId="{27D46EEA-BBBE-0F98-82E7-4763A3D2DE56}"/>
          </ac:picMkLst>
        </pc:picChg>
      </pc:sldChg>
      <pc:sldChg chg="addSp modSp add replId">
        <pc:chgData name="Gladys Camero Pimiento" userId="S::gcamerop@dian.gov.co::73e228bc-67f8-4a35-a553-073f1859fc9a" providerId="AD" clId="Web-{3AC0891E-A6E6-08A6-CF51-D2A3FB61F075}" dt="2026-06-25T04:51:15.452" v="598" actId="20577"/>
        <pc:sldMkLst>
          <pc:docMk/>
          <pc:sldMk cId="1423251067" sldId="281"/>
        </pc:sldMkLst>
        <pc:spChg chg="add mod">
          <ac:chgData name="Gladys Camero Pimiento" userId="S::gcamerop@dian.gov.co::73e228bc-67f8-4a35-a553-073f1859fc9a" providerId="AD" clId="Web-{3AC0891E-A6E6-08A6-CF51-D2A3FB61F075}" dt="2026-06-25T04:49:57.949" v="590" actId="1076"/>
          <ac:spMkLst>
            <pc:docMk/>
            <pc:sldMk cId="1423251067" sldId="281"/>
            <ac:spMk id="2" creationId="{8128F5C3-3827-922B-A588-2D18FD5A0DAA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4:49:07.478" v="586"/>
          <ac:spMkLst>
            <pc:docMk/>
            <pc:sldMk cId="1423251067" sldId="281"/>
            <ac:spMk id="4" creationId="{234E2D33-FCC3-C920-5511-C8A4AF0D7662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4:50:25.215" v="594" actId="14100"/>
          <ac:spMkLst>
            <pc:docMk/>
            <pc:sldMk cId="1423251067" sldId="281"/>
            <ac:spMk id="8" creationId="{C69F6962-E483-B18B-FBB4-46A3023CFC47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4:50:07.418" v="592" actId="14100"/>
          <ac:spMkLst>
            <pc:docMk/>
            <pc:sldMk cId="1423251067" sldId="281"/>
            <ac:spMk id="9" creationId="{C3ACF68A-A0DF-D939-EC78-0205D1CCE23E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4:48:57.243" v="584" actId="14100"/>
          <ac:spMkLst>
            <pc:docMk/>
            <pc:sldMk cId="1423251067" sldId="281"/>
            <ac:spMk id="11" creationId="{1DEEB046-36E9-C613-06FE-A3357160A7A8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4:50:18.231" v="593" actId="1076"/>
          <ac:spMkLst>
            <pc:docMk/>
            <pc:sldMk cId="1423251067" sldId="281"/>
            <ac:spMk id="12" creationId="{B720E61D-01BC-6071-EB76-8561C7DBE1BC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4:51:15.452" v="598" actId="20577"/>
          <ac:spMkLst>
            <pc:docMk/>
            <pc:sldMk cId="1423251067" sldId="281"/>
            <ac:spMk id="19" creationId="{ED35D0ED-3070-2B22-D5BB-05EC525A1A3F}"/>
          </ac:spMkLst>
        </pc:spChg>
      </pc:sldChg>
      <pc:sldChg chg="modSp add del replId">
        <pc:chgData name="Gladys Camero Pimiento" userId="S::gcamerop@dian.gov.co::73e228bc-67f8-4a35-a553-073f1859fc9a" providerId="AD" clId="Web-{3AC0891E-A6E6-08A6-CF51-D2A3FB61F075}" dt="2026-06-25T06:29:34.791" v="1331"/>
        <pc:sldMkLst>
          <pc:docMk/>
          <pc:sldMk cId="2754454216" sldId="282"/>
        </pc:sldMkLst>
        <pc:spChg chg="mod">
          <ac:chgData name="Gladys Camero Pimiento" userId="S::gcamerop@dian.gov.co::73e228bc-67f8-4a35-a553-073f1859fc9a" providerId="AD" clId="Web-{3AC0891E-A6E6-08A6-CF51-D2A3FB61F075}" dt="2026-06-25T05:24:25.201" v="887" actId="20577"/>
          <ac:spMkLst>
            <pc:docMk/>
            <pc:sldMk cId="2754454216" sldId="282"/>
            <ac:spMk id="8" creationId="{92D98010-0A12-46EA-A361-7FE14B75B24F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5:22:49.478" v="847" actId="20577"/>
          <ac:spMkLst>
            <pc:docMk/>
            <pc:sldMk cId="2754454216" sldId="282"/>
            <ac:spMk id="9" creationId="{CF766324-8D1D-B415-3105-0CA364E27449}"/>
          </ac:spMkLst>
        </pc:spChg>
      </pc:sldChg>
      <pc:sldChg chg="modSp add replId">
        <pc:chgData name="Gladys Camero Pimiento" userId="S::gcamerop@dian.gov.co::73e228bc-67f8-4a35-a553-073f1859fc9a" providerId="AD" clId="Web-{3AC0891E-A6E6-08A6-CF51-D2A3FB61F075}" dt="2026-06-25T06:31:15.810" v="1373" actId="20577"/>
        <pc:sldMkLst>
          <pc:docMk/>
          <pc:sldMk cId="1307058135" sldId="283"/>
        </pc:sldMkLst>
        <pc:spChg chg="mod">
          <ac:chgData name="Gladys Camero Pimiento" userId="S::gcamerop@dian.gov.co::73e228bc-67f8-4a35-a553-073f1859fc9a" providerId="AD" clId="Web-{3AC0891E-A6E6-08A6-CF51-D2A3FB61F075}" dt="2026-06-25T06:31:15.810" v="1373" actId="20577"/>
          <ac:spMkLst>
            <pc:docMk/>
            <pc:sldMk cId="1307058135" sldId="283"/>
            <ac:spMk id="8" creationId="{4E7C7FE6-7817-BBB5-8644-8B8E46DB0428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5:26:57.444" v="987" actId="20577"/>
          <ac:spMkLst>
            <pc:docMk/>
            <pc:sldMk cId="1307058135" sldId="283"/>
            <ac:spMk id="9" creationId="{93A46D76-28F9-7C39-3C80-BA7521387183}"/>
          </ac:spMkLst>
        </pc:spChg>
      </pc:sldChg>
      <pc:sldChg chg="modSp add replId">
        <pc:chgData name="Gladys Camero Pimiento" userId="S::gcamerop@dian.gov.co::73e228bc-67f8-4a35-a553-073f1859fc9a" providerId="AD" clId="Web-{3AC0891E-A6E6-08A6-CF51-D2A3FB61F075}" dt="2026-06-25T06:31:00.810" v="1371" actId="20577"/>
        <pc:sldMkLst>
          <pc:docMk/>
          <pc:sldMk cId="166004658" sldId="284"/>
        </pc:sldMkLst>
        <pc:spChg chg="mod">
          <ac:chgData name="Gladys Camero Pimiento" userId="S::gcamerop@dian.gov.co::73e228bc-67f8-4a35-a553-073f1859fc9a" providerId="AD" clId="Web-{3AC0891E-A6E6-08A6-CF51-D2A3FB61F075}" dt="2026-06-25T06:31:00.810" v="1371" actId="20577"/>
          <ac:spMkLst>
            <pc:docMk/>
            <pc:sldMk cId="166004658" sldId="284"/>
            <ac:spMk id="8" creationId="{EB65384D-A964-2A39-20D3-CCC411C508A9}"/>
          </ac:spMkLst>
        </pc:spChg>
      </pc:sldChg>
      <pc:sldChg chg="modSp add replId">
        <pc:chgData name="Gladys Camero Pimiento" userId="S::gcamerop@dian.gov.co::73e228bc-67f8-4a35-a553-073f1859fc9a" providerId="AD" clId="Web-{3AC0891E-A6E6-08A6-CF51-D2A3FB61F075}" dt="2026-06-25T05:29:24.340" v="1041" actId="20577"/>
        <pc:sldMkLst>
          <pc:docMk/>
          <pc:sldMk cId="865054811" sldId="285"/>
        </pc:sldMkLst>
        <pc:spChg chg="mod">
          <ac:chgData name="Gladys Camero Pimiento" userId="S::gcamerop@dian.gov.co::73e228bc-67f8-4a35-a553-073f1859fc9a" providerId="AD" clId="Web-{3AC0891E-A6E6-08A6-CF51-D2A3FB61F075}" dt="2026-06-25T05:28:28.526" v="1021" actId="20577"/>
          <ac:spMkLst>
            <pc:docMk/>
            <pc:sldMk cId="865054811" sldId="285"/>
            <ac:spMk id="8" creationId="{A8AA2516-F2F3-3313-63EC-2ED5B3461706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5:29:24.340" v="1041" actId="20577"/>
          <ac:spMkLst>
            <pc:docMk/>
            <pc:sldMk cId="865054811" sldId="285"/>
            <ac:spMk id="9" creationId="{F6992AA3-C191-8405-19F2-CA91B7E7F921}"/>
          </ac:spMkLst>
        </pc:spChg>
      </pc:sldChg>
      <pc:sldChg chg="modSp add replId">
        <pc:chgData name="Gladys Camero Pimiento" userId="S::gcamerop@dian.gov.co::73e228bc-67f8-4a35-a553-073f1859fc9a" providerId="AD" clId="Web-{3AC0891E-A6E6-08A6-CF51-D2A3FB61F075}" dt="2026-06-25T05:29:48.232" v="1057" actId="20577"/>
        <pc:sldMkLst>
          <pc:docMk/>
          <pc:sldMk cId="1040529072" sldId="286"/>
        </pc:sldMkLst>
        <pc:spChg chg="mod">
          <ac:chgData name="Gladys Camero Pimiento" userId="S::gcamerop@dian.gov.co::73e228bc-67f8-4a35-a553-073f1859fc9a" providerId="AD" clId="Web-{3AC0891E-A6E6-08A6-CF51-D2A3FB61F075}" dt="2026-06-25T05:29:42.200" v="1050" actId="20577"/>
          <ac:spMkLst>
            <pc:docMk/>
            <pc:sldMk cId="1040529072" sldId="286"/>
            <ac:spMk id="8" creationId="{9340745A-1CE2-C8C3-7AF2-A904456A5B47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5:29:48.232" v="1057" actId="20577"/>
          <ac:spMkLst>
            <pc:docMk/>
            <pc:sldMk cId="1040529072" sldId="286"/>
            <ac:spMk id="9" creationId="{844C994F-166C-E589-73BE-CEB38A726459}"/>
          </ac:spMkLst>
        </pc:spChg>
      </pc:sldChg>
      <pc:sldChg chg="modSp add replId">
        <pc:chgData name="Gladys Camero Pimiento" userId="S::gcamerop@dian.gov.co::73e228bc-67f8-4a35-a553-073f1859fc9a" providerId="AD" clId="Web-{3AC0891E-A6E6-08A6-CF51-D2A3FB61F075}" dt="2026-06-25T05:31:04.079" v="1099" actId="20577"/>
        <pc:sldMkLst>
          <pc:docMk/>
          <pc:sldMk cId="3762719361" sldId="287"/>
        </pc:sldMkLst>
        <pc:spChg chg="mod">
          <ac:chgData name="Gladys Camero Pimiento" userId="S::gcamerop@dian.gov.co::73e228bc-67f8-4a35-a553-073f1859fc9a" providerId="AD" clId="Web-{3AC0891E-A6E6-08A6-CF51-D2A3FB61F075}" dt="2026-06-25T05:30:55.313" v="1091" actId="20577"/>
          <ac:spMkLst>
            <pc:docMk/>
            <pc:sldMk cId="3762719361" sldId="287"/>
            <ac:spMk id="8" creationId="{EF15DC6C-4B0B-7356-A3D7-EA1C7EE33B7D}"/>
          </ac:spMkLst>
        </pc:spChg>
        <pc:spChg chg="mod">
          <ac:chgData name="Gladys Camero Pimiento" userId="S::gcamerop@dian.gov.co::73e228bc-67f8-4a35-a553-073f1859fc9a" providerId="AD" clId="Web-{3AC0891E-A6E6-08A6-CF51-D2A3FB61F075}" dt="2026-06-25T05:31:04.079" v="1099" actId="20577"/>
          <ac:spMkLst>
            <pc:docMk/>
            <pc:sldMk cId="3762719361" sldId="287"/>
            <ac:spMk id="9" creationId="{5A86E0D2-3D27-E4A3-0725-9E2623B15E0C}"/>
          </ac:spMkLst>
        </pc:spChg>
      </pc:sldChg>
      <pc:sldChg chg="add del replId">
        <pc:chgData name="Gladys Camero Pimiento" userId="S::gcamerop@dian.gov.co::73e228bc-67f8-4a35-a553-073f1859fc9a" providerId="AD" clId="Web-{3AC0891E-A6E6-08A6-CF51-D2A3FB61F075}" dt="2026-06-25T05:37:20.999" v="1101"/>
        <pc:sldMkLst>
          <pc:docMk/>
          <pc:sldMk cId="236349983" sldId="288"/>
        </pc:sldMkLst>
      </pc:sldChg>
      <pc:sldChg chg="addSp delSp modSp new ord">
        <pc:chgData name="Gladys Camero Pimiento" userId="S::gcamerop@dian.gov.co::73e228bc-67f8-4a35-a553-073f1859fc9a" providerId="AD" clId="Web-{3AC0891E-A6E6-08A6-CF51-D2A3FB61F075}" dt="2026-06-25T06:07:51.870" v="1326" actId="1076"/>
        <pc:sldMkLst>
          <pc:docMk/>
          <pc:sldMk cId="2088480318" sldId="288"/>
        </pc:sldMkLst>
        <pc:spChg chg="add mod">
          <ac:chgData name="Gladys Camero Pimiento" userId="S::gcamerop@dian.gov.co::73e228bc-67f8-4a35-a553-073f1859fc9a" providerId="AD" clId="Web-{3AC0891E-A6E6-08A6-CF51-D2A3FB61F075}" dt="2026-06-25T06:07:13.259" v="1320" actId="14100"/>
          <ac:spMkLst>
            <pc:docMk/>
            <pc:sldMk cId="2088480318" sldId="288"/>
            <ac:spMk id="2" creationId="{9F8C6B0F-C514-6DDB-D870-5A14FD6FFA09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6:07:51.870" v="1326" actId="1076"/>
          <ac:spMkLst>
            <pc:docMk/>
            <pc:sldMk cId="2088480318" sldId="288"/>
            <ac:spMk id="7" creationId="{26D362A4-5FAD-B3EC-97FF-9EC59F2CF5F3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5:53:29.260" v="1243" actId="1076"/>
          <ac:spMkLst>
            <pc:docMk/>
            <pc:sldMk cId="2088480318" sldId="288"/>
            <ac:spMk id="9" creationId="{FEBB6E70-A9FC-09D3-CD10-EB66233706F4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5:50:09.359" v="1195" actId="20577"/>
          <ac:spMkLst>
            <pc:docMk/>
            <pc:sldMk cId="2088480318" sldId="288"/>
            <ac:spMk id="11" creationId="{4CCAD696-030C-7B0A-1767-B63267B7A053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5:53:23.057" v="1242" actId="14100"/>
          <ac:spMkLst>
            <pc:docMk/>
            <pc:sldMk cId="2088480318" sldId="288"/>
            <ac:spMk id="13" creationId="{B09AB117-A4B0-2B26-2B4B-24B5228F3A91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5:54:16.059" v="1246"/>
          <ac:spMkLst>
            <pc:docMk/>
            <pc:sldMk cId="2088480318" sldId="288"/>
            <ac:spMk id="14" creationId="{5CD65177-EC70-62F3-5E04-D4F5554530D4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5:51:19.752" v="1213"/>
          <ac:spMkLst>
            <pc:docMk/>
            <pc:sldMk cId="2088480318" sldId="288"/>
            <ac:spMk id="15" creationId="{B9610C5C-EB23-B29D-F26F-C04E92D87FEA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5:53:54.370" v="1245"/>
          <ac:spMkLst>
            <pc:docMk/>
            <pc:sldMk cId="2088480318" sldId="288"/>
            <ac:spMk id="16" creationId="{13376EF3-4F4C-BA0B-EFB0-883F1F05151B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6:00:28.978" v="1281" actId="20577"/>
          <ac:spMkLst>
            <pc:docMk/>
            <pc:sldMk cId="2088480318" sldId="288"/>
            <ac:spMk id="27" creationId="{8E2FB60A-314B-81DD-A3FD-02E7E1536EDB}"/>
          </ac:spMkLst>
        </pc:spChg>
        <pc:graphicFrameChg chg="add del mod modGraphic">
          <ac:chgData name="Gladys Camero Pimiento" userId="S::gcamerop@dian.gov.co::73e228bc-67f8-4a35-a553-073f1859fc9a" providerId="AD" clId="Web-{3AC0891E-A6E6-08A6-CF51-D2A3FB61F075}" dt="2026-06-25T05:56:52.549" v="1256"/>
          <ac:graphicFrameMkLst>
            <pc:docMk/>
            <pc:sldMk cId="2088480318" sldId="288"/>
            <ac:graphicFrameMk id="17" creationId="{6B423793-E9D9-14AE-38B4-4F1DDEB6A2CD}"/>
          </ac:graphicFrameMkLst>
        </pc:graphicFrameChg>
        <pc:picChg chg="add">
          <ac:chgData name="Gladys Camero Pimiento" userId="S::gcamerop@dian.gov.co::73e228bc-67f8-4a35-a553-073f1859fc9a" providerId="AD" clId="Web-{3AC0891E-A6E6-08A6-CF51-D2A3FB61F075}" dt="2026-06-25T05:38:07.579" v="1105"/>
          <ac:picMkLst>
            <pc:docMk/>
            <pc:sldMk cId="2088480318" sldId="288"/>
            <ac:picMk id="4" creationId="{50252B1A-FB51-D0ED-E7BB-CF976017C996}"/>
          </ac:picMkLst>
        </pc:picChg>
        <pc:picChg chg="add mod">
          <ac:chgData name="Gladys Camero Pimiento" userId="S::gcamerop@dian.gov.co::73e228bc-67f8-4a35-a553-073f1859fc9a" providerId="AD" clId="Web-{3AC0891E-A6E6-08A6-CF51-D2A3FB61F075}" dt="2026-06-25T06:03:59.752" v="1306" actId="14100"/>
          <ac:picMkLst>
            <pc:docMk/>
            <pc:sldMk cId="2088480318" sldId="288"/>
            <ac:picMk id="6" creationId="{1F95D222-0F48-6976-E2CC-CD892260CC46}"/>
          </ac:picMkLst>
        </pc:picChg>
        <pc:picChg chg="add mod">
          <ac:chgData name="Gladys Camero Pimiento" userId="S::gcamerop@dian.gov.co::73e228bc-67f8-4a35-a553-073f1859fc9a" providerId="AD" clId="Web-{3AC0891E-A6E6-08A6-CF51-D2A3FB61F075}" dt="2026-06-25T06:06:43.055" v="1317"/>
          <ac:picMkLst>
            <pc:docMk/>
            <pc:sldMk cId="2088480318" sldId="288"/>
            <ac:picMk id="28" creationId="{7F773541-B709-1660-C40B-D4EE59452252}"/>
          </ac:picMkLst>
        </pc:picChg>
      </pc:sldChg>
      <pc:sldChg chg="addSp modSp new">
        <pc:chgData name="Gladys Camero Pimiento" userId="S::gcamerop@dian.gov.co::73e228bc-67f8-4a35-a553-073f1859fc9a" providerId="AD" clId="Web-{3AC0891E-A6E6-08A6-CF51-D2A3FB61F075}" dt="2026-06-25T06:48:09.907" v="1435"/>
        <pc:sldMkLst>
          <pc:docMk/>
          <pc:sldMk cId="1350764797" sldId="289"/>
        </pc:sldMkLst>
        <pc:spChg chg="add mod">
          <ac:chgData name="Gladys Camero Pimiento" userId="S::gcamerop@dian.gov.co::73e228bc-67f8-4a35-a553-073f1859fc9a" providerId="AD" clId="Web-{3AC0891E-A6E6-08A6-CF51-D2A3FB61F075}" dt="2026-06-25T06:46:30.888" v="1423"/>
          <ac:spMkLst>
            <pc:docMk/>
            <pc:sldMk cId="1350764797" sldId="289"/>
            <ac:spMk id="8" creationId="{CFF51F01-2803-56F3-3530-461D3B8A53D9}"/>
          </ac:spMkLst>
        </pc:spChg>
        <pc:spChg chg="add mod">
          <ac:chgData name="Gladys Camero Pimiento" userId="S::gcamerop@dian.gov.co::73e228bc-67f8-4a35-a553-073f1859fc9a" providerId="AD" clId="Web-{3AC0891E-A6E6-08A6-CF51-D2A3FB61F075}" dt="2026-06-25T06:48:09.907" v="1435"/>
          <ac:spMkLst>
            <pc:docMk/>
            <pc:sldMk cId="1350764797" sldId="289"/>
            <ac:spMk id="9" creationId="{BF6E8966-8FD9-AA1E-9076-65743393ABDC}"/>
          </ac:spMkLst>
        </pc:spChg>
        <pc:picChg chg="add mod">
          <ac:chgData name="Gladys Camero Pimiento" userId="S::gcamerop@dian.gov.co::73e228bc-67f8-4a35-a553-073f1859fc9a" providerId="AD" clId="Web-{3AC0891E-A6E6-08A6-CF51-D2A3FB61F075}" dt="2026-06-25T06:47:31.344" v="1425" actId="1076"/>
          <ac:picMkLst>
            <pc:docMk/>
            <pc:sldMk cId="1350764797" sldId="289"/>
            <ac:picMk id="2" creationId="{00F73D33-CB66-9A83-74B9-BEC63ABB533B}"/>
          </ac:picMkLst>
        </pc:picChg>
        <pc:picChg chg="add">
          <ac:chgData name="Gladys Camero Pimiento" userId="S::gcamerop@dian.gov.co::73e228bc-67f8-4a35-a553-073f1859fc9a" providerId="AD" clId="Web-{3AC0891E-A6E6-08A6-CF51-D2A3FB61F075}" dt="2026-06-25T06:45:17.886" v="1376"/>
          <ac:picMkLst>
            <pc:docMk/>
            <pc:sldMk cId="1350764797" sldId="289"/>
            <ac:picMk id="4" creationId="{71E9E6D6-E893-C6D1-15B9-164F7FD44B0D}"/>
          </ac:picMkLst>
        </pc:picChg>
        <pc:picChg chg="add">
          <ac:chgData name="Gladys Camero Pimiento" userId="S::gcamerop@dian.gov.co::73e228bc-67f8-4a35-a553-073f1859fc9a" providerId="AD" clId="Web-{3AC0891E-A6E6-08A6-CF51-D2A3FB61F075}" dt="2026-06-25T06:45:17.902" v="1377"/>
          <ac:picMkLst>
            <pc:docMk/>
            <pc:sldMk cId="1350764797" sldId="289"/>
            <ac:picMk id="6" creationId="{893F421B-31DC-F2ED-C068-DC6816B51337}"/>
          </ac:picMkLst>
        </pc:picChg>
      </pc:sldChg>
    </pc:docChg>
  </pc:docChgLst>
  <pc:docChgLst>
    <pc:chgData name="Ariel Parra Hurtado" userId="S::aparrah2@dian.gov.co::181cd42b-4608-45f2-bab1-fd87a31cdfb7" providerId="AD" clId="Web-{9550DDDC-BDFF-8052-9D06-4F6C0544DFEC}"/>
    <pc:docChg chg="sldOrd">
      <pc:chgData name="Ariel Parra Hurtado" userId="S::aparrah2@dian.gov.co::181cd42b-4608-45f2-bab1-fd87a31cdfb7" providerId="AD" clId="Web-{9550DDDC-BDFF-8052-9D06-4F6C0544DFEC}" dt="2026-07-11T19:14:08.972" v="0"/>
      <pc:docMkLst>
        <pc:docMk/>
      </pc:docMkLst>
      <pc:sldChg chg="ord">
        <pc:chgData name="Ariel Parra Hurtado" userId="S::aparrah2@dian.gov.co::181cd42b-4608-45f2-bab1-fd87a31cdfb7" providerId="AD" clId="Web-{9550DDDC-BDFF-8052-9D06-4F6C0544DFEC}" dt="2026-07-11T19:14:08.972" v="0"/>
        <pc:sldMkLst>
          <pc:docMk/>
          <pc:sldMk cId="2555814471" sldId="275"/>
        </pc:sldMkLst>
      </pc:sldChg>
    </pc:docChg>
  </pc:docChgLst>
  <pc:docChgLst>
    <pc:chgData name="Gladys Camero Pimiento" userId="73e228bc-67f8-4a35-a553-073f1859fc9a" providerId="ADAL" clId="{2C2C926B-A59B-40C2-8FD0-05A9919EE6A6}"/>
    <pc:docChg chg="undo custSel addSld delSld modSld sldOrd addSection modSection">
      <pc:chgData name="Gladys Camero Pimiento" userId="73e228bc-67f8-4a35-a553-073f1859fc9a" providerId="ADAL" clId="{2C2C926B-A59B-40C2-8FD0-05A9919EE6A6}" dt="2026-06-25T13:05:38.387" v="3009" actId="20577"/>
      <pc:docMkLst>
        <pc:docMk/>
      </pc:docMkLst>
      <pc:sldChg chg="modSp mod ord">
        <pc:chgData name="Gladys Camero Pimiento" userId="73e228bc-67f8-4a35-a553-073f1859fc9a" providerId="ADAL" clId="{2C2C926B-A59B-40C2-8FD0-05A9919EE6A6}" dt="2026-06-24T18:57:25.963" v="1518" actId="20577"/>
        <pc:sldMkLst>
          <pc:docMk/>
          <pc:sldMk cId="4123881505" sldId="263"/>
        </pc:sldMkLst>
        <pc:spChg chg="mod">
          <ac:chgData name="Gladys Camero Pimiento" userId="73e228bc-67f8-4a35-a553-073f1859fc9a" providerId="ADAL" clId="{2C2C926B-A59B-40C2-8FD0-05A9919EE6A6}" dt="2026-06-24T18:57:25.963" v="1518" actId="20577"/>
          <ac:spMkLst>
            <pc:docMk/>
            <pc:sldMk cId="4123881505" sldId="263"/>
            <ac:spMk id="8" creationId="{816EA68B-AA6E-5B41-D836-7AB02CB00248}"/>
          </ac:spMkLst>
        </pc:spChg>
        <pc:spChg chg="mod">
          <ac:chgData name="Gladys Camero Pimiento" userId="73e228bc-67f8-4a35-a553-073f1859fc9a" providerId="ADAL" clId="{2C2C926B-A59B-40C2-8FD0-05A9919EE6A6}" dt="2026-06-24T16:36:11.434" v="729" actId="20577"/>
          <ac:spMkLst>
            <pc:docMk/>
            <pc:sldMk cId="4123881505" sldId="263"/>
            <ac:spMk id="9" creationId="{982A8080-563A-A51E-BD72-63CBB7695670}"/>
          </ac:spMkLst>
        </pc:spChg>
        <pc:picChg chg="mod">
          <ac:chgData name="Gladys Camero Pimiento" userId="73e228bc-67f8-4a35-a553-073f1859fc9a" providerId="ADAL" clId="{2C2C926B-A59B-40C2-8FD0-05A9919EE6A6}" dt="2026-06-24T16:35:39.822" v="646" actId="14100"/>
          <ac:picMkLst>
            <pc:docMk/>
            <pc:sldMk cId="4123881505" sldId="263"/>
            <ac:picMk id="2" creationId="{8E1D36EF-CD52-E519-B387-F126707BADF6}"/>
          </ac:picMkLst>
        </pc:picChg>
      </pc:sldChg>
      <pc:sldChg chg="addSp modSp mod">
        <pc:chgData name="Gladys Camero Pimiento" userId="73e228bc-67f8-4a35-a553-073f1859fc9a" providerId="ADAL" clId="{2C2C926B-A59B-40C2-8FD0-05A9919EE6A6}" dt="2026-06-23T23:09:13.542" v="83"/>
        <pc:sldMkLst>
          <pc:docMk/>
          <pc:sldMk cId="653118695" sldId="265"/>
        </pc:sldMkLst>
        <pc:spChg chg="mod">
          <ac:chgData name="Gladys Camero Pimiento" userId="73e228bc-67f8-4a35-a553-073f1859fc9a" providerId="ADAL" clId="{2C2C926B-A59B-40C2-8FD0-05A9919EE6A6}" dt="2026-06-23T23:08:38.006" v="78" actId="1076"/>
          <ac:spMkLst>
            <pc:docMk/>
            <pc:sldMk cId="653118695" sldId="265"/>
            <ac:spMk id="30" creationId="{04DFF524-B2C0-86E5-A64C-C596A7F77719}"/>
          </ac:spMkLst>
        </pc:spChg>
        <pc:graphicFrameChg chg="mod">
          <ac:chgData name="Gladys Camero Pimiento" userId="73e228bc-67f8-4a35-a553-073f1859fc9a" providerId="ADAL" clId="{2C2C926B-A59B-40C2-8FD0-05A9919EE6A6}" dt="2026-06-23T23:09:13.542" v="83"/>
          <ac:graphicFrameMkLst>
            <pc:docMk/>
            <pc:sldMk cId="653118695" sldId="265"/>
            <ac:graphicFrameMk id="2" creationId="{948FCFA1-D644-2BE6-819A-58AEDF0EF76A}"/>
          </ac:graphicFrameMkLst>
        </pc:graphicFrameChg>
        <pc:picChg chg="add mod ord">
          <ac:chgData name="Gladys Camero Pimiento" userId="73e228bc-67f8-4a35-a553-073f1859fc9a" providerId="ADAL" clId="{2C2C926B-A59B-40C2-8FD0-05A9919EE6A6}" dt="2026-06-23T23:08:47.436" v="79" actId="1076"/>
          <ac:picMkLst>
            <pc:docMk/>
            <pc:sldMk cId="653118695" sldId="265"/>
            <ac:picMk id="3" creationId="{8B3BE274-09CB-BFF1-66BC-FA23A7D662DB}"/>
          </ac:picMkLst>
        </pc:picChg>
      </pc:sldChg>
      <pc:sldChg chg="new">
        <pc:chgData name="Gladys Camero Pimiento" userId="73e228bc-67f8-4a35-a553-073f1859fc9a" providerId="ADAL" clId="{2C2C926B-A59B-40C2-8FD0-05A9919EE6A6}" dt="2026-06-23T23:10:14.487" v="84" actId="680"/>
        <pc:sldMkLst>
          <pc:docMk/>
          <pc:sldMk cId="630672305" sldId="266"/>
        </pc:sldMkLst>
      </pc:sldChg>
      <pc:sldChg chg="addSp delSp modSp add mod">
        <pc:chgData name="Gladys Camero Pimiento" userId="73e228bc-67f8-4a35-a553-073f1859fc9a" providerId="ADAL" clId="{2C2C926B-A59B-40C2-8FD0-05A9919EE6A6}" dt="2026-06-24T18:58:12.046" v="1524" actId="255"/>
        <pc:sldMkLst>
          <pc:docMk/>
          <pc:sldMk cId="3832024704" sldId="267"/>
        </pc:sldMkLst>
        <pc:spChg chg="mod">
          <ac:chgData name="Gladys Camero Pimiento" userId="73e228bc-67f8-4a35-a553-073f1859fc9a" providerId="ADAL" clId="{2C2C926B-A59B-40C2-8FD0-05A9919EE6A6}" dt="2026-06-24T18:58:12.046" v="1524" actId="255"/>
          <ac:spMkLst>
            <pc:docMk/>
            <pc:sldMk cId="3832024704" sldId="267"/>
            <ac:spMk id="4" creationId="{89370098-0DA3-4AA1-A8B7-68796DF5329F}"/>
          </ac:spMkLst>
        </pc:spChg>
        <pc:spChg chg="add del mod">
          <ac:chgData name="Gladys Camero Pimiento" userId="73e228bc-67f8-4a35-a553-073f1859fc9a" providerId="ADAL" clId="{2C2C926B-A59B-40C2-8FD0-05A9919EE6A6}" dt="2026-06-24T15:54:50.997" v="303" actId="478"/>
          <ac:spMkLst>
            <pc:docMk/>
            <pc:sldMk cId="3832024704" sldId="267"/>
            <ac:spMk id="8" creationId="{6E6BFC16-03C0-4466-CF9A-7967E6B5D7A0}"/>
          </ac:spMkLst>
        </pc:spChg>
        <pc:spChg chg="add del mod">
          <ac:chgData name="Gladys Camero Pimiento" userId="73e228bc-67f8-4a35-a553-073f1859fc9a" providerId="ADAL" clId="{2C2C926B-A59B-40C2-8FD0-05A9919EE6A6}" dt="2026-06-24T14:20:13.002" v="272" actId="478"/>
          <ac:spMkLst>
            <pc:docMk/>
            <pc:sldMk cId="3832024704" sldId="267"/>
            <ac:spMk id="10" creationId="{93F1454A-C97C-D4FA-41F9-845596F7E92A}"/>
          </ac:spMkLst>
        </pc:spChg>
        <pc:spChg chg="add del mod">
          <ac:chgData name="Gladys Camero Pimiento" userId="73e228bc-67f8-4a35-a553-073f1859fc9a" providerId="ADAL" clId="{2C2C926B-A59B-40C2-8FD0-05A9919EE6A6}" dt="2026-06-24T14:20:14.698" v="273" actId="478"/>
          <ac:spMkLst>
            <pc:docMk/>
            <pc:sldMk cId="3832024704" sldId="267"/>
            <ac:spMk id="11" creationId="{C37E233C-BE63-1DD8-B55D-A96FE7956DB0}"/>
          </ac:spMkLst>
        </pc:spChg>
        <pc:spChg chg="add mod">
          <ac:chgData name="Gladys Camero Pimiento" userId="73e228bc-67f8-4a35-a553-073f1859fc9a" providerId="ADAL" clId="{2C2C926B-A59B-40C2-8FD0-05A9919EE6A6}" dt="2026-06-24T17:05:02.987" v="905" actId="20577"/>
          <ac:spMkLst>
            <pc:docMk/>
            <pc:sldMk cId="3832024704" sldId="267"/>
            <ac:spMk id="14" creationId="{8C75523F-6D15-4064-16E2-157AC7CDB5D3}"/>
          </ac:spMkLst>
        </pc:spChg>
        <pc:graphicFrameChg chg="add del mod">
          <ac:chgData name="Gladys Camero Pimiento" userId="73e228bc-67f8-4a35-a553-073f1859fc9a" providerId="ADAL" clId="{2C2C926B-A59B-40C2-8FD0-05A9919EE6A6}" dt="2026-06-24T15:54:48.099" v="302" actId="478"/>
          <ac:graphicFrameMkLst>
            <pc:docMk/>
            <pc:sldMk cId="3832024704" sldId="267"/>
            <ac:graphicFrameMk id="5" creationId="{51E3CAAE-2B77-2F82-4A8F-ACC532893B2D}"/>
          </ac:graphicFrameMkLst>
        </pc:graphicFrameChg>
        <pc:graphicFrameChg chg="add mod">
          <ac:chgData name="Gladys Camero Pimiento" userId="73e228bc-67f8-4a35-a553-073f1859fc9a" providerId="ADAL" clId="{2C2C926B-A59B-40C2-8FD0-05A9919EE6A6}" dt="2026-06-24T15:57:28.436" v="377" actId="113"/>
          <ac:graphicFrameMkLst>
            <pc:docMk/>
            <pc:sldMk cId="3832024704" sldId="267"/>
            <ac:graphicFrameMk id="12" creationId="{244527FB-6711-41CE-2D09-C5D60AE7A2A7}"/>
          </ac:graphicFrameMkLst>
        </pc:graphicFrameChg>
        <pc:picChg chg="mod">
          <ac:chgData name="Gladys Camero Pimiento" userId="73e228bc-67f8-4a35-a553-073f1859fc9a" providerId="ADAL" clId="{2C2C926B-A59B-40C2-8FD0-05A9919EE6A6}" dt="2026-06-24T14:15:04.606" v="253" actId="1076"/>
          <ac:picMkLst>
            <pc:docMk/>
            <pc:sldMk cId="3832024704" sldId="267"/>
            <ac:picMk id="9" creationId="{7AE83EED-B8C0-1B38-9D72-686FC20DD746}"/>
          </ac:picMkLst>
        </pc:picChg>
        <pc:picChg chg="add del mod">
          <ac:chgData name="Gladys Camero Pimiento" userId="73e228bc-67f8-4a35-a553-073f1859fc9a" providerId="ADAL" clId="{2C2C926B-A59B-40C2-8FD0-05A9919EE6A6}" dt="2026-06-24T14:20:10.377" v="271" actId="478"/>
          <ac:picMkLst>
            <pc:docMk/>
            <pc:sldMk cId="3832024704" sldId="267"/>
            <ac:picMk id="1026" creationId="{62077C3A-852C-B288-36CD-227820C4D108}"/>
          </ac:picMkLst>
        </pc:picChg>
        <pc:picChg chg="add del mod">
          <ac:chgData name="Gladys Camero Pimiento" userId="73e228bc-67f8-4a35-a553-073f1859fc9a" providerId="ADAL" clId="{2C2C926B-A59B-40C2-8FD0-05A9919EE6A6}" dt="2026-06-24T16:03:07.459" v="381" actId="478"/>
          <ac:picMkLst>
            <pc:docMk/>
            <pc:sldMk cId="3832024704" sldId="267"/>
            <ac:picMk id="1027" creationId="{9E60577C-9318-9056-0B07-2DCAC185673F}"/>
          </ac:picMkLst>
        </pc:picChg>
        <pc:picChg chg="add mod">
          <ac:chgData name="Gladys Camero Pimiento" userId="73e228bc-67f8-4a35-a553-073f1859fc9a" providerId="ADAL" clId="{2C2C926B-A59B-40C2-8FD0-05A9919EE6A6}" dt="2026-06-24T16:18:23.333" v="432" actId="1076"/>
          <ac:picMkLst>
            <pc:docMk/>
            <pc:sldMk cId="3832024704" sldId="267"/>
            <ac:picMk id="1029" creationId="{107CD78D-E0D1-9A0B-58D7-BE7E837A1FA7}"/>
          </ac:picMkLst>
        </pc:picChg>
      </pc:sldChg>
      <pc:sldChg chg="addSp delSp modSp add mod ord">
        <pc:chgData name="Gladys Camero Pimiento" userId="73e228bc-67f8-4a35-a553-073f1859fc9a" providerId="ADAL" clId="{2C2C926B-A59B-40C2-8FD0-05A9919EE6A6}" dt="2026-06-24T16:45:23.511" v="813" actId="1076"/>
        <pc:sldMkLst>
          <pc:docMk/>
          <pc:sldMk cId="2081396581" sldId="268"/>
        </pc:sldMkLst>
        <pc:spChg chg="mod">
          <ac:chgData name="Gladys Camero Pimiento" userId="73e228bc-67f8-4a35-a553-073f1859fc9a" providerId="ADAL" clId="{2C2C926B-A59B-40C2-8FD0-05A9919EE6A6}" dt="2026-06-24T16:44:39.338" v="808" actId="1076"/>
          <ac:spMkLst>
            <pc:docMk/>
            <pc:sldMk cId="2081396581" sldId="268"/>
            <ac:spMk id="4" creationId="{89370098-0DA3-4AA1-A8B7-68796DF5329F}"/>
          </ac:spMkLst>
        </pc:spChg>
        <pc:spChg chg="mod">
          <ac:chgData name="Gladys Camero Pimiento" userId="73e228bc-67f8-4a35-a553-073f1859fc9a" providerId="ADAL" clId="{2C2C926B-A59B-40C2-8FD0-05A9919EE6A6}" dt="2026-06-24T16:43:02.513" v="795" actId="1076"/>
          <ac:spMkLst>
            <pc:docMk/>
            <pc:sldMk cId="2081396581" sldId="268"/>
            <ac:spMk id="8" creationId="{6E6BFC16-03C0-4466-CF9A-7967E6B5D7A0}"/>
          </ac:spMkLst>
        </pc:spChg>
        <pc:spChg chg="mod">
          <ac:chgData name="Gladys Camero Pimiento" userId="73e228bc-67f8-4a35-a553-073f1859fc9a" providerId="ADAL" clId="{2C2C926B-A59B-40C2-8FD0-05A9919EE6A6}" dt="2026-06-24T16:31:53.407" v="555" actId="207"/>
          <ac:spMkLst>
            <pc:docMk/>
            <pc:sldMk cId="2081396581" sldId="268"/>
            <ac:spMk id="10" creationId="{93F1454A-C97C-D4FA-41F9-845596F7E92A}"/>
          </ac:spMkLst>
        </pc:spChg>
        <pc:spChg chg="del">
          <ac:chgData name="Gladys Camero Pimiento" userId="73e228bc-67f8-4a35-a553-073f1859fc9a" providerId="ADAL" clId="{2C2C926B-A59B-40C2-8FD0-05A9919EE6A6}" dt="2026-06-24T16:30:29.386" v="527" actId="478"/>
          <ac:spMkLst>
            <pc:docMk/>
            <pc:sldMk cId="2081396581" sldId="268"/>
            <ac:spMk id="11" creationId="{C37E233C-BE63-1DD8-B55D-A96FE7956DB0}"/>
          </ac:spMkLst>
        </pc:spChg>
        <pc:spChg chg="add mod">
          <ac:chgData name="Gladys Camero Pimiento" userId="73e228bc-67f8-4a35-a553-073f1859fc9a" providerId="ADAL" clId="{2C2C926B-A59B-40C2-8FD0-05A9919EE6A6}" dt="2026-06-24T16:31:34.757" v="554" actId="207"/>
          <ac:spMkLst>
            <pc:docMk/>
            <pc:sldMk cId="2081396581" sldId="268"/>
            <ac:spMk id="13" creationId="{F96A1F12-7CE3-5407-AD76-E14222EC3A67}"/>
          </ac:spMkLst>
        </pc:spChg>
        <pc:spChg chg="add mod">
          <ac:chgData name="Gladys Camero Pimiento" userId="73e228bc-67f8-4a35-a553-073f1859fc9a" providerId="ADAL" clId="{2C2C926B-A59B-40C2-8FD0-05A9919EE6A6}" dt="2026-06-24T16:31:14.371" v="552" actId="1076"/>
          <ac:spMkLst>
            <pc:docMk/>
            <pc:sldMk cId="2081396581" sldId="268"/>
            <ac:spMk id="14" creationId="{B8ADF53C-52F2-C657-3A99-8764DD618E9F}"/>
          </ac:spMkLst>
        </pc:spChg>
        <pc:spChg chg="add mod">
          <ac:chgData name="Gladys Camero Pimiento" userId="73e228bc-67f8-4a35-a553-073f1859fc9a" providerId="ADAL" clId="{2C2C926B-A59B-40C2-8FD0-05A9919EE6A6}" dt="2026-06-24T16:33:03.737" v="590" actId="1076"/>
          <ac:spMkLst>
            <pc:docMk/>
            <pc:sldMk cId="2081396581" sldId="268"/>
            <ac:spMk id="15" creationId="{AF0E9520-65C7-56CA-1BDB-6B67346827A3}"/>
          </ac:spMkLst>
        </pc:spChg>
        <pc:graphicFrameChg chg="add mod">
          <ac:chgData name="Gladys Camero Pimiento" userId="73e228bc-67f8-4a35-a553-073f1859fc9a" providerId="ADAL" clId="{2C2C926B-A59B-40C2-8FD0-05A9919EE6A6}" dt="2026-06-24T16:45:13.460" v="812"/>
          <ac:graphicFrameMkLst>
            <pc:docMk/>
            <pc:sldMk cId="2081396581" sldId="268"/>
            <ac:graphicFrameMk id="2" creationId="{D2D5C420-70D0-7F3F-5CDC-5F0DB87E5993}"/>
          </ac:graphicFrameMkLst>
        </pc:graphicFrameChg>
        <pc:graphicFrameChg chg="add mod">
          <ac:chgData name="Gladys Camero Pimiento" userId="73e228bc-67f8-4a35-a553-073f1859fc9a" providerId="ADAL" clId="{2C2C926B-A59B-40C2-8FD0-05A9919EE6A6}" dt="2026-06-24T16:26:54.175" v="438"/>
          <ac:graphicFrameMkLst>
            <pc:docMk/>
            <pc:sldMk cId="2081396581" sldId="268"/>
            <ac:graphicFrameMk id="3" creationId="{39862F29-B9FB-27B2-202C-EAF7AEF5C416}"/>
          </ac:graphicFrameMkLst>
        </pc:graphicFrameChg>
        <pc:graphicFrameChg chg="del">
          <ac:chgData name="Gladys Camero Pimiento" userId="73e228bc-67f8-4a35-a553-073f1859fc9a" providerId="ADAL" clId="{2C2C926B-A59B-40C2-8FD0-05A9919EE6A6}" dt="2026-06-24T16:25:44.509" v="434" actId="478"/>
          <ac:graphicFrameMkLst>
            <pc:docMk/>
            <pc:sldMk cId="2081396581" sldId="268"/>
            <ac:graphicFrameMk id="5" creationId="{51E3CAAE-2B77-2F82-4A8F-ACC532893B2D}"/>
          </ac:graphicFrameMkLst>
        </pc:graphicFrameChg>
        <pc:graphicFrameChg chg="add del mod modGraphic">
          <ac:chgData name="Gladys Camero Pimiento" userId="73e228bc-67f8-4a35-a553-073f1859fc9a" providerId="ADAL" clId="{2C2C926B-A59B-40C2-8FD0-05A9919EE6A6}" dt="2026-06-24T16:37:55.652" v="750" actId="478"/>
          <ac:graphicFrameMkLst>
            <pc:docMk/>
            <pc:sldMk cId="2081396581" sldId="268"/>
            <ac:graphicFrameMk id="12" creationId="{42B8BEC1-805A-BB21-C594-240A291A91F0}"/>
          </ac:graphicFrameMkLst>
        </pc:graphicFrameChg>
        <pc:graphicFrameChg chg="add mod modGraphic">
          <ac:chgData name="Gladys Camero Pimiento" userId="73e228bc-67f8-4a35-a553-073f1859fc9a" providerId="ADAL" clId="{2C2C926B-A59B-40C2-8FD0-05A9919EE6A6}" dt="2026-06-24T16:45:02.275" v="810" actId="14100"/>
          <ac:graphicFrameMkLst>
            <pc:docMk/>
            <pc:sldMk cId="2081396581" sldId="268"/>
            <ac:graphicFrameMk id="16" creationId="{E4D41AEB-7B03-2392-B485-72D434C65171}"/>
          </ac:graphicFrameMkLst>
        </pc:graphicFrameChg>
        <pc:picChg chg="mod">
          <ac:chgData name="Gladys Camero Pimiento" userId="73e228bc-67f8-4a35-a553-073f1859fc9a" providerId="ADAL" clId="{2C2C926B-A59B-40C2-8FD0-05A9919EE6A6}" dt="2026-06-24T16:45:23.511" v="813" actId="1076"/>
          <ac:picMkLst>
            <pc:docMk/>
            <pc:sldMk cId="2081396581" sldId="268"/>
            <ac:picMk id="9" creationId="{7AE83EED-B8C0-1B38-9D72-686FC20DD746}"/>
          </ac:picMkLst>
        </pc:picChg>
        <pc:picChg chg="mod">
          <ac:chgData name="Gladys Camero Pimiento" userId="73e228bc-67f8-4a35-a553-073f1859fc9a" providerId="ADAL" clId="{2C2C926B-A59B-40C2-8FD0-05A9919EE6A6}" dt="2026-06-24T16:31:05.224" v="549" actId="1076"/>
          <ac:picMkLst>
            <pc:docMk/>
            <pc:sldMk cId="2081396581" sldId="268"/>
            <ac:picMk id="1026" creationId="{62077C3A-852C-B288-36CD-227820C4D108}"/>
          </ac:picMkLst>
        </pc:picChg>
      </pc:sldChg>
      <pc:sldChg chg="add">
        <pc:chgData name="Gladys Camero Pimiento" userId="73e228bc-67f8-4a35-a553-073f1859fc9a" providerId="ADAL" clId="{2C2C926B-A59B-40C2-8FD0-05A9919EE6A6}" dt="2026-06-24T16:35:26.340" v="642" actId="2890"/>
        <pc:sldMkLst>
          <pc:docMk/>
          <pc:sldMk cId="1424666514" sldId="269"/>
        </pc:sldMkLst>
      </pc:sldChg>
      <pc:sldChg chg="addSp delSp modSp add mod">
        <pc:chgData name="Gladys Camero Pimiento" userId="73e228bc-67f8-4a35-a553-073f1859fc9a" providerId="ADAL" clId="{2C2C926B-A59B-40C2-8FD0-05A9919EE6A6}" dt="2026-06-24T19:30:18.158" v="1695" actId="207"/>
        <pc:sldMkLst>
          <pc:docMk/>
          <pc:sldMk cId="1694910517" sldId="270"/>
        </pc:sldMkLst>
        <pc:spChg chg="add mod">
          <ac:chgData name="Gladys Camero Pimiento" userId="73e228bc-67f8-4a35-a553-073f1859fc9a" providerId="ADAL" clId="{2C2C926B-A59B-40C2-8FD0-05A9919EE6A6}" dt="2026-06-24T19:29:43.286" v="1676" actId="1076"/>
          <ac:spMkLst>
            <pc:docMk/>
            <pc:sldMk cId="1694910517" sldId="270"/>
            <ac:spMk id="3" creationId="{FAB35128-4A28-034A-34F6-C98A296E9AA9}"/>
          </ac:spMkLst>
        </pc:spChg>
        <pc:spChg chg="mod">
          <ac:chgData name="Gladys Camero Pimiento" userId="73e228bc-67f8-4a35-a553-073f1859fc9a" providerId="ADAL" clId="{2C2C926B-A59B-40C2-8FD0-05A9919EE6A6}" dt="2026-06-24T17:02:21.057" v="867" actId="20577"/>
          <ac:spMkLst>
            <pc:docMk/>
            <pc:sldMk cId="1694910517" sldId="270"/>
            <ac:spMk id="4" creationId="{89370098-0DA3-4AA1-A8B7-68796DF5329F}"/>
          </ac:spMkLst>
        </pc:spChg>
        <pc:spChg chg="add del mod">
          <ac:chgData name="Gladys Camero Pimiento" userId="73e228bc-67f8-4a35-a553-073f1859fc9a" providerId="ADAL" clId="{2C2C926B-A59B-40C2-8FD0-05A9919EE6A6}" dt="2026-06-24T18:21:49.078" v="1346" actId="478"/>
          <ac:spMkLst>
            <pc:docMk/>
            <pc:sldMk cId="1694910517" sldId="270"/>
            <ac:spMk id="5" creationId="{0CDDE382-6DA4-3DC1-5CCE-98BFB8C845BA}"/>
          </ac:spMkLst>
        </pc:spChg>
        <pc:spChg chg="del mod">
          <ac:chgData name="Gladys Camero Pimiento" userId="73e228bc-67f8-4a35-a553-073f1859fc9a" providerId="ADAL" clId="{2C2C926B-A59B-40C2-8FD0-05A9919EE6A6}" dt="2026-06-24T17:02:30.161" v="869" actId="478"/>
          <ac:spMkLst>
            <pc:docMk/>
            <pc:sldMk cId="1694910517" sldId="270"/>
            <ac:spMk id="8" creationId="{6E6BFC16-03C0-4466-CF9A-7967E6B5D7A0}"/>
          </ac:spMkLst>
        </pc:spChg>
        <pc:spChg chg="del">
          <ac:chgData name="Gladys Camero Pimiento" userId="73e228bc-67f8-4a35-a553-073f1859fc9a" providerId="ADAL" clId="{2C2C926B-A59B-40C2-8FD0-05A9919EE6A6}" dt="2026-06-24T17:01:34.896" v="816" actId="478"/>
          <ac:spMkLst>
            <pc:docMk/>
            <pc:sldMk cId="1694910517" sldId="270"/>
            <ac:spMk id="10" creationId="{93F1454A-C97C-D4FA-41F9-845596F7E92A}"/>
          </ac:spMkLst>
        </pc:spChg>
        <pc:spChg chg="add del mod">
          <ac:chgData name="Gladys Camero Pimiento" userId="73e228bc-67f8-4a35-a553-073f1859fc9a" providerId="ADAL" clId="{2C2C926B-A59B-40C2-8FD0-05A9919EE6A6}" dt="2026-06-24T18:21:47.283" v="1345" actId="478"/>
          <ac:spMkLst>
            <pc:docMk/>
            <pc:sldMk cId="1694910517" sldId="270"/>
            <ac:spMk id="11" creationId="{1678FC04-A934-760E-B289-C6422F5C033C}"/>
          </ac:spMkLst>
        </pc:spChg>
        <pc:spChg chg="del">
          <ac:chgData name="Gladys Camero Pimiento" userId="73e228bc-67f8-4a35-a553-073f1859fc9a" providerId="ADAL" clId="{2C2C926B-A59B-40C2-8FD0-05A9919EE6A6}" dt="2026-06-24T17:01:38.968" v="818" actId="478"/>
          <ac:spMkLst>
            <pc:docMk/>
            <pc:sldMk cId="1694910517" sldId="270"/>
            <ac:spMk id="13" creationId="{F96A1F12-7CE3-5407-AD76-E14222EC3A67}"/>
          </ac:spMkLst>
        </pc:spChg>
        <pc:spChg chg="del">
          <ac:chgData name="Gladys Camero Pimiento" userId="73e228bc-67f8-4a35-a553-073f1859fc9a" providerId="ADAL" clId="{2C2C926B-A59B-40C2-8FD0-05A9919EE6A6}" dt="2026-06-24T17:01:41.393" v="819" actId="478"/>
          <ac:spMkLst>
            <pc:docMk/>
            <pc:sldMk cId="1694910517" sldId="270"/>
            <ac:spMk id="14" creationId="{B8ADF53C-52F2-C657-3A99-8764DD618E9F}"/>
          </ac:spMkLst>
        </pc:spChg>
        <pc:spChg chg="mod">
          <ac:chgData name="Gladys Camero Pimiento" userId="73e228bc-67f8-4a35-a553-073f1859fc9a" providerId="ADAL" clId="{2C2C926B-A59B-40C2-8FD0-05A9919EE6A6}" dt="2026-06-24T19:29:49.241" v="1678" actId="1076"/>
          <ac:spMkLst>
            <pc:docMk/>
            <pc:sldMk cId="1694910517" sldId="270"/>
            <ac:spMk id="15" creationId="{AF0E9520-65C7-56CA-1BDB-6B67346827A3}"/>
          </ac:spMkLst>
        </pc:spChg>
        <pc:spChg chg="add del mod">
          <ac:chgData name="Gladys Camero Pimiento" userId="73e228bc-67f8-4a35-a553-073f1859fc9a" providerId="ADAL" clId="{2C2C926B-A59B-40C2-8FD0-05A9919EE6A6}" dt="2026-06-24T18:21:36.614" v="1342" actId="478"/>
          <ac:spMkLst>
            <pc:docMk/>
            <pc:sldMk cId="1694910517" sldId="270"/>
            <ac:spMk id="17" creationId="{B61AB802-45B5-7F22-EEDC-1E327AB7C834}"/>
          </ac:spMkLst>
        </pc:spChg>
        <pc:spChg chg="add mod">
          <ac:chgData name="Gladys Camero Pimiento" userId="73e228bc-67f8-4a35-a553-073f1859fc9a" providerId="ADAL" clId="{2C2C926B-A59B-40C2-8FD0-05A9919EE6A6}" dt="2026-06-24T18:22:00.882" v="1349" actId="14100"/>
          <ac:spMkLst>
            <pc:docMk/>
            <pc:sldMk cId="1694910517" sldId="270"/>
            <ac:spMk id="22" creationId="{4897310D-736F-A05D-CC70-AAAD2B585205}"/>
          </ac:spMkLst>
        </pc:spChg>
        <pc:spChg chg="add mod">
          <ac:chgData name="Gladys Camero Pimiento" userId="73e228bc-67f8-4a35-a553-073f1859fc9a" providerId="ADAL" clId="{2C2C926B-A59B-40C2-8FD0-05A9919EE6A6}" dt="2026-06-24T18:22:33.775" v="1356" actId="1036"/>
          <ac:spMkLst>
            <pc:docMk/>
            <pc:sldMk cId="1694910517" sldId="270"/>
            <ac:spMk id="23" creationId="{A6E2F2EA-C020-6C64-F4AD-51CF25E0F0B7}"/>
          </ac:spMkLst>
        </pc:spChg>
        <pc:spChg chg="add mod">
          <ac:chgData name="Gladys Camero Pimiento" userId="73e228bc-67f8-4a35-a553-073f1859fc9a" providerId="ADAL" clId="{2C2C926B-A59B-40C2-8FD0-05A9919EE6A6}" dt="2026-06-24T18:22:30.010" v="1355" actId="1076"/>
          <ac:spMkLst>
            <pc:docMk/>
            <pc:sldMk cId="1694910517" sldId="270"/>
            <ac:spMk id="24" creationId="{F0F96CF0-5C60-9ACA-B73D-DDF97EED4EEE}"/>
          </ac:spMkLst>
        </pc:spChg>
        <pc:spChg chg="add mod">
          <ac:chgData name="Gladys Camero Pimiento" userId="73e228bc-67f8-4a35-a553-073f1859fc9a" providerId="ADAL" clId="{2C2C926B-A59B-40C2-8FD0-05A9919EE6A6}" dt="2026-06-24T19:29:36.874" v="1674" actId="1076"/>
          <ac:spMkLst>
            <pc:docMk/>
            <pc:sldMk cId="1694910517" sldId="270"/>
            <ac:spMk id="25" creationId="{AB504EC5-7790-E4AA-79B5-82C3C689C340}"/>
          </ac:spMkLst>
        </pc:spChg>
        <pc:spChg chg="add del mod ord">
          <ac:chgData name="Gladys Camero Pimiento" userId="73e228bc-67f8-4a35-a553-073f1859fc9a" providerId="ADAL" clId="{2C2C926B-A59B-40C2-8FD0-05A9919EE6A6}" dt="2026-06-24T18:54:06.296" v="1469" actId="478"/>
          <ac:spMkLst>
            <pc:docMk/>
            <pc:sldMk cId="1694910517" sldId="270"/>
            <ac:spMk id="26" creationId="{C8AA51BC-465E-162F-C024-61C5B59D3D95}"/>
          </ac:spMkLst>
        </pc:spChg>
        <pc:spChg chg="add mod">
          <ac:chgData name="Gladys Camero Pimiento" userId="73e228bc-67f8-4a35-a553-073f1859fc9a" providerId="ADAL" clId="{2C2C926B-A59B-40C2-8FD0-05A9919EE6A6}" dt="2026-06-24T19:30:06.791" v="1692" actId="14100"/>
          <ac:spMkLst>
            <pc:docMk/>
            <pc:sldMk cId="1694910517" sldId="270"/>
            <ac:spMk id="27" creationId="{69728C76-EED8-D9E7-2EC7-5A58D9DD1E6B}"/>
          </ac:spMkLst>
        </pc:spChg>
        <pc:spChg chg="add mod">
          <ac:chgData name="Gladys Camero Pimiento" userId="73e228bc-67f8-4a35-a553-073f1859fc9a" providerId="ADAL" clId="{2C2C926B-A59B-40C2-8FD0-05A9919EE6A6}" dt="2026-06-24T18:55:12.804" v="1477" actId="14100"/>
          <ac:spMkLst>
            <pc:docMk/>
            <pc:sldMk cId="1694910517" sldId="270"/>
            <ac:spMk id="28" creationId="{6EB53188-1289-30EE-C564-7894038D7793}"/>
          </ac:spMkLst>
        </pc:spChg>
        <pc:spChg chg="add mod">
          <ac:chgData name="Gladys Camero Pimiento" userId="73e228bc-67f8-4a35-a553-073f1859fc9a" providerId="ADAL" clId="{2C2C926B-A59B-40C2-8FD0-05A9919EE6A6}" dt="2026-06-24T19:29:57.602" v="1685" actId="14100"/>
          <ac:spMkLst>
            <pc:docMk/>
            <pc:sldMk cId="1694910517" sldId="270"/>
            <ac:spMk id="29" creationId="{1196DFAD-7C72-98F1-643C-4F60E5A08481}"/>
          </ac:spMkLst>
        </pc:spChg>
        <pc:spChg chg="add mod">
          <ac:chgData name="Gladys Camero Pimiento" userId="73e228bc-67f8-4a35-a553-073f1859fc9a" providerId="ADAL" clId="{2C2C926B-A59B-40C2-8FD0-05A9919EE6A6}" dt="2026-06-24T19:30:18.158" v="1695" actId="207"/>
          <ac:spMkLst>
            <pc:docMk/>
            <pc:sldMk cId="1694910517" sldId="270"/>
            <ac:spMk id="31" creationId="{A191E8AE-9043-77C7-E14C-50CCB59D5F92}"/>
          </ac:spMkLst>
        </pc:spChg>
        <pc:graphicFrameChg chg="del">
          <ac:chgData name="Gladys Camero Pimiento" userId="73e228bc-67f8-4a35-a553-073f1859fc9a" providerId="ADAL" clId="{2C2C926B-A59B-40C2-8FD0-05A9919EE6A6}" dt="2026-06-24T17:00:53.684" v="815" actId="478"/>
          <ac:graphicFrameMkLst>
            <pc:docMk/>
            <pc:sldMk cId="1694910517" sldId="270"/>
            <ac:graphicFrameMk id="2" creationId="{D2D5C420-70D0-7F3F-5CDC-5F0DB87E5993}"/>
          </ac:graphicFrameMkLst>
        </pc:graphicFrameChg>
        <pc:graphicFrameChg chg="add mod">
          <ac:chgData name="Gladys Camero Pimiento" userId="73e228bc-67f8-4a35-a553-073f1859fc9a" providerId="ADAL" clId="{2C2C926B-A59B-40C2-8FD0-05A9919EE6A6}" dt="2026-06-24T18:13:13.691" v="1185"/>
          <ac:graphicFrameMkLst>
            <pc:docMk/>
            <pc:sldMk cId="1694910517" sldId="270"/>
            <ac:graphicFrameMk id="12" creationId="{6DC96BC3-D14D-0365-4E85-BC38B1F39347}"/>
          </ac:graphicFrameMkLst>
        </pc:graphicFrameChg>
        <pc:graphicFrameChg chg="mod modGraphic">
          <ac:chgData name="Gladys Camero Pimiento" userId="73e228bc-67f8-4a35-a553-073f1859fc9a" providerId="ADAL" clId="{2C2C926B-A59B-40C2-8FD0-05A9919EE6A6}" dt="2026-06-24T19:29:31.128" v="1672" actId="1076"/>
          <ac:graphicFrameMkLst>
            <pc:docMk/>
            <pc:sldMk cId="1694910517" sldId="270"/>
            <ac:graphicFrameMk id="16" creationId="{E4D41AEB-7B03-2392-B485-72D434C65171}"/>
          </ac:graphicFrameMkLst>
        </pc:graphicFrameChg>
        <pc:graphicFrameChg chg="add mod">
          <ac:chgData name="Gladys Camero Pimiento" userId="73e228bc-67f8-4a35-a553-073f1859fc9a" providerId="ADAL" clId="{2C2C926B-A59B-40C2-8FD0-05A9919EE6A6}" dt="2026-06-24T18:14:01.478" v="1211"/>
          <ac:graphicFrameMkLst>
            <pc:docMk/>
            <pc:sldMk cId="1694910517" sldId="270"/>
            <ac:graphicFrameMk id="18" creationId="{3AE8306C-A58B-FF9A-2478-61EE34B4847E}"/>
          </ac:graphicFrameMkLst>
        </pc:graphicFrameChg>
        <pc:graphicFrameChg chg="add del mod">
          <ac:chgData name="Gladys Camero Pimiento" userId="73e228bc-67f8-4a35-a553-073f1859fc9a" providerId="ADAL" clId="{2C2C926B-A59B-40C2-8FD0-05A9919EE6A6}" dt="2026-06-24T18:14:30.867" v="1213" actId="478"/>
          <ac:graphicFrameMkLst>
            <pc:docMk/>
            <pc:sldMk cId="1694910517" sldId="270"/>
            <ac:graphicFrameMk id="19" creationId="{071FD229-2504-6C6F-7FB3-90F3CDE64F27}"/>
          </ac:graphicFrameMkLst>
        </pc:graphicFrameChg>
        <pc:graphicFrameChg chg="add del mod">
          <ac:chgData name="Gladys Camero Pimiento" userId="73e228bc-67f8-4a35-a553-073f1859fc9a" providerId="ADAL" clId="{2C2C926B-A59B-40C2-8FD0-05A9919EE6A6}" dt="2026-06-24T18:14:42.252" v="1215" actId="478"/>
          <ac:graphicFrameMkLst>
            <pc:docMk/>
            <pc:sldMk cId="1694910517" sldId="270"/>
            <ac:graphicFrameMk id="20" creationId="{B6D3A94D-0550-33D5-FDA4-108E18F845E7}"/>
          </ac:graphicFrameMkLst>
        </pc:graphicFrameChg>
        <pc:graphicFrameChg chg="add del mod">
          <ac:chgData name="Gladys Camero Pimiento" userId="73e228bc-67f8-4a35-a553-073f1859fc9a" providerId="ADAL" clId="{2C2C926B-A59B-40C2-8FD0-05A9919EE6A6}" dt="2026-06-24T18:14:57.654" v="1218" actId="478"/>
          <ac:graphicFrameMkLst>
            <pc:docMk/>
            <pc:sldMk cId="1694910517" sldId="270"/>
            <ac:graphicFrameMk id="21" creationId="{BBFD5438-38E8-CB33-C553-CACFCDB215B5}"/>
          </ac:graphicFrameMkLst>
        </pc:graphicFrameChg>
        <pc:picChg chg="mod">
          <ac:chgData name="Gladys Camero Pimiento" userId="73e228bc-67f8-4a35-a553-073f1859fc9a" providerId="ADAL" clId="{2C2C926B-A59B-40C2-8FD0-05A9919EE6A6}" dt="2026-06-24T18:22:39.551" v="1357" actId="1076"/>
          <ac:picMkLst>
            <pc:docMk/>
            <pc:sldMk cId="1694910517" sldId="270"/>
            <ac:picMk id="9" creationId="{7AE83EED-B8C0-1B38-9D72-686FC20DD746}"/>
          </ac:picMkLst>
        </pc:picChg>
        <pc:picChg chg="del">
          <ac:chgData name="Gladys Camero Pimiento" userId="73e228bc-67f8-4a35-a553-073f1859fc9a" providerId="ADAL" clId="{2C2C926B-A59B-40C2-8FD0-05A9919EE6A6}" dt="2026-06-24T17:01:36.571" v="817" actId="478"/>
          <ac:picMkLst>
            <pc:docMk/>
            <pc:sldMk cId="1694910517" sldId="270"/>
            <ac:picMk id="1026" creationId="{62077C3A-852C-B288-36CD-227820C4D108}"/>
          </ac:picMkLst>
        </pc:picChg>
      </pc:sldChg>
      <pc:sldChg chg="add">
        <pc:chgData name="Gladys Camero Pimiento" userId="73e228bc-67f8-4a35-a553-073f1859fc9a" providerId="ADAL" clId="{2C2C926B-A59B-40C2-8FD0-05A9919EE6A6}" dt="2026-06-24T18:57:06.349" v="1504" actId="2890"/>
        <pc:sldMkLst>
          <pc:docMk/>
          <pc:sldMk cId="1870464939" sldId="271"/>
        </pc:sldMkLst>
      </pc:sldChg>
      <pc:sldChg chg="addSp delSp modSp new mod">
        <pc:chgData name="Gladys Camero Pimiento" userId="73e228bc-67f8-4a35-a553-073f1859fc9a" providerId="ADAL" clId="{2C2C926B-A59B-40C2-8FD0-05A9919EE6A6}" dt="2026-06-24T20:03:58.314" v="1911" actId="20577"/>
        <pc:sldMkLst>
          <pc:docMk/>
          <pc:sldMk cId="1718513851" sldId="272"/>
        </pc:sldMkLst>
        <pc:spChg chg="add mod">
          <ac:chgData name="Gladys Camero Pimiento" userId="73e228bc-67f8-4a35-a553-073f1859fc9a" providerId="ADAL" clId="{2C2C926B-A59B-40C2-8FD0-05A9919EE6A6}" dt="2026-06-24T19:10:41.067" v="1598" actId="20577"/>
          <ac:spMkLst>
            <pc:docMk/>
            <pc:sldMk cId="1718513851" sldId="272"/>
            <ac:spMk id="6" creationId="{A7584A6F-F10F-21F4-811F-0975159763BB}"/>
          </ac:spMkLst>
        </pc:spChg>
        <pc:spChg chg="add mod">
          <ac:chgData name="Gladys Camero Pimiento" userId="73e228bc-67f8-4a35-a553-073f1859fc9a" providerId="ADAL" clId="{2C2C926B-A59B-40C2-8FD0-05A9919EE6A6}" dt="2026-06-24T19:14:15.303" v="1625" actId="122"/>
          <ac:spMkLst>
            <pc:docMk/>
            <pc:sldMk cId="1718513851" sldId="272"/>
            <ac:spMk id="8" creationId="{CC7BEA27-268F-D4DA-0D38-9CCDF2AA30E2}"/>
          </ac:spMkLst>
        </pc:spChg>
        <pc:spChg chg="add mod">
          <ac:chgData name="Gladys Camero Pimiento" userId="73e228bc-67f8-4a35-a553-073f1859fc9a" providerId="ADAL" clId="{2C2C926B-A59B-40C2-8FD0-05A9919EE6A6}" dt="2026-06-24T20:03:58.314" v="1911" actId="20577"/>
          <ac:spMkLst>
            <pc:docMk/>
            <pc:sldMk cId="1718513851" sldId="272"/>
            <ac:spMk id="15" creationId="{35D1A913-505F-821B-8CC7-EE73CA362E29}"/>
          </ac:spMkLst>
        </pc:spChg>
        <pc:graphicFrameChg chg="add del mod">
          <ac:chgData name="Gladys Camero Pimiento" userId="73e228bc-67f8-4a35-a553-073f1859fc9a" providerId="ADAL" clId="{2C2C926B-A59B-40C2-8FD0-05A9919EE6A6}" dt="2026-06-24T19:08:24.874" v="1529" actId="478"/>
          <ac:graphicFrameMkLst>
            <pc:docMk/>
            <pc:sldMk cId="1718513851" sldId="272"/>
            <ac:graphicFrameMk id="2" creationId="{697BCBD7-5137-2287-8FE4-4F2D7C2F35C5}"/>
          </ac:graphicFrameMkLst>
        </pc:graphicFrameChg>
        <pc:graphicFrameChg chg="add del mod">
          <ac:chgData name="Gladys Camero Pimiento" userId="73e228bc-67f8-4a35-a553-073f1859fc9a" providerId="ADAL" clId="{2C2C926B-A59B-40C2-8FD0-05A9919EE6A6}" dt="2026-06-24T19:36:12.015" v="1759" actId="1076"/>
          <ac:graphicFrameMkLst>
            <pc:docMk/>
            <pc:sldMk cId="1718513851" sldId="272"/>
            <ac:graphicFrameMk id="3" creationId="{BAC09478-EF5A-480A-F954-F35E2C7221A5}"/>
          </ac:graphicFrameMkLst>
        </pc:graphicFrameChg>
        <pc:graphicFrameChg chg="add mod">
          <ac:chgData name="Gladys Camero Pimiento" userId="73e228bc-67f8-4a35-a553-073f1859fc9a" providerId="ADAL" clId="{2C2C926B-A59B-40C2-8FD0-05A9919EE6A6}" dt="2026-06-24T19:33:50.031" v="1705"/>
          <ac:graphicFrameMkLst>
            <pc:docMk/>
            <pc:sldMk cId="1718513851" sldId="272"/>
            <ac:graphicFrameMk id="13" creationId="{BAC09478-EF5A-480A-F954-F35E2C7221A5}"/>
          </ac:graphicFrameMkLst>
        </pc:graphicFrameChg>
        <pc:graphicFrameChg chg="add del mod">
          <ac:chgData name="Gladys Camero Pimiento" userId="73e228bc-67f8-4a35-a553-073f1859fc9a" providerId="ADAL" clId="{2C2C926B-A59B-40C2-8FD0-05A9919EE6A6}" dt="2026-06-24T19:34:13.122" v="1708" actId="478"/>
          <ac:graphicFrameMkLst>
            <pc:docMk/>
            <pc:sldMk cId="1718513851" sldId="272"/>
            <ac:graphicFrameMk id="14" creationId="{20D6CD8C-4127-2993-7BFA-83D068A3952E}"/>
          </ac:graphicFrameMkLst>
        </pc:graphicFrameChg>
        <pc:picChg chg="add mod">
          <ac:chgData name="Gladys Camero Pimiento" userId="73e228bc-67f8-4a35-a553-073f1859fc9a" providerId="ADAL" clId="{2C2C926B-A59B-40C2-8FD0-05A9919EE6A6}" dt="2026-06-24T19:10:12.991" v="1546"/>
          <ac:picMkLst>
            <pc:docMk/>
            <pc:sldMk cId="1718513851" sldId="272"/>
            <ac:picMk id="4" creationId="{85C72DD8-2874-02EB-3240-ED4EE942F59A}"/>
          </ac:picMkLst>
        </pc:picChg>
        <pc:picChg chg="add mod">
          <ac:chgData name="Gladys Camero Pimiento" userId="73e228bc-67f8-4a35-a553-073f1859fc9a" providerId="ADAL" clId="{2C2C926B-A59B-40C2-8FD0-05A9919EE6A6}" dt="2026-06-24T19:17:59.875" v="1654" actId="14100"/>
          <ac:picMkLst>
            <pc:docMk/>
            <pc:sldMk cId="1718513851" sldId="272"/>
            <ac:picMk id="5" creationId="{A7FC898C-6263-4103-C7C5-8122114D3D85}"/>
          </ac:picMkLst>
        </pc:picChg>
        <pc:picChg chg="add mod">
          <ac:chgData name="Gladys Camero Pimiento" userId="73e228bc-67f8-4a35-a553-073f1859fc9a" providerId="ADAL" clId="{2C2C926B-A59B-40C2-8FD0-05A9919EE6A6}" dt="2026-06-24T20:03:40.610" v="1905" actId="1076"/>
          <ac:picMkLst>
            <pc:docMk/>
            <pc:sldMk cId="1718513851" sldId="272"/>
            <ac:picMk id="9" creationId="{89EF8E21-D1DC-62D5-8017-1E29993F9BA9}"/>
          </ac:picMkLst>
        </pc:picChg>
        <pc:picChg chg="add del mod">
          <ac:chgData name="Gladys Camero Pimiento" userId="73e228bc-67f8-4a35-a553-073f1859fc9a" providerId="ADAL" clId="{2C2C926B-A59B-40C2-8FD0-05A9919EE6A6}" dt="2026-06-24T20:03:08.319" v="1895" actId="21"/>
          <ac:picMkLst>
            <pc:docMk/>
            <pc:sldMk cId="1718513851" sldId="272"/>
            <ac:picMk id="10" creationId="{73044453-EDA0-FDF5-6E19-D6E7AA60524E}"/>
          </ac:picMkLst>
        </pc:picChg>
        <pc:picChg chg="add del mod">
          <ac:chgData name="Gladys Camero Pimiento" userId="73e228bc-67f8-4a35-a553-073f1859fc9a" providerId="ADAL" clId="{2C2C926B-A59B-40C2-8FD0-05A9919EE6A6}" dt="2026-06-24T20:02:45.811" v="1889" actId="21"/>
          <ac:picMkLst>
            <pc:docMk/>
            <pc:sldMk cId="1718513851" sldId="272"/>
            <ac:picMk id="11" creationId="{93F4C111-9346-0FAA-BAC5-884076F70B83}"/>
          </ac:picMkLst>
        </pc:picChg>
        <pc:picChg chg="add mod">
          <ac:chgData name="Gladys Camero Pimiento" userId="73e228bc-67f8-4a35-a553-073f1859fc9a" providerId="ADAL" clId="{2C2C926B-A59B-40C2-8FD0-05A9919EE6A6}" dt="2026-06-24T20:03:43.249" v="1906" actId="1076"/>
          <ac:picMkLst>
            <pc:docMk/>
            <pc:sldMk cId="1718513851" sldId="272"/>
            <ac:picMk id="12" creationId="{19F292FC-2721-8D78-DED1-5E70CD709802}"/>
          </ac:picMkLst>
        </pc:picChg>
        <pc:picChg chg="add del mod">
          <ac:chgData name="Gladys Camero Pimiento" userId="73e228bc-67f8-4a35-a553-073f1859fc9a" providerId="ADAL" clId="{2C2C926B-A59B-40C2-8FD0-05A9919EE6A6}" dt="2026-06-24T19:32:55.563" v="1700" actId="478"/>
          <ac:picMkLst>
            <pc:docMk/>
            <pc:sldMk cId="1718513851" sldId="272"/>
            <ac:picMk id="4098" creationId="{5076CC4B-6D05-5D81-6CF1-012521CB30E1}"/>
          </ac:picMkLst>
        </pc:picChg>
      </pc:sldChg>
      <pc:sldChg chg="addSp delSp modSp add mod">
        <pc:chgData name="Gladys Camero Pimiento" userId="73e228bc-67f8-4a35-a553-073f1859fc9a" providerId="ADAL" clId="{2C2C926B-A59B-40C2-8FD0-05A9919EE6A6}" dt="2026-06-24T20:21:27.710" v="1924" actId="1076"/>
        <pc:sldMkLst>
          <pc:docMk/>
          <pc:sldMk cId="3858207438" sldId="273"/>
        </pc:sldMkLst>
        <pc:spChg chg="mod">
          <ac:chgData name="Gladys Camero Pimiento" userId="73e228bc-67f8-4a35-a553-073f1859fc9a" providerId="ADAL" clId="{2C2C926B-A59B-40C2-8FD0-05A9919EE6A6}" dt="2026-06-24T19:40:01.063" v="1820" actId="20577"/>
          <ac:spMkLst>
            <pc:docMk/>
            <pc:sldMk cId="3858207438" sldId="273"/>
            <ac:spMk id="6" creationId="{A7584A6F-F10F-21F4-811F-0975159763BB}"/>
          </ac:spMkLst>
        </pc:spChg>
        <pc:spChg chg="del">
          <ac:chgData name="Gladys Camero Pimiento" userId="73e228bc-67f8-4a35-a553-073f1859fc9a" providerId="ADAL" clId="{2C2C926B-A59B-40C2-8FD0-05A9919EE6A6}" dt="2026-06-24T19:38:42.509" v="1774" actId="478"/>
          <ac:spMkLst>
            <pc:docMk/>
            <pc:sldMk cId="3858207438" sldId="273"/>
            <ac:spMk id="8" creationId="{CC7BEA27-268F-D4DA-0D38-9CCDF2AA30E2}"/>
          </ac:spMkLst>
        </pc:spChg>
        <pc:spChg chg="add mod">
          <ac:chgData name="Gladys Camero Pimiento" userId="73e228bc-67f8-4a35-a553-073f1859fc9a" providerId="ADAL" clId="{2C2C926B-A59B-40C2-8FD0-05A9919EE6A6}" dt="2026-06-24T20:03:24.430" v="1898" actId="1076"/>
          <ac:spMkLst>
            <pc:docMk/>
            <pc:sldMk cId="3858207438" sldId="273"/>
            <ac:spMk id="13" creationId="{7B9FF882-6025-F2D5-0A89-07D516D83767}"/>
          </ac:spMkLst>
        </pc:spChg>
        <pc:spChg chg="del">
          <ac:chgData name="Gladys Camero Pimiento" userId="73e228bc-67f8-4a35-a553-073f1859fc9a" providerId="ADAL" clId="{2C2C926B-A59B-40C2-8FD0-05A9919EE6A6}" dt="2026-06-24T19:38:20.860" v="1763" actId="478"/>
          <ac:spMkLst>
            <pc:docMk/>
            <pc:sldMk cId="3858207438" sldId="273"/>
            <ac:spMk id="15" creationId="{35D1A913-505F-821B-8CC7-EE73CA362E29}"/>
          </ac:spMkLst>
        </pc:spChg>
        <pc:graphicFrameChg chg="del">
          <ac:chgData name="Gladys Camero Pimiento" userId="73e228bc-67f8-4a35-a553-073f1859fc9a" providerId="ADAL" clId="{2C2C926B-A59B-40C2-8FD0-05A9919EE6A6}" dt="2026-06-24T19:38:18.057" v="1762" actId="478"/>
          <ac:graphicFrameMkLst>
            <pc:docMk/>
            <pc:sldMk cId="3858207438" sldId="273"/>
            <ac:graphicFrameMk id="3" creationId="{BAC09478-EF5A-480A-F954-F35E2C7221A5}"/>
          </ac:graphicFrameMkLst>
        </pc:graphicFrameChg>
        <pc:graphicFrameChg chg="add del mod">
          <ac:chgData name="Gladys Camero Pimiento" userId="73e228bc-67f8-4a35-a553-073f1859fc9a" providerId="ADAL" clId="{2C2C926B-A59B-40C2-8FD0-05A9919EE6A6}" dt="2026-06-24T19:40:26.774" v="1822" actId="478"/>
          <ac:graphicFrameMkLst>
            <pc:docMk/>
            <pc:sldMk cId="3858207438" sldId="273"/>
            <ac:graphicFrameMk id="7" creationId="{927CA069-544F-F497-3654-EA432DB4ED84}"/>
          </ac:graphicFrameMkLst>
        </pc:graphicFrameChg>
        <pc:graphicFrameChg chg="add mod modGraphic">
          <ac:chgData name="Gladys Camero Pimiento" userId="73e228bc-67f8-4a35-a553-073f1859fc9a" providerId="ADAL" clId="{2C2C926B-A59B-40C2-8FD0-05A9919EE6A6}" dt="2026-06-24T19:59:46.551" v="1882" actId="1076"/>
          <ac:graphicFrameMkLst>
            <pc:docMk/>
            <pc:sldMk cId="3858207438" sldId="273"/>
            <ac:graphicFrameMk id="14" creationId="{8F192FC0-199F-1232-C762-BBDF21301AE7}"/>
          </ac:graphicFrameMkLst>
        </pc:graphicFrameChg>
        <pc:picChg chg="add mod">
          <ac:chgData name="Gladys Camero Pimiento" userId="73e228bc-67f8-4a35-a553-073f1859fc9a" providerId="ADAL" clId="{2C2C926B-A59B-40C2-8FD0-05A9919EE6A6}" dt="2026-06-24T20:02:55.371" v="1892" actId="14100"/>
          <ac:picMkLst>
            <pc:docMk/>
            <pc:sldMk cId="3858207438" sldId="273"/>
            <ac:picMk id="2" creationId="{7A17F344-C574-0E9B-70F1-C6E55232C8B7}"/>
          </ac:picMkLst>
        </pc:picChg>
        <pc:picChg chg="mod">
          <ac:chgData name="Gladys Camero Pimiento" userId="73e228bc-67f8-4a35-a553-073f1859fc9a" providerId="ADAL" clId="{2C2C926B-A59B-40C2-8FD0-05A9919EE6A6}" dt="2026-06-24T20:21:27.710" v="1924" actId="1076"/>
          <ac:picMkLst>
            <pc:docMk/>
            <pc:sldMk cId="3858207438" sldId="273"/>
            <ac:picMk id="4" creationId="{85C72DD8-2874-02EB-3240-ED4EE942F59A}"/>
          </ac:picMkLst>
        </pc:picChg>
        <pc:picChg chg="del">
          <ac:chgData name="Gladys Camero Pimiento" userId="73e228bc-67f8-4a35-a553-073f1859fc9a" providerId="ADAL" clId="{2C2C926B-A59B-40C2-8FD0-05A9919EE6A6}" dt="2026-06-24T19:38:21.643" v="1764" actId="478"/>
          <ac:picMkLst>
            <pc:docMk/>
            <pc:sldMk cId="3858207438" sldId="273"/>
            <ac:picMk id="9" creationId="{89EF8E21-D1DC-62D5-8017-1E29993F9BA9}"/>
          </ac:picMkLst>
        </pc:picChg>
        <pc:picChg chg="del">
          <ac:chgData name="Gladys Camero Pimiento" userId="73e228bc-67f8-4a35-a553-073f1859fc9a" providerId="ADAL" clId="{2C2C926B-A59B-40C2-8FD0-05A9919EE6A6}" dt="2026-06-24T19:38:24.218" v="1767" actId="478"/>
          <ac:picMkLst>
            <pc:docMk/>
            <pc:sldMk cId="3858207438" sldId="273"/>
            <ac:picMk id="10" creationId="{73044453-EDA0-FDF5-6E19-D6E7AA60524E}"/>
          </ac:picMkLst>
        </pc:picChg>
        <pc:picChg chg="del">
          <ac:chgData name="Gladys Camero Pimiento" userId="73e228bc-67f8-4a35-a553-073f1859fc9a" providerId="ADAL" clId="{2C2C926B-A59B-40C2-8FD0-05A9919EE6A6}" dt="2026-06-24T19:38:22.955" v="1765" actId="478"/>
          <ac:picMkLst>
            <pc:docMk/>
            <pc:sldMk cId="3858207438" sldId="273"/>
            <ac:picMk id="11" creationId="{93F4C111-9346-0FAA-BAC5-884076F70B83}"/>
          </ac:picMkLst>
        </pc:picChg>
        <pc:picChg chg="del">
          <ac:chgData name="Gladys Camero Pimiento" userId="73e228bc-67f8-4a35-a553-073f1859fc9a" providerId="ADAL" clId="{2C2C926B-A59B-40C2-8FD0-05A9919EE6A6}" dt="2026-06-24T19:38:23.542" v="1766" actId="478"/>
          <ac:picMkLst>
            <pc:docMk/>
            <pc:sldMk cId="3858207438" sldId="273"/>
            <ac:picMk id="12" creationId="{19F292FC-2721-8D78-DED1-5E70CD709802}"/>
          </ac:picMkLst>
        </pc:picChg>
        <pc:picChg chg="add mod">
          <ac:chgData name="Gladys Camero Pimiento" userId="73e228bc-67f8-4a35-a553-073f1859fc9a" providerId="ADAL" clId="{2C2C926B-A59B-40C2-8FD0-05A9919EE6A6}" dt="2026-06-24T20:03:31.248" v="1902" actId="1076"/>
          <ac:picMkLst>
            <pc:docMk/>
            <pc:sldMk cId="3858207438" sldId="273"/>
            <ac:picMk id="16" creationId="{F6B14E7A-8247-F926-E9BF-B871190730CB}"/>
          </ac:picMkLst>
        </pc:picChg>
        <pc:picChg chg="add mod">
          <ac:chgData name="Gladys Camero Pimiento" userId="73e228bc-67f8-4a35-a553-073f1859fc9a" providerId="ADAL" clId="{2C2C926B-A59B-40C2-8FD0-05A9919EE6A6}" dt="2026-06-24T20:03:29.227" v="1901" actId="14100"/>
          <ac:picMkLst>
            <pc:docMk/>
            <pc:sldMk cId="3858207438" sldId="273"/>
            <ac:picMk id="17" creationId="{73044453-EDA0-FDF5-6E19-D6E7AA60524E}"/>
          </ac:picMkLst>
        </pc:picChg>
      </pc:sldChg>
      <pc:sldChg chg="addSp delSp modSp new mod ord">
        <pc:chgData name="Gladys Camero Pimiento" userId="73e228bc-67f8-4a35-a553-073f1859fc9a" providerId="ADAL" clId="{2C2C926B-A59B-40C2-8FD0-05A9919EE6A6}" dt="2026-06-24T21:10:47.053" v="2311" actId="1076"/>
        <pc:sldMkLst>
          <pc:docMk/>
          <pc:sldMk cId="1160394642" sldId="274"/>
        </pc:sldMkLst>
        <pc:spChg chg="add mod">
          <ac:chgData name="Gladys Camero Pimiento" userId="73e228bc-67f8-4a35-a553-073f1859fc9a" providerId="ADAL" clId="{2C2C926B-A59B-40C2-8FD0-05A9919EE6A6}" dt="2026-06-24T20:51:12.282" v="2133" actId="313"/>
          <ac:spMkLst>
            <pc:docMk/>
            <pc:sldMk cId="1160394642" sldId="274"/>
            <ac:spMk id="7" creationId="{B32DBFA9-D06B-2D9A-6846-FB8BA01B5989}"/>
          </ac:spMkLst>
        </pc:spChg>
        <pc:spChg chg="add del mod">
          <ac:chgData name="Gladys Camero Pimiento" userId="73e228bc-67f8-4a35-a553-073f1859fc9a" providerId="ADAL" clId="{2C2C926B-A59B-40C2-8FD0-05A9919EE6A6}" dt="2026-06-24T20:48:30.156" v="2056" actId="478"/>
          <ac:spMkLst>
            <pc:docMk/>
            <pc:sldMk cId="1160394642" sldId="274"/>
            <ac:spMk id="8" creationId="{6E8CA0F4-66AB-9177-D504-6F4A8B1EFBF4}"/>
          </ac:spMkLst>
        </pc:spChg>
        <pc:spChg chg="add del mod">
          <ac:chgData name="Gladys Camero Pimiento" userId="73e228bc-67f8-4a35-a553-073f1859fc9a" providerId="ADAL" clId="{2C2C926B-A59B-40C2-8FD0-05A9919EE6A6}" dt="2026-06-24T20:50:11.760" v="2077" actId="478"/>
          <ac:spMkLst>
            <pc:docMk/>
            <pc:sldMk cId="1160394642" sldId="274"/>
            <ac:spMk id="9" creationId="{73319DCF-6A8E-A2A6-3587-2C7515208E4D}"/>
          </ac:spMkLst>
        </pc:spChg>
        <pc:spChg chg="add del mod">
          <ac:chgData name="Gladys Camero Pimiento" userId="73e228bc-67f8-4a35-a553-073f1859fc9a" providerId="ADAL" clId="{2C2C926B-A59B-40C2-8FD0-05A9919EE6A6}" dt="2026-06-24T20:54:00.981" v="2167" actId="478"/>
          <ac:spMkLst>
            <pc:docMk/>
            <pc:sldMk cId="1160394642" sldId="274"/>
            <ac:spMk id="11" creationId="{27C3D60D-1128-1AA9-D3F9-7A832572D7BD}"/>
          </ac:spMkLst>
        </pc:spChg>
        <pc:spChg chg="add mod">
          <ac:chgData name="Gladys Camero Pimiento" userId="73e228bc-67f8-4a35-a553-073f1859fc9a" providerId="ADAL" clId="{2C2C926B-A59B-40C2-8FD0-05A9919EE6A6}" dt="2026-06-24T21:07:11.868" v="2287" actId="1076"/>
          <ac:spMkLst>
            <pc:docMk/>
            <pc:sldMk cId="1160394642" sldId="274"/>
            <ac:spMk id="16" creationId="{AA38B579-BA0E-6FA1-A911-9830CF6E0FE4}"/>
          </ac:spMkLst>
        </pc:spChg>
        <pc:spChg chg="add mod">
          <ac:chgData name="Gladys Camero Pimiento" userId="73e228bc-67f8-4a35-a553-073f1859fc9a" providerId="ADAL" clId="{2C2C926B-A59B-40C2-8FD0-05A9919EE6A6}" dt="2026-06-24T21:10:47.053" v="2311" actId="1076"/>
          <ac:spMkLst>
            <pc:docMk/>
            <pc:sldMk cId="1160394642" sldId="274"/>
            <ac:spMk id="17" creationId="{4893A0D7-FD2F-94EC-300C-C3812E1F9984}"/>
          </ac:spMkLst>
        </pc:spChg>
        <pc:spChg chg="add mod">
          <ac:chgData name="Gladys Camero Pimiento" userId="73e228bc-67f8-4a35-a553-073f1859fc9a" providerId="ADAL" clId="{2C2C926B-A59B-40C2-8FD0-05A9919EE6A6}" dt="2026-06-24T21:10:37.888" v="2310" actId="207"/>
          <ac:spMkLst>
            <pc:docMk/>
            <pc:sldMk cId="1160394642" sldId="274"/>
            <ac:spMk id="19" creationId="{6090B672-D266-5387-346C-628E4C5DB503}"/>
          </ac:spMkLst>
        </pc:spChg>
        <pc:graphicFrameChg chg="add del mod">
          <ac:chgData name="Gladys Camero Pimiento" userId="73e228bc-67f8-4a35-a553-073f1859fc9a" providerId="ADAL" clId="{2C2C926B-A59B-40C2-8FD0-05A9919EE6A6}" dt="2026-06-24T20:12:38.184" v="1921" actId="478"/>
          <ac:graphicFrameMkLst>
            <pc:docMk/>
            <pc:sldMk cId="1160394642" sldId="274"/>
            <ac:graphicFrameMk id="2" creationId="{03C2D87D-0A42-5445-758E-246C4D7DDDA7}"/>
          </ac:graphicFrameMkLst>
        </pc:graphicFrameChg>
        <pc:graphicFrameChg chg="add del mod">
          <ac:chgData name="Gladys Camero Pimiento" userId="73e228bc-67f8-4a35-a553-073f1859fc9a" providerId="ADAL" clId="{2C2C926B-A59B-40C2-8FD0-05A9919EE6A6}" dt="2026-06-24T20:12:36.664" v="1920" actId="478"/>
          <ac:graphicFrameMkLst>
            <pc:docMk/>
            <pc:sldMk cId="1160394642" sldId="274"/>
            <ac:graphicFrameMk id="3" creationId="{F5E2FADF-4E63-F26B-E147-B16493E6730D}"/>
          </ac:graphicFrameMkLst>
        </pc:graphicFrameChg>
        <pc:graphicFrameChg chg="add del mod">
          <ac:chgData name="Gladys Camero Pimiento" userId="73e228bc-67f8-4a35-a553-073f1859fc9a" providerId="ADAL" clId="{2C2C926B-A59B-40C2-8FD0-05A9919EE6A6}" dt="2026-06-24T20:48:27.128" v="2054" actId="478"/>
          <ac:graphicFrameMkLst>
            <pc:docMk/>
            <pc:sldMk cId="1160394642" sldId="274"/>
            <ac:graphicFrameMk id="4" creationId="{544E4277-FF5F-54CA-1131-F6CD3F5D0D4C}"/>
          </ac:graphicFrameMkLst>
        </pc:graphicFrameChg>
        <pc:graphicFrameChg chg="add del mod">
          <ac:chgData name="Gladys Camero Pimiento" userId="73e228bc-67f8-4a35-a553-073f1859fc9a" providerId="ADAL" clId="{2C2C926B-A59B-40C2-8FD0-05A9919EE6A6}" dt="2026-06-24T21:02:00.174" v="2236" actId="478"/>
          <ac:graphicFrameMkLst>
            <pc:docMk/>
            <pc:sldMk cId="1160394642" sldId="274"/>
            <ac:graphicFrameMk id="10" creationId="{D7A2C146-F3B9-F1FB-4A68-82F33DF33A25}"/>
          </ac:graphicFrameMkLst>
        </pc:graphicFrameChg>
        <pc:graphicFrameChg chg="add del mod modGraphic">
          <ac:chgData name="Gladys Camero Pimiento" userId="73e228bc-67f8-4a35-a553-073f1859fc9a" providerId="ADAL" clId="{2C2C926B-A59B-40C2-8FD0-05A9919EE6A6}" dt="2026-06-24T20:53:59.287" v="2166" actId="478"/>
          <ac:graphicFrameMkLst>
            <pc:docMk/>
            <pc:sldMk cId="1160394642" sldId="274"/>
            <ac:graphicFrameMk id="12" creationId="{B0AD3D3F-C099-12FC-3767-DDD743EC6496}"/>
          </ac:graphicFrameMkLst>
        </pc:graphicFrameChg>
        <pc:graphicFrameChg chg="add del mod modGraphic">
          <ac:chgData name="Gladys Camero Pimiento" userId="73e228bc-67f8-4a35-a553-073f1859fc9a" providerId="ADAL" clId="{2C2C926B-A59B-40C2-8FD0-05A9919EE6A6}" dt="2026-06-24T21:00:48.865" v="2233" actId="478"/>
          <ac:graphicFrameMkLst>
            <pc:docMk/>
            <pc:sldMk cId="1160394642" sldId="274"/>
            <ac:graphicFrameMk id="13" creationId="{B285E598-5386-6420-267D-92E32B551063}"/>
          </ac:graphicFrameMkLst>
        </pc:graphicFrameChg>
        <pc:graphicFrameChg chg="add del mod modGraphic">
          <ac:chgData name="Gladys Camero Pimiento" userId="73e228bc-67f8-4a35-a553-073f1859fc9a" providerId="ADAL" clId="{2C2C926B-A59B-40C2-8FD0-05A9919EE6A6}" dt="2026-06-24T21:03:00.516" v="2240" actId="478"/>
          <ac:graphicFrameMkLst>
            <pc:docMk/>
            <pc:sldMk cId="1160394642" sldId="274"/>
            <ac:graphicFrameMk id="14" creationId="{6A24A8BD-9D01-0FF5-7A24-960DCBD51217}"/>
          </ac:graphicFrameMkLst>
        </pc:graphicFrameChg>
        <pc:graphicFrameChg chg="add mod modGraphic">
          <ac:chgData name="Gladys Camero Pimiento" userId="73e228bc-67f8-4a35-a553-073f1859fc9a" providerId="ADAL" clId="{2C2C926B-A59B-40C2-8FD0-05A9919EE6A6}" dt="2026-06-24T21:06:34.710" v="2262" actId="1076"/>
          <ac:graphicFrameMkLst>
            <pc:docMk/>
            <pc:sldMk cId="1160394642" sldId="274"/>
            <ac:graphicFrameMk id="15" creationId="{3168510F-05C0-2033-44B3-9BB9F4CD10B5}"/>
          </ac:graphicFrameMkLst>
        </pc:graphicFrameChg>
        <pc:picChg chg="add mod">
          <ac:chgData name="Gladys Camero Pimiento" userId="73e228bc-67f8-4a35-a553-073f1859fc9a" providerId="ADAL" clId="{2C2C926B-A59B-40C2-8FD0-05A9919EE6A6}" dt="2026-06-24T20:21:43.383" v="1926" actId="1076"/>
          <ac:picMkLst>
            <pc:docMk/>
            <pc:sldMk cId="1160394642" sldId="274"/>
            <ac:picMk id="5" creationId="{F07F988E-05BC-2ED7-C2F5-17402E72653B}"/>
          </ac:picMkLst>
        </pc:picChg>
        <pc:picChg chg="add mod">
          <ac:chgData name="Gladys Camero Pimiento" userId="73e228bc-67f8-4a35-a553-073f1859fc9a" providerId="ADAL" clId="{2C2C926B-A59B-40C2-8FD0-05A9919EE6A6}" dt="2026-06-24T20:21:47.683" v="1929" actId="1076"/>
          <ac:picMkLst>
            <pc:docMk/>
            <pc:sldMk cId="1160394642" sldId="274"/>
            <ac:picMk id="6" creationId="{67902CD5-253C-ACA1-36C5-474FD76363D7}"/>
          </ac:picMkLst>
        </pc:picChg>
        <pc:picChg chg="add del mod">
          <ac:chgData name="Gladys Camero Pimiento" userId="73e228bc-67f8-4a35-a553-073f1859fc9a" providerId="ADAL" clId="{2C2C926B-A59B-40C2-8FD0-05A9919EE6A6}" dt="2026-06-24T20:48:28.212" v="2055" actId="478"/>
          <ac:picMkLst>
            <pc:docMk/>
            <pc:sldMk cId="1160394642" sldId="274"/>
            <ac:picMk id="6146" creationId="{C06C14FF-799C-15C9-232D-54DF1A83AC51}"/>
          </ac:picMkLst>
        </pc:picChg>
      </pc:sldChg>
      <pc:sldChg chg="add del">
        <pc:chgData name="Gladys Camero Pimiento" userId="73e228bc-67f8-4a35-a553-073f1859fc9a" providerId="ADAL" clId="{2C2C926B-A59B-40C2-8FD0-05A9919EE6A6}" dt="2026-06-24T19:42:52.562" v="1848" actId="2696"/>
        <pc:sldMkLst>
          <pc:docMk/>
          <pc:sldMk cId="4125510511" sldId="274"/>
        </pc:sldMkLst>
      </pc:sldChg>
      <pc:sldChg chg="addSp modSp add mod">
        <pc:chgData name="Gladys Camero Pimiento" userId="73e228bc-67f8-4a35-a553-073f1859fc9a" providerId="ADAL" clId="{2C2C926B-A59B-40C2-8FD0-05A9919EE6A6}" dt="2026-06-24T20:39:06.648" v="2051" actId="207"/>
        <pc:sldMkLst>
          <pc:docMk/>
          <pc:sldMk cId="2555814471" sldId="275"/>
        </pc:sldMkLst>
        <pc:spChg chg="add mod">
          <ac:chgData name="Gladys Camero Pimiento" userId="73e228bc-67f8-4a35-a553-073f1859fc9a" providerId="ADAL" clId="{2C2C926B-A59B-40C2-8FD0-05A9919EE6A6}" dt="2026-06-24T20:39:06.648" v="2051" actId="207"/>
          <ac:spMkLst>
            <pc:docMk/>
            <pc:sldMk cId="2555814471" sldId="275"/>
            <ac:spMk id="3" creationId="{A0543A67-064E-BEB1-308A-D6694318815F}"/>
          </ac:spMkLst>
        </pc:spChg>
        <pc:picChg chg="mod">
          <ac:chgData name="Gladys Camero Pimiento" userId="73e228bc-67f8-4a35-a553-073f1859fc9a" providerId="ADAL" clId="{2C2C926B-A59B-40C2-8FD0-05A9919EE6A6}" dt="2026-06-24T20:38:25.781" v="2042" actId="1076"/>
          <ac:picMkLst>
            <pc:docMk/>
            <pc:sldMk cId="2555814471" sldId="275"/>
            <ac:picMk id="6146" creationId="{C06C14FF-799C-15C9-232D-54DF1A83AC51}"/>
          </ac:picMkLst>
        </pc:picChg>
      </pc:sldChg>
      <pc:sldChg chg="addSp delSp modSp add mod ord">
        <pc:chgData name="Gladys Camero Pimiento" userId="73e228bc-67f8-4a35-a553-073f1859fc9a" providerId="ADAL" clId="{2C2C926B-A59B-40C2-8FD0-05A9919EE6A6}" dt="2026-06-24T21:01:00.690" v="2235"/>
        <pc:sldMkLst>
          <pc:docMk/>
          <pc:sldMk cId="4108652789" sldId="276"/>
        </pc:sldMkLst>
        <pc:spChg chg="add mod">
          <ac:chgData name="Gladys Camero Pimiento" userId="73e228bc-67f8-4a35-a553-073f1859fc9a" providerId="ADAL" clId="{2C2C926B-A59B-40C2-8FD0-05A9919EE6A6}" dt="2026-06-24T21:00:32.304" v="2231" actId="14100"/>
          <ac:spMkLst>
            <pc:docMk/>
            <pc:sldMk cId="4108652789" sldId="276"/>
            <ac:spMk id="3" creationId="{76A48190-1578-71ED-AAAF-168FBE38AC04}"/>
          </ac:spMkLst>
        </pc:spChg>
        <pc:graphicFrameChg chg="add del mod modGraphic">
          <ac:chgData name="Gladys Camero Pimiento" userId="73e228bc-67f8-4a35-a553-073f1859fc9a" providerId="ADAL" clId="{2C2C926B-A59B-40C2-8FD0-05A9919EE6A6}" dt="2026-06-24T20:59:39.744" v="2219" actId="478"/>
          <ac:graphicFrameMkLst>
            <pc:docMk/>
            <pc:sldMk cId="4108652789" sldId="276"/>
            <ac:graphicFrameMk id="2" creationId="{19CBE926-9F51-E693-8AA3-720CAFD708E2}"/>
          </ac:graphicFrameMkLst>
        </pc:graphicFrameChg>
        <pc:graphicFrameChg chg="add mod">
          <ac:chgData name="Gladys Camero Pimiento" userId="73e228bc-67f8-4a35-a553-073f1859fc9a" providerId="ADAL" clId="{2C2C926B-A59B-40C2-8FD0-05A9919EE6A6}" dt="2026-06-24T20:59:17.426" v="2215"/>
          <ac:graphicFrameMkLst>
            <pc:docMk/>
            <pc:sldMk cId="4108652789" sldId="276"/>
            <ac:graphicFrameMk id="4" creationId="{BE1E6166-63CE-507A-88A6-B82DD8E07288}"/>
          </ac:graphicFrameMkLst>
        </pc:graphicFrameChg>
        <pc:graphicFrameChg chg="add mod modGraphic">
          <ac:chgData name="Gladys Camero Pimiento" userId="73e228bc-67f8-4a35-a553-073f1859fc9a" providerId="ADAL" clId="{2C2C926B-A59B-40C2-8FD0-05A9919EE6A6}" dt="2026-06-24T21:00:38.865" v="2232" actId="113"/>
          <ac:graphicFrameMkLst>
            <pc:docMk/>
            <pc:sldMk cId="4108652789" sldId="276"/>
            <ac:graphicFrameMk id="8" creationId="{B4D9D61C-8E4B-8D72-836C-49E6DF139B0C}"/>
          </ac:graphicFrameMkLst>
        </pc:graphicFrameChg>
        <pc:graphicFrameChg chg="del">
          <ac:chgData name="Gladys Camero Pimiento" userId="73e228bc-67f8-4a35-a553-073f1859fc9a" providerId="ADAL" clId="{2C2C926B-A59B-40C2-8FD0-05A9919EE6A6}" dt="2026-06-24T20:56:08.937" v="2175" actId="478"/>
          <ac:graphicFrameMkLst>
            <pc:docMk/>
            <pc:sldMk cId="4108652789" sldId="276"/>
            <ac:graphicFrameMk id="13" creationId="{B285E598-5386-6420-267D-92E32B551063}"/>
          </ac:graphicFrameMkLst>
        </pc:graphicFrameChg>
      </pc:sldChg>
      <pc:sldChg chg="addSp delSp modSp add mod">
        <pc:chgData name="Gladys Camero Pimiento" userId="73e228bc-67f8-4a35-a553-073f1859fc9a" providerId="ADAL" clId="{2C2C926B-A59B-40C2-8FD0-05A9919EE6A6}" dt="2026-06-24T21:29:16.064" v="2579" actId="1076"/>
        <pc:sldMkLst>
          <pc:docMk/>
          <pc:sldMk cId="917503331" sldId="277"/>
        </pc:sldMkLst>
        <pc:spChg chg="add mod">
          <ac:chgData name="Gladys Camero Pimiento" userId="73e228bc-67f8-4a35-a553-073f1859fc9a" providerId="ADAL" clId="{2C2C926B-A59B-40C2-8FD0-05A9919EE6A6}" dt="2026-06-24T21:27:30.513" v="2541" actId="1076"/>
          <ac:spMkLst>
            <pc:docMk/>
            <pc:sldMk cId="917503331" sldId="277"/>
            <ac:spMk id="2" creationId="{0CAE099B-E4D5-3E04-B405-69BB81841BAC}"/>
          </ac:spMkLst>
        </pc:spChg>
        <pc:spChg chg="add mod">
          <ac:chgData name="Gladys Camero Pimiento" userId="73e228bc-67f8-4a35-a553-073f1859fc9a" providerId="ADAL" clId="{2C2C926B-A59B-40C2-8FD0-05A9919EE6A6}" dt="2026-06-24T21:27:11.136" v="2536" actId="1076"/>
          <ac:spMkLst>
            <pc:docMk/>
            <pc:sldMk cId="917503331" sldId="277"/>
            <ac:spMk id="3" creationId="{3D18B7B4-EAA5-0189-771D-717AE09E2968}"/>
          </ac:spMkLst>
        </pc:spChg>
        <pc:spChg chg="add mod">
          <ac:chgData name="Gladys Camero Pimiento" userId="73e228bc-67f8-4a35-a553-073f1859fc9a" providerId="ADAL" clId="{2C2C926B-A59B-40C2-8FD0-05A9919EE6A6}" dt="2026-06-24T21:23:38.104" v="2517" actId="1076"/>
          <ac:spMkLst>
            <pc:docMk/>
            <pc:sldMk cId="917503331" sldId="277"/>
            <ac:spMk id="4" creationId="{49700B64-25CD-1116-4951-7A8BBA863CBB}"/>
          </ac:spMkLst>
        </pc:spChg>
        <pc:spChg chg="mod">
          <ac:chgData name="Gladys Camero Pimiento" userId="73e228bc-67f8-4a35-a553-073f1859fc9a" providerId="ADAL" clId="{2C2C926B-A59B-40C2-8FD0-05A9919EE6A6}" dt="2026-06-24T21:29:16.064" v="2579" actId="1076"/>
          <ac:spMkLst>
            <pc:docMk/>
            <pc:sldMk cId="917503331" sldId="277"/>
            <ac:spMk id="7" creationId="{B32DBFA9-D06B-2D9A-6846-FB8BA01B5989}"/>
          </ac:spMkLst>
        </pc:spChg>
        <pc:spChg chg="mod">
          <ac:chgData name="Gladys Camero Pimiento" userId="73e228bc-67f8-4a35-a553-073f1859fc9a" providerId="ADAL" clId="{2C2C926B-A59B-40C2-8FD0-05A9919EE6A6}" dt="2026-06-24T21:29:12.434" v="2578" actId="255"/>
          <ac:spMkLst>
            <pc:docMk/>
            <pc:sldMk cId="917503331" sldId="277"/>
            <ac:spMk id="16" creationId="{AA38B579-BA0E-6FA1-A911-9830CF6E0FE4}"/>
          </ac:spMkLst>
        </pc:spChg>
        <pc:spChg chg="del">
          <ac:chgData name="Gladys Camero Pimiento" userId="73e228bc-67f8-4a35-a553-073f1859fc9a" providerId="ADAL" clId="{2C2C926B-A59B-40C2-8FD0-05A9919EE6A6}" dt="2026-06-24T21:18:24.473" v="2387" actId="478"/>
          <ac:spMkLst>
            <pc:docMk/>
            <pc:sldMk cId="917503331" sldId="277"/>
            <ac:spMk id="17" creationId="{4893A0D7-FD2F-94EC-300C-C3812E1F9984}"/>
          </ac:spMkLst>
        </pc:spChg>
        <pc:spChg chg="mod">
          <ac:chgData name="Gladys Camero Pimiento" userId="73e228bc-67f8-4a35-a553-073f1859fc9a" providerId="ADAL" clId="{2C2C926B-A59B-40C2-8FD0-05A9919EE6A6}" dt="2026-06-24T21:28:45.010" v="2577" actId="14100"/>
          <ac:spMkLst>
            <pc:docMk/>
            <pc:sldMk cId="917503331" sldId="277"/>
            <ac:spMk id="19" creationId="{6090B672-D266-5387-346C-628E4C5DB503}"/>
          </ac:spMkLst>
        </pc:spChg>
        <pc:graphicFrameChg chg="del modGraphic">
          <ac:chgData name="Gladys Camero Pimiento" userId="73e228bc-67f8-4a35-a553-073f1859fc9a" providerId="ADAL" clId="{2C2C926B-A59B-40C2-8FD0-05A9919EE6A6}" dt="2026-06-24T21:18:17.878" v="2385" actId="478"/>
          <ac:graphicFrameMkLst>
            <pc:docMk/>
            <pc:sldMk cId="917503331" sldId="277"/>
            <ac:graphicFrameMk id="15" creationId="{3168510F-05C0-2033-44B3-9BB9F4CD10B5}"/>
          </ac:graphicFrameMkLst>
        </pc:graphicFrameChg>
        <pc:picChg chg="add mod">
          <ac:chgData name="Gladys Camero Pimiento" userId="73e228bc-67f8-4a35-a553-073f1859fc9a" providerId="ADAL" clId="{2C2C926B-A59B-40C2-8FD0-05A9919EE6A6}" dt="2026-06-24T21:27:32.412" v="2542" actId="1076"/>
          <ac:picMkLst>
            <pc:docMk/>
            <pc:sldMk cId="917503331" sldId="277"/>
            <ac:picMk id="8194" creationId="{83A515FF-2F08-F1C4-E46E-E670F77A2511}"/>
          </ac:picMkLst>
        </pc:picChg>
        <pc:picChg chg="add mod">
          <ac:chgData name="Gladys Camero Pimiento" userId="73e228bc-67f8-4a35-a553-073f1859fc9a" providerId="ADAL" clId="{2C2C926B-A59B-40C2-8FD0-05A9919EE6A6}" dt="2026-06-24T21:27:17.297" v="2537" actId="1076"/>
          <ac:picMkLst>
            <pc:docMk/>
            <pc:sldMk cId="917503331" sldId="277"/>
            <ac:picMk id="8196" creationId="{C0944EAC-D14B-C2E0-095B-932C030F28D1}"/>
          </ac:picMkLst>
        </pc:picChg>
        <pc:picChg chg="add mod">
          <ac:chgData name="Gladys Camero Pimiento" userId="73e228bc-67f8-4a35-a553-073f1859fc9a" providerId="ADAL" clId="{2C2C926B-A59B-40C2-8FD0-05A9919EE6A6}" dt="2026-06-24T21:27:07.832" v="2535" actId="1076"/>
          <ac:picMkLst>
            <pc:docMk/>
            <pc:sldMk cId="917503331" sldId="277"/>
            <ac:picMk id="8198" creationId="{2A231C3B-7AE3-DFDD-561C-57D99EF7FADA}"/>
          </ac:picMkLst>
        </pc:picChg>
      </pc:sldChg>
      <pc:sldChg chg="addSp delSp modSp add mod">
        <pc:chgData name="Gladys Camero Pimiento" userId="73e228bc-67f8-4a35-a553-073f1859fc9a" providerId="ADAL" clId="{2C2C926B-A59B-40C2-8FD0-05A9919EE6A6}" dt="2026-06-24T23:21:56.625" v="2700" actId="255"/>
        <pc:sldMkLst>
          <pc:docMk/>
          <pc:sldMk cId="2475232537" sldId="278"/>
        </pc:sldMkLst>
        <pc:spChg chg="del mod">
          <ac:chgData name="Gladys Camero Pimiento" userId="73e228bc-67f8-4a35-a553-073f1859fc9a" providerId="ADAL" clId="{2C2C926B-A59B-40C2-8FD0-05A9919EE6A6}" dt="2026-06-24T23:13:53.112" v="2667" actId="478"/>
          <ac:spMkLst>
            <pc:docMk/>
            <pc:sldMk cId="2475232537" sldId="278"/>
            <ac:spMk id="2" creationId="{0CAE099B-E4D5-3E04-B405-69BB81841BAC}"/>
          </ac:spMkLst>
        </pc:spChg>
        <pc:spChg chg="del">
          <ac:chgData name="Gladys Camero Pimiento" userId="73e228bc-67f8-4a35-a553-073f1859fc9a" providerId="ADAL" clId="{2C2C926B-A59B-40C2-8FD0-05A9919EE6A6}" dt="2026-06-24T23:13:56.723" v="2669" actId="478"/>
          <ac:spMkLst>
            <pc:docMk/>
            <pc:sldMk cId="2475232537" sldId="278"/>
            <ac:spMk id="3" creationId="{3D18B7B4-EAA5-0189-771D-717AE09E2968}"/>
          </ac:spMkLst>
        </pc:spChg>
        <pc:spChg chg="del">
          <ac:chgData name="Gladys Camero Pimiento" userId="73e228bc-67f8-4a35-a553-073f1859fc9a" providerId="ADAL" clId="{2C2C926B-A59B-40C2-8FD0-05A9919EE6A6}" dt="2026-06-24T23:13:55.898" v="2668" actId="478"/>
          <ac:spMkLst>
            <pc:docMk/>
            <pc:sldMk cId="2475232537" sldId="278"/>
            <ac:spMk id="4" creationId="{49700B64-25CD-1116-4951-7A8BBA863CBB}"/>
          </ac:spMkLst>
        </pc:spChg>
        <pc:spChg chg="mod">
          <ac:chgData name="Gladys Camero Pimiento" userId="73e228bc-67f8-4a35-a553-073f1859fc9a" providerId="ADAL" clId="{2C2C926B-A59B-40C2-8FD0-05A9919EE6A6}" dt="2026-06-24T23:15:49.067" v="2688" actId="1076"/>
          <ac:spMkLst>
            <pc:docMk/>
            <pc:sldMk cId="2475232537" sldId="278"/>
            <ac:spMk id="7" creationId="{B32DBFA9-D06B-2D9A-6846-FB8BA01B5989}"/>
          </ac:spMkLst>
        </pc:spChg>
        <pc:spChg chg="add del">
          <ac:chgData name="Gladys Camero Pimiento" userId="73e228bc-67f8-4a35-a553-073f1859fc9a" providerId="ADAL" clId="{2C2C926B-A59B-40C2-8FD0-05A9919EE6A6}" dt="2026-06-24T23:09:49.156" v="2665" actId="478"/>
          <ac:spMkLst>
            <pc:docMk/>
            <pc:sldMk cId="2475232537" sldId="278"/>
            <ac:spMk id="8" creationId="{FB27EF68-3F49-56AD-AA67-B1B311221F68}"/>
          </ac:spMkLst>
        </pc:spChg>
        <pc:spChg chg="add mod">
          <ac:chgData name="Gladys Camero Pimiento" userId="73e228bc-67f8-4a35-a553-073f1859fc9a" providerId="ADAL" clId="{2C2C926B-A59B-40C2-8FD0-05A9919EE6A6}" dt="2026-06-24T23:15:21.082" v="2684" actId="1076"/>
          <ac:spMkLst>
            <pc:docMk/>
            <pc:sldMk cId="2475232537" sldId="278"/>
            <ac:spMk id="11" creationId="{ACC5904A-255C-7CEE-E3D0-38E83AD477D4}"/>
          </ac:spMkLst>
        </pc:spChg>
        <pc:spChg chg="del mod">
          <ac:chgData name="Gladys Camero Pimiento" userId="73e228bc-67f8-4a35-a553-073f1859fc9a" providerId="ADAL" clId="{2C2C926B-A59B-40C2-8FD0-05A9919EE6A6}" dt="2026-06-24T23:15:11.756" v="2683" actId="478"/>
          <ac:spMkLst>
            <pc:docMk/>
            <pc:sldMk cId="2475232537" sldId="278"/>
            <ac:spMk id="16" creationId="{AA38B579-BA0E-6FA1-A911-9830CF6E0FE4}"/>
          </ac:spMkLst>
        </pc:spChg>
        <pc:spChg chg="mod">
          <ac:chgData name="Gladys Camero Pimiento" userId="73e228bc-67f8-4a35-a553-073f1859fc9a" providerId="ADAL" clId="{2C2C926B-A59B-40C2-8FD0-05A9919EE6A6}" dt="2026-06-24T23:21:56.625" v="2700" actId="255"/>
          <ac:spMkLst>
            <pc:docMk/>
            <pc:sldMk cId="2475232537" sldId="278"/>
            <ac:spMk id="19" creationId="{6090B672-D266-5387-346C-628E4C5DB503}"/>
          </ac:spMkLst>
        </pc:spChg>
        <pc:graphicFrameChg chg="add del mod">
          <ac:chgData name="Gladys Camero Pimiento" userId="73e228bc-67f8-4a35-a553-073f1859fc9a" providerId="ADAL" clId="{2C2C926B-A59B-40C2-8FD0-05A9919EE6A6}" dt="2026-06-24T23:21:37.607" v="2698" actId="478"/>
          <ac:graphicFrameMkLst>
            <pc:docMk/>
            <pc:sldMk cId="2475232537" sldId="278"/>
            <ac:graphicFrameMk id="12" creationId="{35AB9CF6-48EE-646F-39FE-066AB7356742}"/>
          </ac:graphicFrameMkLst>
        </pc:graphicFrameChg>
        <pc:picChg chg="add mod">
          <ac:chgData name="Gladys Camero Pimiento" userId="73e228bc-67f8-4a35-a553-073f1859fc9a" providerId="ADAL" clId="{2C2C926B-A59B-40C2-8FD0-05A9919EE6A6}" dt="2026-06-24T23:15:31.276" v="2687" actId="1076"/>
          <ac:picMkLst>
            <pc:docMk/>
            <pc:sldMk cId="2475232537" sldId="278"/>
            <ac:picMk id="10" creationId="{B0F7E139-2783-EBD2-4F32-8BF0DB21FD28}"/>
          </ac:picMkLst>
        </pc:picChg>
        <pc:picChg chg="del">
          <ac:chgData name="Gladys Camero Pimiento" userId="73e228bc-67f8-4a35-a553-073f1859fc9a" providerId="ADAL" clId="{2C2C926B-A59B-40C2-8FD0-05A9919EE6A6}" dt="2026-06-24T23:06:33.766" v="2662" actId="478"/>
          <ac:picMkLst>
            <pc:docMk/>
            <pc:sldMk cId="2475232537" sldId="278"/>
            <ac:picMk id="8194" creationId="{83A515FF-2F08-F1C4-E46E-E670F77A2511}"/>
          </ac:picMkLst>
        </pc:picChg>
        <pc:picChg chg="mod">
          <ac:chgData name="Gladys Camero Pimiento" userId="73e228bc-67f8-4a35-a553-073f1859fc9a" providerId="ADAL" clId="{2C2C926B-A59B-40C2-8FD0-05A9919EE6A6}" dt="2026-06-24T23:16:05.581" v="2691" actId="1076"/>
          <ac:picMkLst>
            <pc:docMk/>
            <pc:sldMk cId="2475232537" sldId="278"/>
            <ac:picMk id="8196" creationId="{C0944EAC-D14B-C2E0-095B-932C030F28D1}"/>
          </ac:picMkLst>
        </pc:picChg>
        <pc:picChg chg="del">
          <ac:chgData name="Gladys Camero Pimiento" userId="73e228bc-67f8-4a35-a553-073f1859fc9a" providerId="ADAL" clId="{2C2C926B-A59B-40C2-8FD0-05A9919EE6A6}" dt="2026-06-24T23:13:57.546" v="2670" actId="478"/>
          <ac:picMkLst>
            <pc:docMk/>
            <pc:sldMk cId="2475232537" sldId="278"/>
            <ac:picMk id="8198" creationId="{2A231C3B-7AE3-DFDD-561C-57D99EF7FADA}"/>
          </ac:picMkLst>
        </pc:picChg>
        <pc:picChg chg="add del mod">
          <ac:chgData name="Gladys Camero Pimiento" userId="73e228bc-67f8-4a35-a553-073f1859fc9a" providerId="ADAL" clId="{2C2C926B-A59B-40C2-8FD0-05A9919EE6A6}" dt="2026-06-24T23:17:32.464" v="2694" actId="478"/>
          <ac:picMkLst>
            <pc:docMk/>
            <pc:sldMk cId="2475232537" sldId="278"/>
            <ac:picMk id="9218" creationId="{0FFF5E3D-0ACB-257E-0374-D6E043A58D1D}"/>
          </ac:picMkLst>
        </pc:picChg>
      </pc:sldChg>
      <pc:sldChg chg="addSp delSp modSp add mod">
        <pc:chgData name="Gladys Camero Pimiento" userId="73e228bc-67f8-4a35-a553-073f1859fc9a" providerId="ADAL" clId="{2C2C926B-A59B-40C2-8FD0-05A9919EE6A6}" dt="2026-06-24T23:49:55.272" v="2850" actId="1076"/>
        <pc:sldMkLst>
          <pc:docMk/>
          <pc:sldMk cId="2857845160" sldId="279"/>
        </pc:sldMkLst>
        <pc:spChg chg="add mod">
          <ac:chgData name="Gladys Camero Pimiento" userId="73e228bc-67f8-4a35-a553-073f1859fc9a" providerId="ADAL" clId="{2C2C926B-A59B-40C2-8FD0-05A9919EE6A6}" dt="2026-06-24T23:49:42.874" v="2847" actId="1076"/>
          <ac:spMkLst>
            <pc:docMk/>
            <pc:sldMk cId="2857845160" sldId="279"/>
            <ac:spMk id="4" creationId="{BE728EA1-C02B-DA1D-0097-EA4F8194AA2C}"/>
          </ac:spMkLst>
        </pc:spChg>
        <pc:spChg chg="mod">
          <ac:chgData name="Gladys Camero Pimiento" userId="73e228bc-67f8-4a35-a553-073f1859fc9a" providerId="ADAL" clId="{2C2C926B-A59B-40C2-8FD0-05A9919EE6A6}" dt="2026-06-24T23:24:21.938" v="2717" actId="20577"/>
          <ac:spMkLst>
            <pc:docMk/>
            <pc:sldMk cId="2857845160" sldId="279"/>
            <ac:spMk id="7" creationId="{B32DBFA9-D06B-2D9A-6846-FB8BA01B5989}"/>
          </ac:spMkLst>
        </pc:spChg>
        <pc:spChg chg="add mod">
          <ac:chgData name="Gladys Camero Pimiento" userId="73e228bc-67f8-4a35-a553-073f1859fc9a" providerId="ADAL" clId="{2C2C926B-A59B-40C2-8FD0-05A9919EE6A6}" dt="2026-06-24T23:49:55.272" v="2850" actId="1076"/>
          <ac:spMkLst>
            <pc:docMk/>
            <pc:sldMk cId="2857845160" sldId="279"/>
            <ac:spMk id="8" creationId="{46B3F183-D19E-4AC7-12CA-DAE758A12C58}"/>
          </ac:spMkLst>
        </pc:spChg>
        <pc:spChg chg="add">
          <ac:chgData name="Gladys Camero Pimiento" userId="73e228bc-67f8-4a35-a553-073f1859fc9a" providerId="ADAL" clId="{2C2C926B-A59B-40C2-8FD0-05A9919EE6A6}" dt="2026-06-24T23:49:30.912" v="2844" actId="11529"/>
          <ac:spMkLst>
            <pc:docMk/>
            <pc:sldMk cId="2857845160" sldId="279"/>
            <ac:spMk id="9" creationId="{97DCE82E-DB21-63B7-71AB-55FC749887D7}"/>
          </ac:spMkLst>
        </pc:spChg>
        <pc:spChg chg="mod">
          <ac:chgData name="Gladys Camero Pimiento" userId="73e228bc-67f8-4a35-a553-073f1859fc9a" providerId="ADAL" clId="{2C2C926B-A59B-40C2-8FD0-05A9919EE6A6}" dt="2026-06-24T23:49:50.929" v="2849" actId="1076"/>
          <ac:spMkLst>
            <pc:docMk/>
            <pc:sldMk cId="2857845160" sldId="279"/>
            <ac:spMk id="11" creationId="{ACC5904A-255C-7CEE-E3D0-38E83AD477D4}"/>
          </ac:spMkLst>
        </pc:spChg>
        <pc:graphicFrameChg chg="add del mod">
          <ac:chgData name="Gladys Camero Pimiento" userId="73e228bc-67f8-4a35-a553-073f1859fc9a" providerId="ADAL" clId="{2C2C926B-A59B-40C2-8FD0-05A9919EE6A6}" dt="2026-06-24T23:41:19.291" v="2729" actId="478"/>
          <ac:graphicFrameMkLst>
            <pc:docMk/>
            <pc:sldMk cId="2857845160" sldId="279"/>
            <ac:graphicFrameMk id="2" creationId="{984B3EFD-9DE6-23EC-0998-22ED693673D3}"/>
          </ac:graphicFrameMkLst>
        </pc:graphicFrameChg>
        <pc:graphicFrameChg chg="add mod">
          <ac:chgData name="Gladys Camero Pimiento" userId="73e228bc-67f8-4a35-a553-073f1859fc9a" providerId="ADAL" clId="{2C2C926B-A59B-40C2-8FD0-05A9919EE6A6}" dt="2026-06-24T23:42:46.043" v="2742" actId="14100"/>
          <ac:graphicFrameMkLst>
            <pc:docMk/>
            <pc:sldMk cId="2857845160" sldId="279"/>
            <ac:graphicFrameMk id="3" creationId="{984B3EFD-9DE6-23EC-0998-22ED693673D3}"/>
          </ac:graphicFrameMkLst>
        </pc:graphicFrameChg>
        <pc:picChg chg="del">
          <ac:chgData name="Gladys Camero Pimiento" userId="73e228bc-67f8-4a35-a553-073f1859fc9a" providerId="ADAL" clId="{2C2C926B-A59B-40C2-8FD0-05A9919EE6A6}" dt="2026-06-24T23:28:28.736" v="2718" actId="478"/>
          <ac:picMkLst>
            <pc:docMk/>
            <pc:sldMk cId="2857845160" sldId="279"/>
            <ac:picMk id="10" creationId="{B0F7E139-2783-EBD2-4F32-8BF0DB21FD28}"/>
          </ac:picMkLst>
        </pc:picChg>
        <pc:picChg chg="del">
          <ac:chgData name="Gladys Camero Pimiento" userId="73e228bc-67f8-4a35-a553-073f1859fc9a" providerId="ADAL" clId="{2C2C926B-A59B-40C2-8FD0-05A9919EE6A6}" dt="2026-06-24T23:44:29.469" v="2779" actId="478"/>
          <ac:picMkLst>
            <pc:docMk/>
            <pc:sldMk cId="2857845160" sldId="279"/>
            <ac:picMk id="8196" creationId="{C0944EAC-D14B-C2E0-095B-932C030F28D1}"/>
          </ac:picMkLst>
        </pc:picChg>
      </pc:sldChg>
      <pc:sldChg chg="addSp modSp mod">
        <pc:chgData name="Gladys Camero Pimiento" userId="73e228bc-67f8-4a35-a553-073f1859fc9a" providerId="ADAL" clId="{2C2C926B-A59B-40C2-8FD0-05A9919EE6A6}" dt="2026-06-25T12:00:06.867" v="2877" actId="313"/>
        <pc:sldMkLst>
          <pc:docMk/>
          <pc:sldMk cId="2088480318" sldId="288"/>
        </pc:sldMkLst>
        <pc:spChg chg="mod">
          <ac:chgData name="Gladys Camero Pimiento" userId="73e228bc-67f8-4a35-a553-073f1859fc9a" providerId="ADAL" clId="{2C2C926B-A59B-40C2-8FD0-05A9919EE6A6}" dt="2026-06-25T11:58:23.290" v="2862" actId="1076"/>
          <ac:spMkLst>
            <pc:docMk/>
            <pc:sldMk cId="2088480318" sldId="288"/>
            <ac:spMk id="2" creationId="{9F8C6B0F-C514-6DDB-D870-5A14FD6FFA09}"/>
          </ac:spMkLst>
        </pc:spChg>
        <pc:spChg chg="mod">
          <ac:chgData name="Gladys Camero Pimiento" userId="73e228bc-67f8-4a35-a553-073f1859fc9a" providerId="ADAL" clId="{2C2C926B-A59B-40C2-8FD0-05A9919EE6A6}" dt="2026-06-25T12:00:06.867" v="2877" actId="313"/>
          <ac:spMkLst>
            <pc:docMk/>
            <pc:sldMk cId="2088480318" sldId="288"/>
            <ac:spMk id="7" creationId="{26D362A4-5FAD-B3EC-97FF-9EC59F2CF5F3}"/>
          </ac:spMkLst>
        </pc:spChg>
        <pc:spChg chg="mod">
          <ac:chgData name="Gladys Camero Pimiento" userId="73e228bc-67f8-4a35-a553-073f1859fc9a" providerId="ADAL" clId="{2C2C926B-A59B-40C2-8FD0-05A9919EE6A6}" dt="2026-06-25T11:57:43.342" v="2856" actId="14100"/>
          <ac:spMkLst>
            <pc:docMk/>
            <pc:sldMk cId="2088480318" sldId="288"/>
            <ac:spMk id="11" creationId="{4CCAD696-030C-7B0A-1767-B63267B7A053}"/>
          </ac:spMkLst>
        </pc:spChg>
        <pc:spChg chg="mod">
          <ac:chgData name="Gladys Camero Pimiento" userId="73e228bc-67f8-4a35-a553-073f1859fc9a" providerId="ADAL" clId="{2C2C926B-A59B-40C2-8FD0-05A9919EE6A6}" dt="2026-06-25T12:00:02.283" v="2876" actId="313"/>
          <ac:spMkLst>
            <pc:docMk/>
            <pc:sldMk cId="2088480318" sldId="288"/>
            <ac:spMk id="16" creationId="{13376EF3-4F4C-BA0B-EFB0-883F1F05151B}"/>
          </ac:spMkLst>
        </pc:spChg>
        <pc:spChg chg="mod">
          <ac:chgData name="Gladys Camero Pimiento" userId="73e228bc-67f8-4a35-a553-073f1859fc9a" providerId="ADAL" clId="{2C2C926B-A59B-40C2-8FD0-05A9919EE6A6}" dt="2026-06-25T11:57:33.344" v="2854" actId="1076"/>
          <ac:spMkLst>
            <pc:docMk/>
            <pc:sldMk cId="2088480318" sldId="288"/>
            <ac:spMk id="27" creationId="{8E2FB60A-314B-81DD-A3FD-02E7E1536EDB}"/>
          </ac:spMkLst>
        </pc:spChg>
        <pc:graphicFrameChg chg="add mod modGraphic">
          <ac:chgData name="Gladys Camero Pimiento" userId="73e228bc-67f8-4a35-a553-073f1859fc9a" providerId="ADAL" clId="{2C2C926B-A59B-40C2-8FD0-05A9919EE6A6}" dt="2026-06-25T11:59:43.369" v="2873" actId="6549"/>
          <ac:graphicFrameMkLst>
            <pc:docMk/>
            <pc:sldMk cId="2088480318" sldId="288"/>
            <ac:graphicFrameMk id="3" creationId="{23DAF0C7-190C-1451-A582-7D98ABF7EC17}"/>
          </ac:graphicFrameMkLst>
        </pc:graphicFrameChg>
        <pc:picChg chg="mod">
          <ac:chgData name="Gladys Camero Pimiento" userId="73e228bc-67f8-4a35-a553-073f1859fc9a" providerId="ADAL" clId="{2C2C926B-A59B-40C2-8FD0-05A9919EE6A6}" dt="2026-06-25T11:59:55.444" v="2875" actId="1076"/>
          <ac:picMkLst>
            <pc:docMk/>
            <pc:sldMk cId="2088480318" sldId="288"/>
            <ac:picMk id="28" creationId="{7F773541-B709-1660-C40B-D4EE59452252}"/>
          </ac:picMkLst>
        </pc:picChg>
      </pc:sldChg>
      <pc:sldChg chg="delSp modSp add mod">
        <pc:chgData name="Gladys Camero Pimiento" userId="73e228bc-67f8-4a35-a553-073f1859fc9a" providerId="ADAL" clId="{2C2C926B-A59B-40C2-8FD0-05A9919EE6A6}" dt="2026-06-25T12:15:34.509" v="2970" actId="14100"/>
        <pc:sldMkLst>
          <pc:docMk/>
          <pc:sldMk cId="2857905044" sldId="290"/>
        </pc:sldMkLst>
        <pc:spChg chg="del">
          <ac:chgData name="Gladys Camero Pimiento" userId="73e228bc-67f8-4a35-a553-073f1859fc9a" providerId="ADAL" clId="{2C2C926B-A59B-40C2-8FD0-05A9919EE6A6}" dt="2026-06-25T12:12:28.976" v="2888" actId="478"/>
          <ac:spMkLst>
            <pc:docMk/>
            <pc:sldMk cId="2857905044" sldId="290"/>
            <ac:spMk id="2" creationId="{9F8C6B0F-C514-6DDB-D870-5A14FD6FFA09}"/>
          </ac:spMkLst>
        </pc:spChg>
        <pc:spChg chg="mod">
          <ac:chgData name="Gladys Camero Pimiento" userId="73e228bc-67f8-4a35-a553-073f1859fc9a" providerId="ADAL" clId="{2C2C926B-A59B-40C2-8FD0-05A9919EE6A6}" dt="2026-06-25T12:14:12.352" v="2938" actId="122"/>
          <ac:spMkLst>
            <pc:docMk/>
            <pc:sldMk cId="2857905044" sldId="290"/>
            <ac:spMk id="7" creationId="{26D362A4-5FAD-B3EC-97FF-9EC59F2CF5F3}"/>
          </ac:spMkLst>
        </pc:spChg>
        <pc:spChg chg="mod">
          <ac:chgData name="Gladys Camero Pimiento" userId="73e228bc-67f8-4a35-a553-073f1859fc9a" providerId="ADAL" clId="{2C2C926B-A59B-40C2-8FD0-05A9919EE6A6}" dt="2026-06-25T12:15:26.417" v="2969" actId="20577"/>
          <ac:spMkLst>
            <pc:docMk/>
            <pc:sldMk cId="2857905044" sldId="290"/>
            <ac:spMk id="9" creationId="{FEBB6E70-A9FC-09D3-CD10-EB66233706F4}"/>
          </ac:spMkLst>
        </pc:spChg>
        <pc:spChg chg="mod">
          <ac:chgData name="Gladys Camero Pimiento" userId="73e228bc-67f8-4a35-a553-073f1859fc9a" providerId="ADAL" clId="{2C2C926B-A59B-40C2-8FD0-05A9919EE6A6}" dt="2026-06-25T12:15:34.509" v="2970" actId="14100"/>
          <ac:spMkLst>
            <pc:docMk/>
            <pc:sldMk cId="2857905044" sldId="290"/>
            <ac:spMk id="11" creationId="{4CCAD696-030C-7B0A-1767-B63267B7A053}"/>
          </ac:spMkLst>
        </pc:spChg>
        <pc:spChg chg="mod">
          <ac:chgData name="Gladys Camero Pimiento" userId="73e228bc-67f8-4a35-a553-073f1859fc9a" providerId="ADAL" clId="{2C2C926B-A59B-40C2-8FD0-05A9919EE6A6}" dt="2026-06-25T12:15:10.704" v="2955" actId="20577"/>
          <ac:spMkLst>
            <pc:docMk/>
            <pc:sldMk cId="2857905044" sldId="290"/>
            <ac:spMk id="13" creationId="{B09AB117-A4B0-2B26-2B4B-24B5228F3A91}"/>
          </ac:spMkLst>
        </pc:spChg>
        <pc:spChg chg="del">
          <ac:chgData name="Gladys Camero Pimiento" userId="73e228bc-67f8-4a35-a553-073f1859fc9a" providerId="ADAL" clId="{2C2C926B-A59B-40C2-8FD0-05A9919EE6A6}" dt="2026-06-25T12:12:31.059" v="2889" actId="478"/>
          <ac:spMkLst>
            <pc:docMk/>
            <pc:sldMk cId="2857905044" sldId="290"/>
            <ac:spMk id="27" creationId="{8E2FB60A-314B-81DD-A3FD-02E7E1536EDB}"/>
          </ac:spMkLst>
        </pc:spChg>
        <pc:graphicFrameChg chg="del">
          <ac:chgData name="Gladys Camero Pimiento" userId="73e228bc-67f8-4a35-a553-073f1859fc9a" providerId="ADAL" clId="{2C2C926B-A59B-40C2-8FD0-05A9919EE6A6}" dt="2026-06-25T12:11:55.804" v="2883" actId="478"/>
          <ac:graphicFrameMkLst>
            <pc:docMk/>
            <pc:sldMk cId="2857905044" sldId="290"/>
            <ac:graphicFrameMk id="3" creationId="{23DAF0C7-190C-1451-A582-7D98ABF7EC17}"/>
          </ac:graphicFrameMkLst>
        </pc:graphicFrameChg>
        <pc:picChg chg="del">
          <ac:chgData name="Gladys Camero Pimiento" userId="73e228bc-67f8-4a35-a553-073f1859fc9a" providerId="ADAL" clId="{2C2C926B-A59B-40C2-8FD0-05A9919EE6A6}" dt="2026-06-25T12:12:27.763" v="2887" actId="478"/>
          <ac:picMkLst>
            <pc:docMk/>
            <pc:sldMk cId="2857905044" sldId="290"/>
            <ac:picMk id="28" creationId="{7F773541-B709-1660-C40B-D4EE59452252}"/>
          </ac:picMkLst>
        </pc:picChg>
      </pc:sldChg>
      <pc:sldChg chg="addSp modSp add mod">
        <pc:chgData name="Gladys Camero Pimiento" userId="73e228bc-67f8-4a35-a553-073f1859fc9a" providerId="ADAL" clId="{2C2C926B-A59B-40C2-8FD0-05A9919EE6A6}" dt="2026-06-25T13:05:38.387" v="3009" actId="20577"/>
        <pc:sldMkLst>
          <pc:docMk/>
          <pc:sldMk cId="2871381162" sldId="291"/>
        </pc:sldMkLst>
        <pc:spChg chg="mod">
          <ac:chgData name="Gladys Camero Pimiento" userId="73e228bc-67f8-4a35-a553-073f1859fc9a" providerId="ADAL" clId="{2C2C926B-A59B-40C2-8FD0-05A9919EE6A6}" dt="2026-06-25T13:04:06.002" v="3005" actId="1076"/>
          <ac:spMkLst>
            <pc:docMk/>
            <pc:sldMk cId="2871381162" sldId="291"/>
            <ac:spMk id="3" creationId="{F2955D19-597B-1813-91D7-99E2260D8448}"/>
          </ac:spMkLst>
        </pc:spChg>
        <pc:spChg chg="mod">
          <ac:chgData name="Gladys Camero Pimiento" userId="73e228bc-67f8-4a35-a553-073f1859fc9a" providerId="ADAL" clId="{2C2C926B-A59B-40C2-8FD0-05A9919EE6A6}" dt="2026-06-25T13:03:45.413" v="3003" actId="1076"/>
          <ac:spMkLst>
            <pc:docMk/>
            <pc:sldMk cId="2871381162" sldId="291"/>
            <ac:spMk id="5" creationId="{FCA97D09-46CB-E1D9-48AC-84EB3D3CF003}"/>
          </ac:spMkLst>
        </pc:spChg>
        <pc:spChg chg="add">
          <ac:chgData name="Gladys Camero Pimiento" userId="73e228bc-67f8-4a35-a553-073f1859fc9a" providerId="ADAL" clId="{2C2C926B-A59B-40C2-8FD0-05A9919EE6A6}" dt="2026-06-25T13:01:12.347" v="2981"/>
          <ac:spMkLst>
            <pc:docMk/>
            <pc:sldMk cId="2871381162" sldId="291"/>
            <ac:spMk id="6" creationId="{EB676671-9F96-34E7-2931-ED5FBCA28D1B}"/>
          </ac:spMkLst>
        </pc:spChg>
        <pc:spChg chg="add mod">
          <ac:chgData name="Gladys Camero Pimiento" userId="73e228bc-67f8-4a35-a553-073f1859fc9a" providerId="ADAL" clId="{2C2C926B-A59B-40C2-8FD0-05A9919EE6A6}" dt="2026-06-25T13:01:38.660" v="2984"/>
          <ac:spMkLst>
            <pc:docMk/>
            <pc:sldMk cId="2871381162" sldId="291"/>
            <ac:spMk id="7" creationId="{0F83C365-36D6-E11E-40EF-25839898866B}"/>
          </ac:spMkLst>
        </pc:spChg>
        <pc:spChg chg="mod">
          <ac:chgData name="Gladys Camero Pimiento" userId="73e228bc-67f8-4a35-a553-073f1859fc9a" providerId="ADAL" clId="{2C2C926B-A59B-40C2-8FD0-05A9919EE6A6}" dt="2026-06-25T13:03:58.075" v="3004" actId="1076"/>
          <ac:spMkLst>
            <pc:docMk/>
            <pc:sldMk cId="2871381162" sldId="291"/>
            <ac:spMk id="8" creationId="{816EA68B-AA6E-5B41-D836-7AB02CB00248}"/>
          </ac:spMkLst>
        </pc:spChg>
        <pc:spChg chg="mod">
          <ac:chgData name="Gladys Camero Pimiento" userId="73e228bc-67f8-4a35-a553-073f1859fc9a" providerId="ADAL" clId="{2C2C926B-A59B-40C2-8FD0-05A9919EE6A6}" dt="2026-06-25T13:05:38.387" v="3009" actId="20577"/>
          <ac:spMkLst>
            <pc:docMk/>
            <pc:sldMk cId="2871381162" sldId="291"/>
            <ac:spMk id="9" creationId="{982A8080-563A-A51E-BD72-63CBB7695670}"/>
          </ac:spMkLst>
        </pc:spChg>
        <pc:picChg chg="mod">
          <ac:chgData name="Gladys Camero Pimiento" userId="73e228bc-67f8-4a35-a553-073f1859fc9a" providerId="ADAL" clId="{2C2C926B-A59B-40C2-8FD0-05A9919EE6A6}" dt="2026-06-25T13:04:21.624" v="3006" actId="1076"/>
          <ac:picMkLst>
            <pc:docMk/>
            <pc:sldMk cId="2871381162" sldId="291"/>
            <ac:picMk id="2" creationId="{B01A5D9E-CBD1-CAC0-4A1E-92D94543C3CC}"/>
          </ac:picMkLst>
        </pc:picChg>
        <pc:picChg chg="mod">
          <ac:chgData name="Gladys Camero Pimiento" userId="73e228bc-67f8-4a35-a553-073f1859fc9a" providerId="ADAL" clId="{2C2C926B-A59B-40C2-8FD0-05A9919EE6A6}" dt="2026-06-25T13:04:28.387" v="3008" actId="1076"/>
          <ac:picMkLst>
            <pc:docMk/>
            <pc:sldMk cId="2871381162" sldId="291"/>
            <ac:picMk id="12" creationId="{A1CB57E9-A2C3-4ABE-9939-366473797048}"/>
          </ac:picMkLst>
        </pc:picChg>
      </pc:sldChg>
    </pc:docChg>
  </pc:docChgLst>
  <pc:docChgLst>
    <pc:chgData name="Gladys Camero Pimiento" userId="73e228bc-67f8-4a35-a553-073f1859fc9a" providerId="ADAL" clId="{25C9E677-BFB6-4092-AC02-D5FC274B010A}"/>
    <pc:docChg chg="modSld">
      <pc:chgData name="Gladys Camero Pimiento" userId="73e228bc-67f8-4a35-a553-073f1859fc9a" providerId="ADAL" clId="{25C9E677-BFB6-4092-AC02-D5FC274B010A}" dt="2026-06-25T03:02:42.444" v="1" actId="207"/>
      <pc:docMkLst>
        <pc:docMk/>
      </pc:docMkLst>
      <pc:sldChg chg="modSp mod">
        <pc:chgData name="Gladys Camero Pimiento" userId="73e228bc-67f8-4a35-a553-073f1859fc9a" providerId="ADAL" clId="{25C9E677-BFB6-4092-AC02-D5FC274B010A}" dt="2026-06-25T03:02:04.251" v="0" actId="14100"/>
        <pc:sldMkLst>
          <pc:docMk/>
          <pc:sldMk cId="119649650" sldId="262"/>
        </pc:sldMkLst>
        <pc:picChg chg="mod">
          <ac:chgData name="Gladys Camero Pimiento" userId="73e228bc-67f8-4a35-a553-073f1859fc9a" providerId="ADAL" clId="{25C9E677-BFB6-4092-AC02-D5FC274B010A}" dt="2026-06-25T03:02:04.251" v="0" actId="14100"/>
          <ac:picMkLst>
            <pc:docMk/>
            <pc:sldMk cId="119649650" sldId="262"/>
            <ac:picMk id="9" creationId="{7AE83EED-B8C0-1B38-9D72-686FC20DD746}"/>
          </ac:picMkLst>
        </pc:picChg>
      </pc:sldChg>
      <pc:sldChg chg="modSp mod">
        <pc:chgData name="Gladys Camero Pimiento" userId="73e228bc-67f8-4a35-a553-073f1859fc9a" providerId="ADAL" clId="{25C9E677-BFB6-4092-AC02-D5FC274B010A}" dt="2026-06-25T03:02:42.444" v="1" actId="207"/>
        <pc:sldMkLst>
          <pc:docMk/>
          <pc:sldMk cId="2857845160" sldId="279"/>
        </pc:sldMkLst>
        <pc:spChg chg="mod">
          <ac:chgData name="Gladys Camero Pimiento" userId="73e228bc-67f8-4a35-a553-073f1859fc9a" providerId="ADAL" clId="{25C9E677-BFB6-4092-AC02-D5FC274B010A}" dt="2026-06-25T03:02:42.444" v="1" actId="207"/>
          <ac:spMkLst>
            <pc:docMk/>
            <pc:sldMk cId="2857845160" sldId="279"/>
            <ac:spMk id="8" creationId="{46B3F183-D19E-4AC7-12CA-DAE758A12C5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9_26EDCCE7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B_E4680E80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C_7C0F976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3_9856A24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4_F4E510F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9_54D5167B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_110_666E70BB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462019630956768"/>
          <c:y val="2.8237813623674179E-2"/>
          <c:w val="0.79397515925018092"/>
          <c:h val="0.76354335974422061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2438172332255343E-4"/>
                  <c:y val="0.143232832698741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B9-4CA7-96F4-1373C0006351}"/>
                </c:ext>
              </c:extLst>
            </c:dLbl>
            <c:dLbl>
              <c:idx val="1"/>
              <c:layout>
                <c:manualLayout>
                  <c:x val="-6.2271633278452717E-3"/>
                  <c:y val="0.306634629313287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9832257809879"/>
                      <c:h val="7.2882894770264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7B9-4CA7-96F4-1373C00063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Hoja2!$C$25:$C$26</c:f>
              <c:strCache>
                <c:ptCount val="2"/>
                <c:pt idx="0">
                  <c:v>Meta</c:v>
                </c:pt>
                <c:pt idx="1">
                  <c:v>Recaudo logrado</c:v>
                </c:pt>
              </c:strCache>
            </c:strRef>
          </c:cat>
          <c:val>
            <c:numRef>
              <c:f>Hoja2!$D$25:$D$26</c:f>
              <c:numCache>
                <c:formatCode>"$"#,##0.00_);[Red]\("$"#,##0.00\)</c:formatCode>
                <c:ptCount val="2"/>
                <c:pt idx="0">
                  <c:v>38.142000000000003</c:v>
                </c:pt>
                <c:pt idx="1">
                  <c:v>38.966000000000001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B9-4CA7-96F4-1373C0006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84588879"/>
        <c:axId val="1784589359"/>
        <c:axId val="0"/>
      </c:bar3DChart>
      <c:catAx>
        <c:axId val="17845888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rgbClr val="00B050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s-CO" sz="2800" b="1" baseline="0">
                    <a:solidFill>
                      <a:srgbClr val="00B050"/>
                    </a:solidFill>
                    <a:latin typeface="Century Gothic" panose="020B0502020202020204" pitchFamily="34" charset="0"/>
                  </a:rPr>
                  <a:t> Recaudo Bruto</a:t>
                </a:r>
                <a:endParaRPr lang="es-CO" sz="2800" b="1">
                  <a:solidFill>
                    <a:srgbClr val="00B050"/>
                  </a:solidFill>
                  <a:latin typeface="Century Gothic" panose="020B0502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4.324850273751845E-2"/>
              <c:y val="4.150609274969275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1" i="0" u="none" strike="noStrike" kern="1200" baseline="0">
                  <a:solidFill>
                    <a:srgbClr val="00B050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84589359"/>
        <c:crosses val="autoZero"/>
        <c:auto val="1"/>
        <c:lblAlgn val="ctr"/>
        <c:lblOffset val="100"/>
        <c:noMultiLvlLbl val="0"/>
      </c:catAx>
      <c:valAx>
        <c:axId val="1784589359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200"/>
                  <a:t>Millones de Pesos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&quot;$&quot;#,##0.00_);[Red]\(&quot;$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84588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r>
              <a:rPr kumimoji="0" lang="es-CO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 Narrow" panose="02110004020202020204"/>
              </a:rPr>
              <a:t>Mayores Aportes </a:t>
            </a:r>
          </a:p>
        </c:rich>
      </c:tx>
      <c:layout>
        <c:manualLayout>
          <c:xMode val="edge"/>
          <c:yMode val="edge"/>
          <c:x val="0.48577087491594528"/>
          <c:y val="5.65907299843447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rgbClr val="00B050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5.7301374659868863E-2"/>
          <c:y val="5.8176529574951938E-2"/>
          <c:w val="0.93195481837720107"/>
          <c:h val="0.826838697442422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Hoja2!$E$48:$E$52</c:f>
              <c:strCache>
                <c:ptCount val="5"/>
                <c:pt idx="0">
                  <c:v>Persuasiva </c:v>
                </c:pt>
                <c:pt idx="1">
                  <c:v>Cobranza</c:v>
                </c:pt>
                <c:pt idx="2">
                  <c:v>Gestión masiva y campañas de control</c:v>
                </c:pt>
                <c:pt idx="3">
                  <c:v>Fiscalización y formalización tributaria</c:v>
                </c:pt>
                <c:pt idx="4">
                  <c:v>Declaraciones sugeridas</c:v>
                </c:pt>
              </c:strCache>
            </c:strRef>
          </c:cat>
          <c:val>
            <c:numRef>
              <c:f>Hoja2!$F$48:$F$52</c:f>
              <c:numCache>
                <c:formatCode>General</c:formatCode>
                <c:ptCount val="5"/>
                <c:pt idx="0">
                  <c:v>3696</c:v>
                </c:pt>
                <c:pt idx="1">
                  <c:v>3483</c:v>
                </c:pt>
                <c:pt idx="2">
                  <c:v>1933</c:v>
                </c:pt>
                <c:pt idx="3">
                  <c:v>1256</c:v>
                </c:pt>
                <c:pt idx="4">
                  <c:v>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39-426B-991B-6AC9B9CBF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02721983"/>
        <c:axId val="1902722943"/>
      </c:barChart>
      <c:catAx>
        <c:axId val="1902721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2722943"/>
        <c:crosses val="autoZero"/>
        <c:auto val="1"/>
        <c:lblAlgn val="ctr"/>
        <c:lblOffset val="100"/>
        <c:noMultiLvlLbl val="0"/>
      </c:catAx>
      <c:valAx>
        <c:axId val="1902722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27219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332846281394263E-2"/>
          <c:y val="7.6380326030124651E-2"/>
          <c:w val="0.64193286402854821"/>
          <c:h val="0.9236196739698753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8D9-4043-8772-943F82B5D2C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8D9-4043-8772-943F82B5D2C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8D9-4043-8772-943F82B5D2C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8D9-4043-8772-943F82B5D2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Hoja2!$E$56:$E$59</c:f>
              <c:strCache>
                <c:ptCount val="4"/>
                <c:pt idx="0">
                  <c:v>Renta</c:v>
                </c:pt>
                <c:pt idx="1">
                  <c:v>Sanciones</c:v>
                </c:pt>
                <c:pt idx="2">
                  <c:v>Retenciones</c:v>
                </c:pt>
                <c:pt idx="3">
                  <c:v>IVA</c:v>
                </c:pt>
              </c:strCache>
            </c:strRef>
          </c:cat>
          <c:val>
            <c:numRef>
              <c:f>Hoja2!$F$56:$F$59</c:f>
              <c:numCache>
                <c:formatCode>0.00%</c:formatCode>
                <c:ptCount val="4"/>
                <c:pt idx="0">
                  <c:v>0.61519999999999997</c:v>
                </c:pt>
                <c:pt idx="1">
                  <c:v>0.34439999999999998</c:v>
                </c:pt>
                <c:pt idx="2">
                  <c:v>3.85E-2</c:v>
                </c:pt>
                <c:pt idx="3">
                  <c:v>1.9E-3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D9-4043-8772-943F82B5D2C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806642758863895"/>
          <c:y val="0.18115842997587908"/>
          <c:w val="0.27796579415131795"/>
          <c:h val="0.7926103838378396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badi" panose="020B0604020104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 anchor="t" anchorCtr="0"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Hoja2!$C$84</c:f>
              <c:strCache>
                <c:ptCount val="1"/>
                <c:pt idx="0">
                  <c:v>Aprehensiones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0898283639511858"/>
                  <c:y val="4.59485203712141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B1-4C8C-8A64-10FF6B52A5C6}"/>
                </c:ext>
              </c:extLst>
            </c:dLbl>
            <c:dLbl>
              <c:idx val="1"/>
              <c:layout>
                <c:manualLayout>
                  <c:x val="0.12835756286536187"/>
                  <c:y val="9.18970407424282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680006178554514E-2"/>
                      <c:h val="7.478131740397693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9B1-4C8C-8A64-10FF6B52A5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Hoja2!$D$83:$E$83</c:f>
              <c:strCache>
                <c:ptCount val="2"/>
                <c:pt idx="0">
                  <c:v>Resultado 2025</c:v>
                </c:pt>
                <c:pt idx="1">
                  <c:v>I trimestre 2026</c:v>
                </c:pt>
              </c:strCache>
            </c:strRef>
          </c:cat>
          <c:val>
            <c:numRef>
              <c:f>Hoja2!$D$84:$E$84</c:f>
              <c:numCache>
                <c:formatCode>General</c:formatCode>
                <c:ptCount val="2"/>
                <c:pt idx="0">
                  <c:v>81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B1-4C8C-8A64-10FF6B52A5C6}"/>
            </c:ext>
          </c:extLst>
        </c:ser>
        <c:ser>
          <c:idx val="1"/>
          <c:order val="1"/>
          <c:tx>
            <c:strRef>
              <c:f>Hoja2!$C$85</c:f>
              <c:strCache>
                <c:ptCount val="1"/>
                <c:pt idx="0">
                  <c:v>Valor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5015413014438556"/>
                  <c:y val="3.82904336426784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B1-4C8C-8A64-10FF6B52A5C6}"/>
                </c:ext>
              </c:extLst>
            </c:dLbl>
            <c:dLbl>
              <c:idx val="1"/>
              <c:layout>
                <c:manualLayout>
                  <c:x val="7.2655224263412282E-2"/>
                  <c:y val="-7.65808672853570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9B1-4C8C-8A64-10FF6B52A5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Hoja2!$D$83:$E$83</c:f>
              <c:strCache>
                <c:ptCount val="2"/>
                <c:pt idx="0">
                  <c:v>Resultado 2025</c:v>
                </c:pt>
                <c:pt idx="1">
                  <c:v>I trimestre 2026</c:v>
                </c:pt>
              </c:strCache>
            </c:strRef>
          </c:cat>
          <c:val>
            <c:numRef>
              <c:f>Hoja2!$D$85:$E$85</c:f>
              <c:numCache>
                <c:formatCode>_("$"* #,##0_);_("$"* \(#,##0\);_("$"* "-"_);_(@_)</c:formatCode>
                <c:ptCount val="2"/>
                <c:pt idx="0">
                  <c:v>228</c:v>
                </c:pt>
                <c:pt idx="1">
                  <c:v>131.80000000000001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B1-4C8C-8A64-10FF6B52A5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8826719"/>
        <c:axId val="338822879"/>
        <c:axId val="317009455"/>
      </c:bar3DChart>
      <c:catAx>
        <c:axId val="338826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8822879"/>
        <c:crosses val="autoZero"/>
        <c:auto val="1"/>
        <c:lblAlgn val="ctr"/>
        <c:lblOffset val="100"/>
        <c:noMultiLvlLbl val="0"/>
      </c:catAx>
      <c:valAx>
        <c:axId val="3388228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8826719"/>
        <c:crosses val="autoZero"/>
        <c:crossBetween val="between"/>
      </c:valAx>
      <c:serAx>
        <c:axId val="317009455"/>
        <c:scaling>
          <c:orientation val="minMax"/>
        </c:scaling>
        <c:delete val="1"/>
        <c:axPos val="b"/>
        <c:majorTickMark val="none"/>
        <c:minorTickMark val="none"/>
        <c:tickLblPos val="nextTo"/>
        <c:crossAx val="338822879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Hoja2!$C$112</c:f>
              <c:strCache>
                <c:ptCount val="1"/>
                <c:pt idx="0">
                  <c:v>Meta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9733959311424099E-2"/>
                  <c:y val="-6.42096190256235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02B-4A83-BE55-92654962D38C}"/>
                </c:ext>
              </c:extLst>
            </c:dLbl>
            <c:dLbl>
              <c:idx val="1"/>
              <c:layout>
                <c:manualLayout>
                  <c:x val="-3.5993740219092331E-2"/>
                  <c:y val="-7.70515428307483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02B-4A83-BE55-92654962D38C}"/>
                </c:ext>
              </c:extLst>
            </c:dLbl>
            <c:dLbl>
              <c:idx val="2"/>
              <c:layout>
                <c:manualLayout>
                  <c:x val="-5.0078247261345854E-2"/>
                  <c:y val="-5.393607998152385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02B-4A83-BE55-92654962D38C}"/>
                </c:ext>
              </c:extLst>
            </c:dLbl>
            <c:dLbl>
              <c:idx val="3"/>
              <c:layout>
                <c:manualLayout>
                  <c:x val="-2.5039123630672868E-2"/>
                  <c:y val="-6.93463885476734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02B-4A83-BE55-92654962D38C}"/>
                </c:ext>
              </c:extLst>
            </c:dLbl>
            <c:dLbl>
              <c:idx val="4"/>
              <c:layout>
                <c:manualLayout>
                  <c:x val="-2.5039123630672868E-2"/>
                  <c:y val="-5.907284950357369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02B-4A83-BE55-92654962D3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Hoja2!$B$113:$B$117</c:f>
              <c:strCache>
                <c:ptCount val="5"/>
                <c:pt idx="0">
                  <c:v>Recaudo (pagos recibos 690) (101.3%)</c:v>
                </c:pt>
                <c:pt idx="1">
                  <c:v>Resoluciones en firme (30.3%)</c:v>
                </c:pt>
                <c:pt idx="2">
                  <c:v>Gestión aceptada (63.7%)</c:v>
                </c:pt>
                <c:pt idx="3">
                  <c:v>Resoluciones sanción proferidas (64.2%)</c:v>
                </c:pt>
                <c:pt idx="4">
                  <c:v>Gestión efectiva (64.2%)</c:v>
                </c:pt>
              </c:strCache>
            </c:strRef>
          </c:cat>
          <c:val>
            <c:numRef>
              <c:f>Hoja2!$C$113:$C$117</c:f>
              <c:numCache>
                <c:formatCode>_(* #,##0_);_(* \(#,##0\);_(* "-"_);_(@_)</c:formatCode>
                <c:ptCount val="5"/>
                <c:pt idx="0">
                  <c:v>36307317</c:v>
                </c:pt>
                <c:pt idx="1">
                  <c:v>39760000</c:v>
                </c:pt>
                <c:pt idx="2">
                  <c:v>76627317</c:v>
                </c:pt>
                <c:pt idx="3">
                  <c:v>21616878</c:v>
                </c:pt>
                <c:pt idx="4">
                  <c:v>21616878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2B-4A83-BE55-92654962D38C}"/>
            </c:ext>
          </c:extLst>
        </c:ser>
        <c:ser>
          <c:idx val="1"/>
          <c:order val="1"/>
          <c:tx>
            <c:strRef>
              <c:f>Hoja2!$D$112</c:f>
              <c:strCache>
                <c:ptCount val="1"/>
                <c:pt idx="0">
                  <c:v>Logrado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11267605633802817"/>
                  <c:y val="-4.623092569844897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02B-4A83-BE55-92654962D38C}"/>
                </c:ext>
              </c:extLst>
            </c:dLbl>
            <c:dLbl>
              <c:idx val="1"/>
              <c:layout>
                <c:manualLayout>
                  <c:x val="0.12676056338028169"/>
                  <c:y val="-5.39360799815238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02B-4A83-BE55-92654962D38C}"/>
                </c:ext>
              </c:extLst>
            </c:dLbl>
            <c:dLbl>
              <c:idx val="3"/>
              <c:layout>
                <c:manualLayout>
                  <c:x val="0.11580594679186217"/>
                  <c:y val="-7.1914773308698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02B-4A83-BE55-92654962D38C}"/>
                </c:ext>
              </c:extLst>
            </c:dLbl>
            <c:dLbl>
              <c:idx val="4"/>
              <c:layout>
                <c:manualLayout>
                  <c:x val="0.13302034428794982"/>
                  <c:y val="-5.907284950357369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02B-4A83-BE55-92654962D3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Hoja2!$B$113:$B$117</c:f>
              <c:strCache>
                <c:ptCount val="5"/>
                <c:pt idx="0">
                  <c:v>Recaudo (pagos recibos 690) (101.3%)</c:v>
                </c:pt>
                <c:pt idx="1">
                  <c:v>Resoluciones en firme (30.3%)</c:v>
                </c:pt>
                <c:pt idx="2">
                  <c:v>Gestión aceptada (63.7%)</c:v>
                </c:pt>
                <c:pt idx="3">
                  <c:v>Resoluciones sanción proferidas (64.2%)</c:v>
                </c:pt>
                <c:pt idx="4">
                  <c:v>Gestión efectiva (64.2%)</c:v>
                </c:pt>
              </c:strCache>
            </c:strRef>
          </c:cat>
          <c:val>
            <c:numRef>
              <c:f>Hoja2!$D$113:$D$117</c:f>
              <c:numCache>
                <c:formatCode>_(* #,##0_);_(* \(#,##0\);_(* "-"_);_(@_)</c:formatCode>
                <c:ptCount val="5"/>
                <c:pt idx="0">
                  <c:v>36765000</c:v>
                </c:pt>
                <c:pt idx="1">
                  <c:v>12026000</c:v>
                </c:pt>
                <c:pt idx="2">
                  <c:v>48791600</c:v>
                </c:pt>
                <c:pt idx="3">
                  <c:v>13884000</c:v>
                </c:pt>
                <c:pt idx="4">
                  <c:v>13884000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2B-4A83-BE55-92654962D3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22497887"/>
        <c:axId val="2022490207"/>
      </c:barChart>
      <c:catAx>
        <c:axId val="2022497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22490207"/>
        <c:crosses val="autoZero"/>
        <c:auto val="1"/>
        <c:lblAlgn val="ctr"/>
        <c:lblOffset val="100"/>
        <c:noMultiLvlLbl val="0"/>
      </c:catAx>
      <c:valAx>
        <c:axId val="20224902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22497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Hoja2!$C$136</c:f>
              <c:strCache>
                <c:ptCount val="1"/>
                <c:pt idx="0">
                  <c:v>Apropiación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Hoja2!$D$135</c:f>
              <c:strCache>
                <c:ptCount val="1"/>
                <c:pt idx="0">
                  <c:v>Resultado (millones)</c:v>
                </c:pt>
              </c:strCache>
            </c:strRef>
          </c:cat>
          <c:val>
            <c:numRef>
              <c:f>Hoja2!$D$136</c:f>
              <c:numCache>
                <c:formatCode>General</c:formatCode>
                <c:ptCount val="1"/>
                <c:pt idx="0">
                  <c:v>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3B-4140-B330-C55080996F06}"/>
            </c:ext>
          </c:extLst>
        </c:ser>
        <c:ser>
          <c:idx val="1"/>
          <c:order val="1"/>
          <c:tx>
            <c:strRef>
              <c:f>Hoja2!$C$137</c:f>
              <c:strCache>
                <c:ptCount val="1"/>
                <c:pt idx="0">
                  <c:v>Compromisos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Hoja2!$D$135</c:f>
              <c:strCache>
                <c:ptCount val="1"/>
                <c:pt idx="0">
                  <c:v>Resultado (millones)</c:v>
                </c:pt>
              </c:strCache>
            </c:strRef>
          </c:cat>
          <c:val>
            <c:numRef>
              <c:f>Hoja2!$D$137</c:f>
              <c:numCache>
                <c:formatCode>General</c:formatCode>
                <c:ptCount val="1"/>
                <c:pt idx="0">
                  <c:v>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3B-4140-B330-C55080996F0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71904959"/>
        <c:axId val="271903519"/>
      </c:barChart>
      <c:valAx>
        <c:axId val="271903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271904959"/>
        <c:crosses val="autoZero"/>
        <c:crossBetween val="between"/>
      </c:valAx>
      <c:catAx>
        <c:axId val="27190495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7190351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 rot="-5400000" vert="horz"/>
    <a:lstStyle/>
    <a:p>
      <a:pPr>
        <a:defRPr sz="1800"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blipFill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791758646063282E-3"/>
          <c:y val="3.1077933219557645E-2"/>
          <c:w val="0.97976453274466524"/>
          <c:h val="0.8393574698483889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Hoja2!$D$74</c:f>
              <c:strCache>
                <c:ptCount val="1"/>
                <c:pt idx="0">
                  <c:v>Cumplimiento RUT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3725389160317864E-17"/>
                  <c:y val="-4.9206727597632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D11-4826-BC6C-89BFC38FE1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83293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Hoja2!$E$74</c:f>
              <c:numCache>
                <c:formatCode>0</c:formatCode>
                <c:ptCount val="1"/>
                <c:pt idx="0">
                  <c:v>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11-4826-BC6C-89BFC38FE12E}"/>
            </c:ext>
          </c:extLst>
        </c:ser>
        <c:ser>
          <c:idx val="1"/>
          <c:order val="1"/>
          <c:tx>
            <c:strRef>
              <c:f>Hoja2!$D$75</c:f>
              <c:strCache>
                <c:ptCount val="1"/>
                <c:pt idx="0">
                  <c:v>Cumplimiento RST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556291390728478E-2"/>
                  <c:y val="-6.9925349744004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D11-4826-BC6C-89BFC38FE1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83293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Hoja2!$E$75</c:f>
              <c:numCache>
                <c:formatCode>0</c:formatCode>
                <c:ptCount val="1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11-4826-BC6C-89BFC38FE12E}"/>
            </c:ext>
          </c:extLst>
        </c:ser>
        <c:ser>
          <c:idx val="2"/>
          <c:order val="2"/>
          <c:tx>
            <c:strRef>
              <c:f>Hoja2!$D$76</c:f>
              <c:strCache>
                <c:ptCount val="1"/>
                <c:pt idx="0">
                  <c:v>Jornadas de capacitación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518763796909425E-3"/>
                  <c:y val="-5.4386383134225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D11-4826-BC6C-89BFC38FE1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83293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Hoja2!$E$76</c:f>
              <c:numCache>
                <c:formatCode>General</c:formatCode>
                <c:ptCount val="1"/>
                <c:pt idx="0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11-4826-BC6C-89BFC38FE12E}"/>
            </c:ext>
          </c:extLst>
        </c:ser>
        <c:ser>
          <c:idx val="3"/>
          <c:order val="3"/>
          <c:tx>
            <c:strRef>
              <c:f>Hoja2!$D$77</c:f>
              <c:strCache>
                <c:ptCount val="1"/>
                <c:pt idx="0">
                  <c:v>Asistentes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6791758646063169E-3"/>
                  <c:y val="0.275816657323574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6442961186143"/>
                      <c:h val="9.658772858034003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1D11-4826-BC6C-89BFC38FE1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83293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Hoja2!$E$77</c:f>
              <c:numCache>
                <c:formatCode>General</c:formatCode>
                <c:ptCount val="1"/>
                <c:pt idx="0">
                  <c:v>947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11-4826-BC6C-89BFC38FE1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36984943"/>
        <c:axId val="1636984463"/>
        <c:axId val="0"/>
      </c:bar3DChart>
      <c:catAx>
        <c:axId val="163698494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36984463"/>
        <c:crosses val="autoZero"/>
        <c:auto val="1"/>
        <c:lblAlgn val="ctr"/>
        <c:lblOffset val="100"/>
        <c:noMultiLvlLbl val="0"/>
      </c:catAx>
      <c:valAx>
        <c:axId val="163698446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1636984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 b="1">
          <a:solidFill>
            <a:srgbClr val="832932"/>
          </a:solidFill>
        </a:defRPr>
      </a:pPr>
      <a:endParaRPr lang="es-CO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0.16877</cdr:x>
      <cdr:y>0.86227</cdr:y>
    </cdr:from>
    <cdr:to>
      <cdr:x>0.30925</cdr:x>
      <cdr:y>0.98955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1049EE9C-7AC4-D640-216D-DDA4EFFF3C98}"/>
            </a:ext>
          </a:extLst>
        </cdr:cNvPr>
        <cdr:cNvSpPr txBox="1"/>
      </cdr:nvSpPr>
      <cdr:spPr>
        <a:xfrm xmlns:a="http://schemas.openxmlformats.org/drawingml/2006/main">
          <a:off x="1165167" y="4228392"/>
          <a:ext cx="969818" cy="6241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100" dirty="0"/>
        </a:p>
      </cdr:txBody>
    </cdr:sp>
  </cdr:relSizeAnchor>
  <cdr:relSizeAnchor xmlns:cdr="http://schemas.openxmlformats.org/drawingml/2006/chartDrawing">
    <cdr:from>
      <cdr:x>0.16275</cdr:x>
      <cdr:y>0.85662</cdr:y>
    </cdr:from>
    <cdr:to>
      <cdr:x>0.20891</cdr:x>
      <cdr:y>0.9216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AF5A2E33-4300-33F8-0FED-F8E74D0203FF}"/>
            </a:ext>
          </a:extLst>
        </cdr:cNvPr>
        <cdr:cNvSpPr txBox="1"/>
      </cdr:nvSpPr>
      <cdr:spPr>
        <a:xfrm xmlns:a="http://schemas.openxmlformats.org/drawingml/2006/main">
          <a:off x="1123604" y="4200683"/>
          <a:ext cx="318654" cy="3186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100" dirty="0"/>
        </a:p>
      </cdr:txBody>
    </cdr:sp>
  </cdr:relSizeAnchor>
  <cdr:relSizeAnchor xmlns:cdr="http://schemas.openxmlformats.org/drawingml/2006/chartDrawing">
    <cdr:from>
      <cdr:x>0.14506</cdr:x>
      <cdr:y>0.8543</cdr:y>
    </cdr:from>
    <cdr:to>
      <cdr:x>0.33122</cdr:x>
      <cdr:y>0.93341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61FA2039-3215-D99D-DE7F-E7C2CE9E9CDA}"/>
            </a:ext>
          </a:extLst>
        </cdr:cNvPr>
        <cdr:cNvSpPr txBox="1"/>
      </cdr:nvSpPr>
      <cdr:spPr>
        <a:xfrm xmlns:a="http://schemas.openxmlformats.org/drawingml/2006/main">
          <a:off x="1001438" y="4189318"/>
          <a:ext cx="1285192" cy="3879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MX" sz="1600" b="1" dirty="0"/>
            <a:t>RUT</a:t>
          </a:r>
          <a:endParaRPr lang="es-CO" sz="1600" b="1" dirty="0"/>
        </a:p>
      </cdr:txBody>
    </cdr:sp>
  </cdr:relSizeAnchor>
  <cdr:relSizeAnchor xmlns:cdr="http://schemas.openxmlformats.org/drawingml/2006/chartDrawing">
    <cdr:from>
      <cdr:x>0.2949</cdr:x>
      <cdr:y>0.8543</cdr:y>
    </cdr:from>
    <cdr:to>
      <cdr:x>0.48106</cdr:x>
      <cdr:y>0.93341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6650AA06-B1CE-9C0E-6041-E1A6C2F0112E}"/>
            </a:ext>
          </a:extLst>
        </cdr:cNvPr>
        <cdr:cNvSpPr txBox="1"/>
      </cdr:nvSpPr>
      <cdr:spPr>
        <a:xfrm xmlns:a="http://schemas.openxmlformats.org/drawingml/2006/main">
          <a:off x="2035911" y="4189318"/>
          <a:ext cx="1285192" cy="3879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1600" b="1" dirty="0"/>
            <a:t>RST</a:t>
          </a:r>
          <a:endParaRPr lang="es-CO" sz="1600" b="1" dirty="0"/>
        </a:p>
      </cdr:txBody>
    </cdr:sp>
  </cdr:relSizeAnchor>
  <cdr:relSizeAnchor xmlns:cdr="http://schemas.openxmlformats.org/drawingml/2006/chartDrawing">
    <cdr:from>
      <cdr:x>0.45893</cdr:x>
      <cdr:y>0.8543</cdr:y>
    </cdr:from>
    <cdr:to>
      <cdr:x>0.64509</cdr:x>
      <cdr:y>0.93341</cdr:y>
    </cdr:to>
    <cdr:sp macro="" textlink="">
      <cdr:nvSpPr>
        <cdr:cNvPr id="6" name="CuadroTexto 1">
          <a:extLst xmlns:a="http://schemas.openxmlformats.org/drawingml/2006/main">
            <a:ext uri="{FF2B5EF4-FFF2-40B4-BE49-F238E27FC236}">
              <a16:creationId xmlns:a16="http://schemas.microsoft.com/office/drawing/2014/main" id="{6650AA06-B1CE-9C0E-6041-E1A6C2F0112E}"/>
            </a:ext>
          </a:extLst>
        </cdr:cNvPr>
        <cdr:cNvSpPr txBox="1"/>
      </cdr:nvSpPr>
      <cdr:spPr>
        <a:xfrm xmlns:a="http://schemas.openxmlformats.org/drawingml/2006/main">
          <a:off x="3168349" y="4189318"/>
          <a:ext cx="1285192" cy="3879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1600" b="1" dirty="0"/>
            <a:t>JORNADAS</a:t>
          </a:r>
          <a:endParaRPr lang="es-CO" sz="1600" b="1" dirty="0"/>
        </a:p>
      </cdr:txBody>
    </cdr:sp>
  </cdr:relSizeAnchor>
  <cdr:relSizeAnchor xmlns:cdr="http://schemas.openxmlformats.org/drawingml/2006/chartDrawing">
    <cdr:from>
      <cdr:x>0.62174</cdr:x>
      <cdr:y>0.8543</cdr:y>
    </cdr:from>
    <cdr:to>
      <cdr:x>0.8366</cdr:x>
      <cdr:y>0.93341</cdr:y>
    </cdr:to>
    <cdr:sp macro="" textlink="">
      <cdr:nvSpPr>
        <cdr:cNvPr id="7" name="CuadroTexto 1">
          <a:extLst xmlns:a="http://schemas.openxmlformats.org/drawingml/2006/main">
            <a:ext uri="{FF2B5EF4-FFF2-40B4-BE49-F238E27FC236}">
              <a16:creationId xmlns:a16="http://schemas.microsoft.com/office/drawing/2014/main" id="{6650AA06-B1CE-9C0E-6041-E1A6C2F0112E}"/>
            </a:ext>
          </a:extLst>
        </cdr:cNvPr>
        <cdr:cNvSpPr txBox="1"/>
      </cdr:nvSpPr>
      <cdr:spPr>
        <a:xfrm xmlns:a="http://schemas.openxmlformats.org/drawingml/2006/main">
          <a:off x="4292334" y="4189318"/>
          <a:ext cx="1483313" cy="3879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1600" b="1" dirty="0"/>
            <a:t>CAPACITADOS</a:t>
          </a:r>
          <a:endParaRPr lang="es-CO" sz="16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5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95210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268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32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368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5906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256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0780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450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1727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11/07/2026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2100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9EE44E-1479-4401-B0A7-33032063E4E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983913" y="6705600"/>
            <a:ext cx="105251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s-C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Información Pública</a:t>
            </a:r>
          </a:p>
        </p:txBody>
      </p:sp>
    </p:spTree>
    <p:extLst>
      <p:ext uri="{BB962C8B-B14F-4D97-AF65-F5344CB8AC3E}">
        <p14:creationId xmlns:p14="http://schemas.microsoft.com/office/powerpoint/2010/main" val="290022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A97D09-46CB-E1D9-48AC-84EB3D3CF003}"/>
              </a:ext>
            </a:extLst>
          </p:cNvPr>
          <p:cNvSpPr txBox="1"/>
          <p:nvPr/>
        </p:nvSpPr>
        <p:spPr>
          <a:xfrm>
            <a:off x="2741496" y="4424199"/>
            <a:ext cx="9450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Junio 25 de 2026</a:t>
            </a:r>
            <a:endParaRPr lang="es-ES_tradnl" sz="24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2741496" y="3795180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DSIA de Leticia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B01A5D9E-CBD1-CAC0-4A1E-92D94543C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2955D19-597B-1813-91D7-99E2260D8448}"/>
              </a:ext>
            </a:extLst>
          </p:cNvPr>
          <p:cNvSpPr txBox="1"/>
          <p:nvPr/>
        </p:nvSpPr>
        <p:spPr>
          <a:xfrm>
            <a:off x="2741496" y="5285170"/>
            <a:ext cx="9325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Modalidad Presencial y Virtual </a:t>
            </a:r>
            <a:endParaRPr lang="es-ES_tradnl" sz="24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487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56" y="0"/>
            <a:ext cx="1665154" cy="1665154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49" y="15514"/>
            <a:ext cx="1665154" cy="163412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595798" y="78029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Distribución de la Cartera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E6BFC16-03C0-4466-CF9A-7967E6B5D7A0}"/>
              </a:ext>
            </a:extLst>
          </p:cNvPr>
          <p:cNvSpPr txBox="1"/>
          <p:nvPr/>
        </p:nvSpPr>
        <p:spPr>
          <a:xfrm>
            <a:off x="4987364" y="869190"/>
            <a:ext cx="4320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>
                <a:solidFill>
                  <a:srgbClr val="C00000"/>
                </a:solidFill>
              </a:rPr>
              <a:t>$42.200 millones</a:t>
            </a:r>
            <a:endParaRPr lang="es-CO" sz="3200" b="1">
              <a:solidFill>
                <a:srgbClr val="C00000"/>
              </a:solidFill>
            </a:endParaRPr>
          </a:p>
        </p:txBody>
      </p:sp>
      <p:pic>
        <p:nvPicPr>
          <p:cNvPr id="1026" name="Picture 2" descr="Reflexionando acerca de los logros | Psicología Positiva Montevideo">
            <a:extLst>
              <a:ext uri="{FF2B5EF4-FFF2-40B4-BE49-F238E27FC236}">
                <a16:creationId xmlns:a16="http://schemas.microsoft.com/office/drawing/2014/main" id="{62077C3A-852C-B288-36CD-227820C4D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08272"/>
            <a:ext cx="5447420" cy="425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3F1454A-C97C-D4FA-41F9-845596F7E92A}"/>
              </a:ext>
            </a:extLst>
          </p:cNvPr>
          <p:cNvSpPr txBox="1"/>
          <p:nvPr/>
        </p:nvSpPr>
        <p:spPr>
          <a:xfrm>
            <a:off x="6096000" y="2057400"/>
            <a:ext cx="25831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>
                <a:solidFill>
                  <a:srgbClr val="832932"/>
                </a:solidFill>
              </a:rPr>
              <a:t>Comercio al por mayor </a:t>
            </a:r>
          </a:p>
          <a:p>
            <a:pPr algn="ctr"/>
            <a:r>
              <a:rPr lang="es-MX" sz="2800" b="1">
                <a:solidFill>
                  <a:srgbClr val="FF0000"/>
                </a:solidFill>
              </a:rPr>
              <a:t>$15.240</a:t>
            </a:r>
          </a:p>
          <a:p>
            <a:pPr algn="ctr"/>
            <a:r>
              <a:rPr lang="es-MX" sz="2800" b="1">
                <a:solidFill>
                  <a:srgbClr val="7030A0"/>
                </a:solidFill>
              </a:rPr>
              <a:t>37%</a:t>
            </a:r>
            <a:endParaRPr lang="es-CO" sz="2800" b="1">
              <a:solidFill>
                <a:srgbClr val="7030A0"/>
              </a:solidFill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D2D5C420-70D0-7F3F-5CDC-5F0DB87E59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000195"/>
              </p:ext>
            </p:extLst>
          </p:nvPr>
        </p:nvGraphicFramePr>
        <p:xfrm>
          <a:off x="0" y="1533908"/>
          <a:ext cx="6352180" cy="2904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F96A1F12-7CE3-5407-AD76-E14222EC3A67}"/>
              </a:ext>
            </a:extLst>
          </p:cNvPr>
          <p:cNvSpPr txBox="1"/>
          <p:nvPr/>
        </p:nvSpPr>
        <p:spPr>
          <a:xfrm>
            <a:off x="9608820" y="2057400"/>
            <a:ext cx="25831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>
                <a:solidFill>
                  <a:srgbClr val="967200"/>
                </a:solidFill>
              </a:rPr>
              <a:t>Construcción Especializada</a:t>
            </a:r>
          </a:p>
          <a:p>
            <a:pPr algn="ctr"/>
            <a:r>
              <a:rPr lang="es-MX" sz="2800" b="1">
                <a:solidFill>
                  <a:srgbClr val="FF0000"/>
                </a:solidFill>
              </a:rPr>
              <a:t>$7.651</a:t>
            </a:r>
          </a:p>
          <a:p>
            <a:pPr algn="ctr"/>
            <a:r>
              <a:rPr lang="es-MX" sz="2800" b="1">
                <a:solidFill>
                  <a:srgbClr val="7030A0"/>
                </a:solidFill>
              </a:rPr>
              <a:t>18%</a:t>
            </a:r>
            <a:endParaRPr lang="es-CO" sz="2800" b="1">
              <a:solidFill>
                <a:srgbClr val="7030A0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8ADF53C-52F2-C657-3A99-8764DD618E9F}"/>
              </a:ext>
            </a:extLst>
          </p:cNvPr>
          <p:cNvSpPr txBox="1"/>
          <p:nvPr/>
        </p:nvSpPr>
        <p:spPr>
          <a:xfrm>
            <a:off x="9491560" y="4800936"/>
            <a:ext cx="25831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>
                <a:solidFill>
                  <a:srgbClr val="0070C0"/>
                </a:solidFill>
              </a:rPr>
              <a:t>Comercio al por menor </a:t>
            </a:r>
          </a:p>
          <a:p>
            <a:pPr algn="ctr"/>
            <a:r>
              <a:rPr lang="es-MX" sz="2800" b="1">
                <a:solidFill>
                  <a:srgbClr val="FF0000"/>
                </a:solidFill>
              </a:rPr>
              <a:t>$6.752</a:t>
            </a:r>
          </a:p>
          <a:p>
            <a:pPr algn="ctr"/>
            <a:r>
              <a:rPr lang="es-MX" sz="2800" b="1">
                <a:solidFill>
                  <a:srgbClr val="7030A0"/>
                </a:solidFill>
              </a:rPr>
              <a:t>16%</a:t>
            </a:r>
            <a:endParaRPr lang="es-CO" sz="2800" b="1">
              <a:solidFill>
                <a:srgbClr val="7030A0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F0E9520-65C7-56CA-1BDB-6B67346827A3}"/>
              </a:ext>
            </a:extLst>
          </p:cNvPr>
          <p:cNvSpPr txBox="1"/>
          <p:nvPr/>
        </p:nvSpPr>
        <p:spPr>
          <a:xfrm>
            <a:off x="7053190" y="1408359"/>
            <a:ext cx="432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>
                <a:solidFill>
                  <a:srgbClr val="7030A0"/>
                </a:solidFill>
              </a:rPr>
              <a:t>Sectores con mayor deuda</a:t>
            </a:r>
            <a:endParaRPr lang="es-CO" sz="2800" b="1">
              <a:solidFill>
                <a:srgbClr val="7030A0"/>
              </a:solidFill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E4D41AEB-7B03-2392-B485-72D434C65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490344"/>
              </p:ext>
            </p:extLst>
          </p:nvPr>
        </p:nvGraphicFramePr>
        <p:xfrm>
          <a:off x="117260" y="4431535"/>
          <a:ext cx="5643460" cy="2105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6647">
                  <a:extLst>
                    <a:ext uri="{9D8B030D-6E8A-4147-A177-3AD203B41FA5}">
                      <a16:colId xmlns:a16="http://schemas.microsoft.com/office/drawing/2014/main" val="669808662"/>
                    </a:ext>
                  </a:extLst>
                </a:gridCol>
                <a:gridCol w="2586813">
                  <a:extLst>
                    <a:ext uri="{9D8B030D-6E8A-4147-A177-3AD203B41FA5}">
                      <a16:colId xmlns:a16="http://schemas.microsoft.com/office/drawing/2014/main" val="608568397"/>
                    </a:ext>
                  </a:extLst>
                </a:gridCol>
              </a:tblGrid>
              <a:tr h="321324">
                <a:tc rowSpan="2">
                  <a:txBody>
                    <a:bodyPr/>
                    <a:lstStyle/>
                    <a:p>
                      <a:pPr algn="ctr"/>
                      <a:r>
                        <a:rPr lang="es-CO" sz="2000">
                          <a:effectLst/>
                        </a:rPr>
                        <a:t>Concepto</a:t>
                      </a:r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>
                          <a:effectLst/>
                        </a:rPr>
                        <a:t>Valor</a:t>
                      </a:r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7701482"/>
                  </a:ext>
                </a:extLst>
              </a:tr>
              <a:tr h="321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>
                          <a:effectLst/>
                        </a:rPr>
                        <a:t>Millones de $</a:t>
                      </a:r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96262831"/>
                  </a:ext>
                </a:extLst>
              </a:tr>
              <a:tr h="321324">
                <a:tc>
                  <a:txBody>
                    <a:bodyPr/>
                    <a:lstStyle/>
                    <a:p>
                      <a:r>
                        <a:rPr lang="es-CO" sz="2000">
                          <a:effectLst/>
                        </a:rPr>
                        <a:t>Cartera depurada </a:t>
                      </a:r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400">
                          <a:effectLst/>
                        </a:rPr>
                        <a:t>$ 5.885 </a:t>
                      </a:r>
                      <a:endParaRPr lang="es-CO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85699390"/>
                  </a:ext>
                </a:extLst>
              </a:tr>
              <a:tr h="321324">
                <a:tc>
                  <a:txBody>
                    <a:bodyPr/>
                    <a:lstStyle/>
                    <a:p>
                      <a:r>
                        <a:rPr lang="es-CO" sz="2000">
                          <a:effectLst/>
                        </a:rPr>
                        <a:t>Cartera de difícil cobro</a:t>
                      </a:r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400">
                          <a:effectLst/>
                        </a:rPr>
                        <a:t>$ 35.235 </a:t>
                      </a:r>
                      <a:endParaRPr lang="es-CO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98919279"/>
                  </a:ext>
                </a:extLst>
              </a:tr>
              <a:tr h="321324">
                <a:tc>
                  <a:txBody>
                    <a:bodyPr/>
                    <a:lstStyle/>
                    <a:p>
                      <a:r>
                        <a:rPr lang="es-CO" sz="2000">
                          <a:effectLst/>
                        </a:rPr>
                        <a:t>Normalización y otros</a:t>
                      </a:r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400">
                          <a:effectLst/>
                        </a:rPr>
                        <a:t>$ 1,100</a:t>
                      </a:r>
                      <a:endParaRPr lang="es-CO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905309614"/>
                  </a:ext>
                </a:extLst>
              </a:tr>
              <a:tr h="321324">
                <a:tc>
                  <a:txBody>
                    <a:bodyPr/>
                    <a:lstStyle/>
                    <a:p>
                      <a:pPr algn="just"/>
                      <a:r>
                        <a:rPr lang="es-CO" sz="2000">
                          <a:effectLst/>
                        </a:rPr>
                        <a:t>Total </a:t>
                      </a:r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400">
                          <a:effectLst/>
                        </a:rPr>
                        <a:t>$42.200</a:t>
                      </a:r>
                      <a:endParaRPr lang="es-CO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58439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1396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56" y="0"/>
            <a:ext cx="1665154" cy="1665154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171" y="0"/>
            <a:ext cx="1665154" cy="163412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595798" y="78029"/>
            <a:ext cx="93966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Recuperación </a:t>
            </a:r>
            <a:r>
              <a:rPr lang="es-MX" sz="44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Cartera y Servicios Asociados 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F0E9520-65C7-56CA-1BDB-6B67346827A3}"/>
              </a:ext>
            </a:extLst>
          </p:cNvPr>
          <p:cNvSpPr txBox="1"/>
          <p:nvPr/>
        </p:nvSpPr>
        <p:spPr>
          <a:xfrm>
            <a:off x="167781" y="4686825"/>
            <a:ext cx="3306125" cy="120032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s-MX" sz="2400" b="1"/>
              <a:t>2025</a:t>
            </a:r>
          </a:p>
          <a:p>
            <a:pPr algn="ctr"/>
            <a:r>
              <a:rPr lang="es-MX" sz="2400" b="1">
                <a:solidFill>
                  <a:srgbClr val="FFC000"/>
                </a:solidFill>
              </a:rPr>
              <a:t>Meta 12.542</a:t>
            </a:r>
          </a:p>
          <a:p>
            <a:pPr algn="ctr"/>
            <a:r>
              <a:rPr lang="es-MX" sz="2400" b="1"/>
              <a:t>Logro 10.763 (86%)</a:t>
            </a:r>
            <a:endParaRPr lang="es-CO" sz="2400" b="1"/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E4D41AEB-7B03-2392-B485-72D434C65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53230"/>
              </p:ext>
            </p:extLst>
          </p:nvPr>
        </p:nvGraphicFramePr>
        <p:xfrm>
          <a:off x="229806" y="1565322"/>
          <a:ext cx="6488201" cy="1828800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3514181">
                  <a:extLst>
                    <a:ext uri="{9D8B030D-6E8A-4147-A177-3AD203B41FA5}">
                      <a16:colId xmlns:a16="http://schemas.microsoft.com/office/drawing/2014/main" val="669808662"/>
                    </a:ext>
                  </a:extLst>
                </a:gridCol>
                <a:gridCol w="2974020">
                  <a:extLst>
                    <a:ext uri="{9D8B030D-6E8A-4147-A177-3AD203B41FA5}">
                      <a16:colId xmlns:a16="http://schemas.microsoft.com/office/drawing/2014/main" val="608568397"/>
                    </a:ext>
                  </a:extLst>
                </a:gridCol>
              </a:tblGrid>
              <a:tr h="271604">
                <a:tc rowSpan="2">
                  <a:txBody>
                    <a:bodyPr/>
                    <a:lstStyle/>
                    <a:p>
                      <a:pPr algn="ctr"/>
                      <a:r>
                        <a:rPr lang="es-MX" sz="2400">
                          <a:effectLst/>
                        </a:rPr>
                        <a:t>Etapas </a:t>
                      </a:r>
                      <a:endParaRPr lang="es-CO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>
                          <a:effectLst/>
                        </a:rPr>
                        <a:t>Valor</a:t>
                      </a:r>
                      <a:endParaRPr lang="es-CO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7701482"/>
                  </a:ext>
                </a:extLst>
              </a:tr>
              <a:tr h="271604">
                <a:tc vMerge="1">
                  <a:txBody>
                    <a:bodyPr/>
                    <a:lstStyle/>
                    <a:p>
                      <a:pPr algn="ctr"/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>
                          <a:effectLst/>
                        </a:rPr>
                        <a:t>Millones de $</a:t>
                      </a:r>
                      <a:endParaRPr lang="es-CO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96262831"/>
                  </a:ext>
                </a:extLst>
              </a:tr>
              <a:tr h="313908">
                <a:tc>
                  <a:txBody>
                    <a:bodyPr/>
                    <a:lstStyle/>
                    <a:p>
                      <a:r>
                        <a:rPr lang="es-CO" sz="2400">
                          <a:effectLst/>
                        </a:rPr>
                        <a:t>Persuasiva (52%)</a:t>
                      </a:r>
                      <a:endParaRPr lang="es-CO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>
                          <a:effectLst/>
                        </a:rPr>
                        <a:t>$ 21.826 </a:t>
                      </a:r>
                      <a:endParaRPr lang="es-CO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85699390"/>
                  </a:ext>
                </a:extLst>
              </a:tr>
              <a:tr h="271604">
                <a:tc>
                  <a:txBody>
                    <a:bodyPr/>
                    <a:lstStyle/>
                    <a:p>
                      <a:r>
                        <a:rPr lang="es-CO" sz="2400">
                          <a:effectLst/>
                        </a:rPr>
                        <a:t>Coactiva (46%)</a:t>
                      </a:r>
                      <a:endParaRPr lang="es-CO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>
                          <a:effectLst/>
                        </a:rPr>
                        <a:t>$ 19.408</a:t>
                      </a:r>
                      <a:endParaRPr lang="es-CO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98919279"/>
                  </a:ext>
                </a:extLst>
              </a:tr>
              <a:tr h="271604">
                <a:tc>
                  <a:txBody>
                    <a:bodyPr/>
                    <a:lstStyle/>
                    <a:p>
                      <a:r>
                        <a:rPr lang="es-CO" sz="2400">
                          <a:effectLst/>
                        </a:rPr>
                        <a:t>Facilidad de Pago (2%)</a:t>
                      </a:r>
                      <a:endParaRPr lang="es-CO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>
                          <a:effectLst/>
                        </a:rPr>
                        <a:t>$ 985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905309614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FAB35128-4A28-034A-34F6-C98A296E9AA9}"/>
              </a:ext>
            </a:extLst>
          </p:cNvPr>
          <p:cNvSpPr txBox="1"/>
          <p:nvPr/>
        </p:nvSpPr>
        <p:spPr>
          <a:xfrm>
            <a:off x="3736327" y="4727245"/>
            <a:ext cx="2931462" cy="120032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2800" b="1"/>
            </a:lvl1pPr>
          </a:lstStyle>
          <a:p>
            <a:r>
              <a:rPr lang="es-MX" sz="2400"/>
              <a:t>2026</a:t>
            </a:r>
          </a:p>
          <a:p>
            <a:r>
              <a:rPr lang="es-MX" sz="2400">
                <a:solidFill>
                  <a:srgbClr val="FFC000"/>
                </a:solidFill>
              </a:rPr>
              <a:t>Mayo 4.104</a:t>
            </a:r>
          </a:p>
          <a:p>
            <a:r>
              <a:rPr lang="es-MX" sz="2400"/>
              <a:t>Logro 7.323 (178%)</a:t>
            </a:r>
            <a:endParaRPr lang="es-CO" sz="2400"/>
          </a:p>
        </p:txBody>
      </p:sp>
      <p:sp>
        <p:nvSpPr>
          <p:cNvPr id="22" name="Rectángulo: esquinas diagonales redondeadas 21">
            <a:extLst>
              <a:ext uri="{FF2B5EF4-FFF2-40B4-BE49-F238E27FC236}">
                <a16:creationId xmlns:a16="http://schemas.microsoft.com/office/drawing/2014/main" id="{4897310D-736F-A05D-CC70-AAAD2B585205}"/>
              </a:ext>
            </a:extLst>
          </p:cNvPr>
          <p:cNvSpPr/>
          <p:nvPr/>
        </p:nvSpPr>
        <p:spPr>
          <a:xfrm>
            <a:off x="7103208" y="1438587"/>
            <a:ext cx="3889239" cy="1446549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>
                <a:solidFill>
                  <a:schemeClr val="bg1"/>
                </a:solidFill>
              </a:rPr>
              <a:t>Devoluciones</a:t>
            </a:r>
          </a:p>
          <a:p>
            <a:pPr algn="ctr"/>
            <a:r>
              <a:rPr lang="es-MX" sz="1800" b="1">
                <a:solidFill>
                  <a:schemeClr val="tx1"/>
                </a:solidFill>
              </a:rPr>
              <a:t>23 radicadas por $ 48 millones</a:t>
            </a:r>
          </a:p>
          <a:p>
            <a:pPr algn="ctr"/>
            <a:r>
              <a:rPr lang="es-MX" sz="1800" b="1">
                <a:solidFill>
                  <a:schemeClr val="tx1"/>
                </a:solidFill>
              </a:rPr>
              <a:t>6 Reconocidas por $9 millones </a:t>
            </a:r>
          </a:p>
          <a:p>
            <a:pPr algn="ctr"/>
            <a:endParaRPr lang="es-CO"/>
          </a:p>
        </p:txBody>
      </p:sp>
      <p:sp>
        <p:nvSpPr>
          <p:cNvPr id="23" name="Rectángulo: esquinas diagonales redondeadas 22">
            <a:extLst>
              <a:ext uri="{FF2B5EF4-FFF2-40B4-BE49-F238E27FC236}">
                <a16:creationId xmlns:a16="http://schemas.microsoft.com/office/drawing/2014/main" id="{A6E2F2EA-C020-6C64-F4AD-51CF25E0F0B7}"/>
              </a:ext>
            </a:extLst>
          </p:cNvPr>
          <p:cNvSpPr/>
          <p:nvPr/>
        </p:nvSpPr>
        <p:spPr>
          <a:xfrm>
            <a:off x="7046575" y="2962180"/>
            <a:ext cx="3945872" cy="1617597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/>
              <a:t>Depósitos </a:t>
            </a:r>
          </a:p>
          <a:p>
            <a:pPr algn="ctr"/>
            <a:r>
              <a:rPr lang="es-MX" sz="1800" b="1">
                <a:solidFill>
                  <a:schemeClr val="tx1"/>
                </a:solidFill>
              </a:rPr>
              <a:t>253 TDJ por $950 millones </a:t>
            </a:r>
          </a:p>
          <a:p>
            <a:pPr algn="ctr"/>
            <a:r>
              <a:rPr lang="es-MX" sz="1800" b="1">
                <a:solidFill>
                  <a:schemeClr val="tx1"/>
                </a:solidFill>
              </a:rPr>
              <a:t>178 gestionados, por $872 millones </a:t>
            </a:r>
          </a:p>
          <a:p>
            <a:pPr algn="ctr"/>
            <a:r>
              <a:rPr lang="es-MX" sz="1800" b="1">
                <a:solidFill>
                  <a:schemeClr val="tx1"/>
                </a:solidFill>
              </a:rPr>
              <a:t>75 por gestionar, por $78 millones</a:t>
            </a:r>
          </a:p>
          <a:p>
            <a:pPr algn="ctr"/>
            <a:endParaRPr lang="es-CO"/>
          </a:p>
        </p:txBody>
      </p:sp>
      <p:sp>
        <p:nvSpPr>
          <p:cNvPr id="24" name="Rectángulo: esquinas diagonales redondeadas 23">
            <a:extLst>
              <a:ext uri="{FF2B5EF4-FFF2-40B4-BE49-F238E27FC236}">
                <a16:creationId xmlns:a16="http://schemas.microsoft.com/office/drawing/2014/main" id="{F0F96CF0-5C60-9ACA-B73D-DDF97EED4EEE}"/>
              </a:ext>
            </a:extLst>
          </p:cNvPr>
          <p:cNvSpPr/>
          <p:nvPr/>
        </p:nvSpPr>
        <p:spPr>
          <a:xfrm>
            <a:off x="6989943" y="4674186"/>
            <a:ext cx="4002504" cy="1384995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/>
              <a:t>Facilidades de Pago</a:t>
            </a:r>
          </a:p>
          <a:p>
            <a:pPr algn="ctr"/>
            <a:r>
              <a:rPr lang="es-MX" sz="1800" b="1">
                <a:solidFill>
                  <a:schemeClr val="tx1"/>
                </a:solidFill>
              </a:rPr>
              <a:t>64 Vigentes en 2025 por $836 millones</a:t>
            </a:r>
          </a:p>
          <a:p>
            <a:pPr algn="ctr"/>
            <a:r>
              <a:rPr lang="es-MX" sz="1800" b="1">
                <a:solidFill>
                  <a:schemeClr val="tx1"/>
                </a:solidFill>
              </a:rPr>
              <a:t>73 a mayo /06 por 10365 millones</a:t>
            </a:r>
          </a:p>
          <a:p>
            <a:pPr algn="ctr"/>
            <a:endParaRPr lang="es-CO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B504EC5-7790-E4AA-79B5-82C3C689C340}"/>
              </a:ext>
            </a:extLst>
          </p:cNvPr>
          <p:cNvSpPr/>
          <p:nvPr/>
        </p:nvSpPr>
        <p:spPr>
          <a:xfrm>
            <a:off x="229806" y="3849185"/>
            <a:ext cx="629037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Gestión de Cobro y Fiscalización</a:t>
            </a:r>
            <a:endParaRPr lang="es-ES" sz="36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7" name="Flecha: hacia arriba 26">
            <a:extLst>
              <a:ext uri="{FF2B5EF4-FFF2-40B4-BE49-F238E27FC236}">
                <a16:creationId xmlns:a16="http://schemas.microsoft.com/office/drawing/2014/main" id="{69728C76-EED8-D9E7-2EC7-5A58D9DD1E6B}"/>
              </a:ext>
            </a:extLst>
          </p:cNvPr>
          <p:cNvSpPr/>
          <p:nvPr/>
        </p:nvSpPr>
        <p:spPr>
          <a:xfrm>
            <a:off x="3485712" y="3430456"/>
            <a:ext cx="247572" cy="41873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Flecha: hacia arriba 27">
            <a:extLst>
              <a:ext uri="{FF2B5EF4-FFF2-40B4-BE49-F238E27FC236}">
                <a16:creationId xmlns:a16="http://schemas.microsoft.com/office/drawing/2014/main" id="{6EB53188-1289-30EE-C564-7894038D7793}"/>
              </a:ext>
            </a:extLst>
          </p:cNvPr>
          <p:cNvSpPr/>
          <p:nvPr/>
        </p:nvSpPr>
        <p:spPr>
          <a:xfrm rot="5400000">
            <a:off x="6384987" y="4191418"/>
            <a:ext cx="297494" cy="479223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Flecha: hacia arriba 28">
            <a:extLst>
              <a:ext uri="{FF2B5EF4-FFF2-40B4-BE49-F238E27FC236}">
                <a16:creationId xmlns:a16="http://schemas.microsoft.com/office/drawing/2014/main" id="{1196DFAD-7C72-98F1-643C-4F60E5A08481}"/>
              </a:ext>
            </a:extLst>
          </p:cNvPr>
          <p:cNvSpPr/>
          <p:nvPr/>
        </p:nvSpPr>
        <p:spPr>
          <a:xfrm rot="10800000">
            <a:off x="3488756" y="4398704"/>
            <a:ext cx="247571" cy="389497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191E8AE-9043-77C7-E14C-50CCB59D5F92}"/>
              </a:ext>
            </a:extLst>
          </p:cNvPr>
          <p:cNvSpPr txBox="1"/>
          <p:nvPr/>
        </p:nvSpPr>
        <p:spPr>
          <a:xfrm>
            <a:off x="396281" y="5976896"/>
            <a:ext cx="99337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>
                <a:solidFill>
                  <a:srgbClr val="0070C0"/>
                </a:solidFill>
              </a:rPr>
              <a:t>"Más que recaudar, facilitamos soluciones oportunas para su tranquilidad."</a:t>
            </a:r>
            <a:endParaRPr lang="es-CO" sz="24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910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EDA59-5ACB-8D77-232D-1B5757677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4CACBEF7-B2A3-521F-11CB-02E3ECC92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748DBB2-332C-695C-0385-7B1DBFBC60D2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7C7FE6-7817-BBB5-8644-8B8E46DB0428}"/>
              </a:ext>
            </a:extLst>
          </p:cNvPr>
          <p:cNvSpPr txBox="1"/>
          <p:nvPr/>
        </p:nvSpPr>
        <p:spPr>
          <a:xfrm>
            <a:off x="2" y="2421908"/>
            <a:ext cx="1219199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4400" b="1">
                <a:solidFill>
                  <a:srgbClr val="97E56D"/>
                </a:solidFill>
                <a:latin typeface="Aptos"/>
                <a:cs typeface="Arial"/>
              </a:rPr>
              <a:t>GESTIÓN  DE FISCALIZACION   ADUANERA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3A46D76-28F9-7C39-3C80-BA7521387183}"/>
              </a:ext>
            </a:extLst>
          </p:cNvPr>
          <p:cNvSpPr txBox="1"/>
          <p:nvPr/>
        </p:nvSpPr>
        <p:spPr>
          <a:xfrm>
            <a:off x="0" y="499546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2400" b="1">
                <a:solidFill>
                  <a:schemeClr val="bg1"/>
                </a:solidFill>
                <a:latin typeface="Aptos"/>
                <a:cs typeface="Arial"/>
              </a:rPr>
              <a:t>DIVISION DE FISCALIZACION Y LIQUIDACION TRIBUTARIA, ADUANERA Y CAMBIARIA</a:t>
            </a:r>
            <a:endParaRPr lang="es-ES">
              <a:solidFill>
                <a:schemeClr val="bg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52C0333-7F46-97B8-DC29-E34984E87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BFEB7B27-0F25-5448-7C19-3DA6342E46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239" y="280011"/>
            <a:ext cx="1614569" cy="15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58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44E4277-FF5F-54CA-1131-F6CD3F5D0D4C}"/>
              </a:ext>
            </a:extLst>
          </p:cNvPr>
          <p:cNvGraphicFramePr>
            <a:graphicFrameLocks/>
          </p:cNvGraphicFramePr>
          <p:nvPr/>
        </p:nvGraphicFramePr>
        <p:xfrm>
          <a:off x="993209" y="1265647"/>
          <a:ext cx="5243945" cy="4975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F07F988E-05BC-2ED7-C2F5-17402E726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67902CD5-253C-ACA1-36C5-474FD76363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415" y="0"/>
            <a:ext cx="1234585" cy="12115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32DBFA9-D06B-2D9A-6846-FB8BA01B5989}"/>
              </a:ext>
            </a:extLst>
          </p:cNvPr>
          <p:cNvSpPr txBox="1"/>
          <p:nvPr/>
        </p:nvSpPr>
        <p:spPr>
          <a:xfrm>
            <a:off x="1560766" y="248103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Resultados Fiscalización Aduanera 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Imágenes de Artículos de cuidado personal aseo libres de derechos | DepositPhotos">
            <a:extLst>
              <a:ext uri="{FF2B5EF4-FFF2-40B4-BE49-F238E27FC236}">
                <a16:creationId xmlns:a16="http://schemas.microsoft.com/office/drawing/2014/main" id="{C06C14FF-799C-15C9-232D-54DF1A83A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424" y="1919615"/>
            <a:ext cx="3637349" cy="22949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E8CA0F4-66AB-9177-D504-6F4A8B1EFBF4}"/>
              </a:ext>
            </a:extLst>
          </p:cNvPr>
          <p:cNvSpPr/>
          <p:nvPr/>
        </p:nvSpPr>
        <p:spPr>
          <a:xfrm>
            <a:off x="7067495" y="4403700"/>
            <a:ext cx="4625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Aprehensiones </a:t>
            </a:r>
            <a:endParaRPr lang="es-ES" sz="54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73319DCF-6A8E-A2A6-3587-2C7515208E4D}"/>
              </a:ext>
            </a:extLst>
          </p:cNvPr>
          <p:cNvSpPr/>
          <p:nvPr/>
        </p:nvSpPr>
        <p:spPr>
          <a:xfrm>
            <a:off x="6237154" y="2772692"/>
            <a:ext cx="1139237" cy="58881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543A67-064E-BEB1-308A-D6694318815F}"/>
              </a:ext>
            </a:extLst>
          </p:cNvPr>
          <p:cNvSpPr txBox="1"/>
          <p:nvPr/>
        </p:nvSpPr>
        <p:spPr>
          <a:xfrm>
            <a:off x="595745" y="6158192"/>
            <a:ext cx="110969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>
                <a:solidFill>
                  <a:schemeClr val="accent5">
                    <a:lumMod val="75000"/>
                  </a:schemeClr>
                </a:solidFill>
              </a:rPr>
              <a:t>"Nuestras acciones de control se enfocan en la efectividad operativa y el impacto económico para garantizar un comercio justo y transparente."</a:t>
            </a:r>
            <a:endParaRPr lang="es-CO" b="1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814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68AB7-7FBF-236D-50F6-99A08B768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32B37DAC-E5C0-B45F-70AA-9AE731416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F330FA-9A2D-1780-4D9D-86B188CA657D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B65384D-A964-2A39-20D3-CCC411C508A9}"/>
              </a:ext>
            </a:extLst>
          </p:cNvPr>
          <p:cNvSpPr txBox="1"/>
          <p:nvPr/>
        </p:nvSpPr>
        <p:spPr>
          <a:xfrm>
            <a:off x="2" y="2421908"/>
            <a:ext cx="1219199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4400" b="1">
                <a:solidFill>
                  <a:srgbClr val="97E56D"/>
                </a:solidFill>
                <a:latin typeface="Aptos"/>
                <a:cs typeface="Arial"/>
              </a:rPr>
              <a:t>GESTIÓN  DE FISCALIZACION  CAMBIARIA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AAE11B4-DFFB-E164-FFF6-DA8BE73E1D13}"/>
              </a:ext>
            </a:extLst>
          </p:cNvPr>
          <p:cNvSpPr txBox="1"/>
          <p:nvPr/>
        </p:nvSpPr>
        <p:spPr>
          <a:xfrm>
            <a:off x="0" y="499546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2400" b="1">
                <a:solidFill>
                  <a:schemeClr val="bg1"/>
                </a:solidFill>
                <a:latin typeface="Aptos"/>
                <a:cs typeface="Arial"/>
              </a:rPr>
              <a:t>DIVISION DE FISCALIZACION Y LIQUIDACION TRIBUTARIA, ADUANERA Y CAMBIARIA</a:t>
            </a:r>
            <a:endParaRPr lang="es-ES">
              <a:solidFill>
                <a:schemeClr val="bg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36D8619-4B7D-F453-E909-063DCC625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C2CA5968-2978-5775-24D0-A83E067B4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239" y="280011"/>
            <a:ext cx="1614569" cy="15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4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F07F988E-05BC-2ED7-C2F5-17402E726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67902CD5-253C-ACA1-36C5-474FD7636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415" y="0"/>
            <a:ext cx="1234585" cy="12115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32DBFA9-D06B-2D9A-6846-FB8BA01B5989}"/>
              </a:ext>
            </a:extLst>
          </p:cNvPr>
          <p:cNvSpPr txBox="1"/>
          <p:nvPr/>
        </p:nvSpPr>
        <p:spPr>
          <a:xfrm>
            <a:off x="1560766" y="248103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fiscalización Cambiaria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D7A2C146-F3B9-F1FB-4A68-82F33DF33A25}"/>
              </a:ext>
            </a:extLst>
          </p:cNvPr>
          <p:cNvGraphicFramePr>
            <a:graphicFrameLocks/>
          </p:cNvGraphicFramePr>
          <p:nvPr/>
        </p:nvGraphicFramePr>
        <p:xfrm>
          <a:off x="372046" y="1665154"/>
          <a:ext cx="8115300" cy="4944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ángulo: esquinas diagonales redondeadas 2">
            <a:extLst>
              <a:ext uri="{FF2B5EF4-FFF2-40B4-BE49-F238E27FC236}">
                <a16:creationId xmlns:a16="http://schemas.microsoft.com/office/drawing/2014/main" id="{76A48190-1578-71ED-AAAF-168FBE38AC04}"/>
              </a:ext>
            </a:extLst>
          </p:cNvPr>
          <p:cNvSpPr/>
          <p:nvPr/>
        </p:nvSpPr>
        <p:spPr>
          <a:xfrm>
            <a:off x="7865174" y="1463040"/>
            <a:ext cx="4136328" cy="76944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/>
              <a:t>AUTORIZACIONES DE CAMBIO </a:t>
            </a:r>
            <a:endParaRPr lang="es-CO" sz="2400" b="1"/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B4D9D61C-8E4B-8D72-836C-49E6DF139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430485"/>
              </p:ext>
            </p:extLst>
          </p:nvPr>
        </p:nvGraphicFramePr>
        <p:xfrm>
          <a:off x="7865174" y="2430780"/>
          <a:ext cx="4136329" cy="2232660"/>
        </p:xfrm>
        <a:graphic>
          <a:graphicData uri="http://schemas.openxmlformats.org/drawingml/2006/table">
            <a:tbl>
              <a:tblPr firstRow="1" firstCol="1" bandRow="1"/>
              <a:tblGrid>
                <a:gridCol w="1708831">
                  <a:extLst>
                    <a:ext uri="{9D8B030D-6E8A-4147-A177-3AD203B41FA5}">
                      <a16:colId xmlns:a16="http://schemas.microsoft.com/office/drawing/2014/main" val="2277306397"/>
                    </a:ext>
                  </a:extLst>
                </a:gridCol>
                <a:gridCol w="1165838">
                  <a:extLst>
                    <a:ext uri="{9D8B030D-6E8A-4147-A177-3AD203B41FA5}">
                      <a16:colId xmlns:a16="http://schemas.microsoft.com/office/drawing/2014/main" val="2282942281"/>
                    </a:ext>
                  </a:extLst>
                </a:gridCol>
                <a:gridCol w="1261660">
                  <a:extLst>
                    <a:ext uri="{9D8B030D-6E8A-4147-A177-3AD203B41FA5}">
                      <a16:colId xmlns:a16="http://schemas.microsoft.com/office/drawing/2014/main" val="405047446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5F5F5"/>
                          </a:highlight>
                          <a:latin typeface="Arial Nova" panose="020B0504020202020204" pitchFamily="34" charset="0"/>
                        </a:rPr>
                        <a:t>Concepto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5F5F5"/>
                          </a:highlight>
                          <a:latin typeface="Arial Nova" panose="020B05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5F5F5"/>
                          </a:highlight>
                          <a:latin typeface="Arial Nova" panose="020B0504020202020204" pitchFamily="34" charset="0"/>
                        </a:rPr>
                        <a:t>I trimestre 2026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05634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Solicitudes de autorización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434088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Solicitudes de cancelación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103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Solicitudes de traslado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763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8652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F07F988E-05BC-2ED7-C2F5-17402E726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67902CD5-253C-ACA1-36C5-474FD7636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415" y="0"/>
            <a:ext cx="1234585" cy="12115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32DBFA9-D06B-2D9A-6846-FB8BA01B5989}"/>
              </a:ext>
            </a:extLst>
          </p:cNvPr>
          <p:cNvSpPr txBox="1"/>
          <p:nvPr/>
        </p:nvSpPr>
        <p:spPr>
          <a:xfrm>
            <a:off x="1560766" y="248103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fiscalización Cambiaria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3168510F-05C0-2033-44B3-9BB9F4CD1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251578"/>
              </p:ext>
            </p:extLst>
          </p:nvPr>
        </p:nvGraphicFramePr>
        <p:xfrm>
          <a:off x="373309" y="2168343"/>
          <a:ext cx="11201398" cy="311949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8343900">
                  <a:extLst>
                    <a:ext uri="{9D8B030D-6E8A-4147-A177-3AD203B41FA5}">
                      <a16:colId xmlns:a16="http://schemas.microsoft.com/office/drawing/2014/main" val="30747151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37908934"/>
                    </a:ext>
                  </a:extLst>
                </a:gridCol>
                <a:gridCol w="1714498">
                  <a:extLst>
                    <a:ext uri="{9D8B030D-6E8A-4147-A177-3AD203B41FA5}">
                      <a16:colId xmlns:a16="http://schemas.microsoft.com/office/drawing/2014/main" val="1441189352"/>
                    </a:ext>
                  </a:extLst>
                </a:gridCol>
              </a:tblGrid>
              <a:tr h="9122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>
                          <a:effectLst/>
                          <a:highlight>
                            <a:srgbClr val="F5F5F5"/>
                          </a:highlight>
                        </a:rPr>
                        <a:t>Concepto</a:t>
                      </a:r>
                      <a:endParaRPr lang="es-CO" sz="2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5F5F5"/>
                        </a:highlight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 err="1">
                          <a:effectLst/>
                          <a:highlight>
                            <a:srgbClr val="F5F5F5"/>
                          </a:highlight>
                        </a:rPr>
                        <a:t>Cant</a:t>
                      </a:r>
                      <a:endParaRPr lang="es-CO" sz="2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5F5F5"/>
                        </a:highlight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>
                          <a:effectLst/>
                          <a:highlight>
                            <a:srgbClr val="F5F5F5"/>
                          </a:highlight>
                        </a:rPr>
                        <a:t>Valor</a:t>
                      </a:r>
                      <a:endParaRPr lang="es-CO" sz="24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5F5F5"/>
                        </a:highlight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2234501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Archivos acta de comité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>
                          <a:effectLst/>
                        </a:rPr>
                        <a:t>7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$0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4336461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Traslado a otra administración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>
                          <a:effectLst/>
                        </a:rPr>
                        <a:t>1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$0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5655558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Resolución de terminación por no mérito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>
                          <a:effectLst/>
                        </a:rPr>
                        <a:t>1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$0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2133673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Resolución de terminación por pago de sanción reducida 40%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>
                          <a:effectLst/>
                        </a:rPr>
                        <a:t>7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$28.268.000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0766172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Resolución de terminación por pago de sanción reducida 60%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>
                          <a:effectLst/>
                        </a:rPr>
                        <a:t>9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$8.497.000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345994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Resolución de terminación por beneficios legales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>
                          <a:effectLst/>
                        </a:rPr>
                        <a:t>0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$0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1172292"/>
                  </a:ext>
                </a:extLst>
              </a:tr>
              <a:tr h="39203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Resolución sanción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>
                          <a:effectLst/>
                        </a:rPr>
                        <a:t>4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2400" u="none" strike="noStrike">
                          <a:effectLst/>
                        </a:rPr>
                        <a:t>$13.884.400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99175373"/>
                  </a:ext>
                </a:extLst>
              </a:tr>
            </a:tbl>
          </a:graphicData>
        </a:graphic>
      </p:graphicFrame>
      <p:sp>
        <p:nvSpPr>
          <p:cNvPr id="16" name="Rectángulo 15">
            <a:extLst>
              <a:ext uri="{FF2B5EF4-FFF2-40B4-BE49-F238E27FC236}">
                <a16:creationId xmlns:a16="http://schemas.microsoft.com/office/drawing/2014/main" id="{AA38B579-BA0E-6FA1-A911-9830CF6E0FE4}"/>
              </a:ext>
            </a:extLst>
          </p:cNvPr>
          <p:cNvSpPr/>
          <p:nvPr/>
        </p:nvSpPr>
        <p:spPr>
          <a:xfrm>
            <a:off x="3398787" y="993419"/>
            <a:ext cx="53944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  <a:r>
              <a:rPr lang="es-CO" sz="5400" b="1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ctuaciones</a:t>
            </a:r>
            <a:r>
              <a:rPr lang="es-CO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2025 </a:t>
            </a:r>
            <a:endParaRPr lang="es-CO" sz="54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893A0D7-FD2F-94EC-300C-C3812E1F9984}"/>
              </a:ext>
            </a:extLst>
          </p:cNvPr>
          <p:cNvSpPr/>
          <p:nvPr/>
        </p:nvSpPr>
        <p:spPr>
          <a:xfrm>
            <a:off x="4239561" y="5224902"/>
            <a:ext cx="3712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$50.649.000</a:t>
            </a:r>
            <a:endParaRPr lang="es-CO" sz="5400" b="1" cap="none" spc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090B672-D266-5387-346C-628E4C5DB503}"/>
              </a:ext>
            </a:extLst>
          </p:cNvPr>
          <p:cNvSpPr txBox="1"/>
          <p:nvPr/>
        </p:nvSpPr>
        <p:spPr>
          <a:xfrm>
            <a:off x="373308" y="6148232"/>
            <a:ext cx="11201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>
                <a:solidFill>
                  <a:schemeClr val="accent5">
                    <a:lumMod val="75000"/>
                  </a:schemeClr>
                </a:solidFill>
              </a:rPr>
              <a:t>"Aseguramos la legalidad de las operaciones cambiarias mediante un control efectivo, impulsando la transparencia y la seguridad económica."</a:t>
            </a:r>
            <a:endParaRPr lang="es-CO" b="1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9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9AF6E-CD58-CD28-77F2-328E15C27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3A0D72F8-A8DD-E18E-5004-9C15AD222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1313DD4-961F-EA21-C64E-3C3E665476B0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8AA2516-F2F3-3313-63EC-2ED5B3461706}"/>
              </a:ext>
            </a:extLst>
          </p:cNvPr>
          <p:cNvSpPr txBox="1"/>
          <p:nvPr/>
        </p:nvSpPr>
        <p:spPr>
          <a:xfrm>
            <a:off x="2" y="2421908"/>
            <a:ext cx="1219199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4400" b="1">
                <a:solidFill>
                  <a:srgbClr val="97E56D"/>
                </a:solidFill>
                <a:latin typeface="Aptos"/>
                <a:cs typeface="Arial"/>
              </a:rPr>
              <a:t>GESTIÓN ADMINISTRATIVA Y FINANCIERA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6992AA3-C191-8405-19F2-CA91B7E7F921}"/>
              </a:ext>
            </a:extLst>
          </p:cNvPr>
          <p:cNvSpPr txBox="1"/>
          <p:nvPr/>
        </p:nvSpPr>
        <p:spPr>
          <a:xfrm>
            <a:off x="0" y="499546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2400" b="1">
                <a:solidFill>
                  <a:schemeClr val="bg1"/>
                </a:solidFill>
                <a:latin typeface="Aptos"/>
                <a:cs typeface="Arial"/>
              </a:rPr>
              <a:t>DIVISION DE ADMINISTRATIVA Y FINANCIERA</a:t>
            </a:r>
            <a:endParaRPr lang="es-ES">
              <a:solidFill>
                <a:schemeClr val="bg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F264F0-2A43-BD15-210D-B852567A9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F13F9DE1-4799-4F36-F712-79B61FDAD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239" y="280011"/>
            <a:ext cx="1614569" cy="15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54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F07F988E-05BC-2ED7-C2F5-17402E726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67902CD5-253C-ACA1-36C5-474FD7636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415" y="0"/>
            <a:ext cx="1234585" cy="12115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32DBFA9-D06B-2D9A-6846-FB8BA01B5989}"/>
              </a:ext>
            </a:extLst>
          </p:cNvPr>
          <p:cNvSpPr txBox="1"/>
          <p:nvPr/>
        </p:nvSpPr>
        <p:spPr>
          <a:xfrm>
            <a:off x="1317133" y="293725"/>
            <a:ext cx="939664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MX" sz="4400" b="1">
                <a:solidFill>
                  <a:srgbClr val="002060"/>
                </a:solidFill>
                <a:latin typeface="Aptos"/>
                <a:cs typeface="Arial"/>
              </a:rPr>
              <a:t>Gestión Administrativa </a:t>
            </a:r>
            <a:endParaRPr lang="es-ES_tradnl" sz="4400" b="1">
              <a:solidFill>
                <a:srgbClr val="002060"/>
              </a:solidFill>
              <a:latin typeface="Aptos"/>
              <a:cs typeface="Arial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090B672-D266-5387-346C-628E4C5DB503}"/>
              </a:ext>
            </a:extLst>
          </p:cNvPr>
          <p:cNvSpPr txBox="1"/>
          <p:nvPr/>
        </p:nvSpPr>
        <p:spPr>
          <a:xfrm>
            <a:off x="36286" y="6029630"/>
            <a:ext cx="12146870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MX" sz="2400">
                <a:solidFill>
                  <a:srgbClr val="FFFFFF"/>
                </a:solidFill>
                <a:latin typeface="Century Gothic"/>
              </a:rPr>
              <a:t> "Cada actuación gestionada refleja el compromiso de la entidad con </a:t>
            </a:r>
            <a:r>
              <a:rPr lang="es-MX" sz="2400">
                <a:solidFill>
                  <a:srgbClr val="FFFFFF"/>
                </a:solidFill>
                <a:latin typeface="Century Gothic"/>
                <a:ea typeface="+mn-lt"/>
                <a:cs typeface="Calibri"/>
              </a:rPr>
              <a:t>la eficiencia, el servicio y el cumplimiento de su misión institucional."</a:t>
            </a:r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CC5904A-255C-7CEE-E3D0-38E83AD477D4}"/>
              </a:ext>
            </a:extLst>
          </p:cNvPr>
          <p:cNvSpPr/>
          <p:nvPr/>
        </p:nvSpPr>
        <p:spPr>
          <a:xfrm>
            <a:off x="1398990" y="892333"/>
            <a:ext cx="9557361" cy="64633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s-MX" sz="360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 Actuaciones Administrativas</a:t>
            </a:r>
            <a:r>
              <a:rPr lang="es-MX" sz="360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endParaRPr lang="es-CO" sz="3600" b="0" cap="none" spc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97DCE82E-DB21-63B7-71AB-55FC749887D7}"/>
              </a:ext>
            </a:extLst>
          </p:cNvPr>
          <p:cNvSpPr/>
          <p:nvPr/>
        </p:nvSpPr>
        <p:spPr>
          <a:xfrm>
            <a:off x="6096000" y="3854677"/>
            <a:ext cx="947738" cy="542925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 descr="Gráfico, Gráfico de barras&#10;&#10;El contenido generado por IA puede ser incorrecto.">
            <a:extLst>
              <a:ext uri="{FF2B5EF4-FFF2-40B4-BE49-F238E27FC236}">
                <a16:creationId xmlns:a16="http://schemas.microsoft.com/office/drawing/2014/main" id="{D5331079-9DF0-EE1A-C0E3-3B3BC9FB7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457" y="1682522"/>
            <a:ext cx="7213147" cy="3993696"/>
          </a:xfrm>
          <a:prstGeom prst="rect">
            <a:avLst/>
          </a:prstGeom>
        </p:spPr>
      </p:pic>
      <p:sp>
        <p:nvSpPr>
          <p:cNvPr id="12" name="Rectángulo: esquinas diagonales redondeadas 11">
            <a:extLst>
              <a:ext uri="{FF2B5EF4-FFF2-40B4-BE49-F238E27FC236}">
                <a16:creationId xmlns:a16="http://schemas.microsoft.com/office/drawing/2014/main" id="{7D314311-3850-AD7E-746C-8E3E242891CB}"/>
              </a:ext>
            </a:extLst>
          </p:cNvPr>
          <p:cNvSpPr/>
          <p:nvPr/>
        </p:nvSpPr>
        <p:spPr>
          <a:xfrm>
            <a:off x="8228064" y="1670815"/>
            <a:ext cx="3344954" cy="4037349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MX" sz="2400" b="1">
                <a:solidFill>
                  <a:schemeClr val="bg1"/>
                </a:solidFill>
              </a:rPr>
              <a:t>Se gestionaron más de </a:t>
            </a:r>
            <a:r>
              <a:rPr lang="es-MX" sz="2400" b="1">
                <a:solidFill>
                  <a:schemeClr val="tx1"/>
                </a:solidFill>
              </a:rPr>
              <a:t>12.000</a:t>
            </a:r>
            <a:r>
              <a:rPr lang="es-MX" sz="2400" b="1">
                <a:solidFill>
                  <a:schemeClr val="bg1"/>
                </a:solidFill>
              </a:rPr>
              <a:t> actuaciones, concentradas </a:t>
            </a:r>
            <a:r>
              <a:rPr lang="es-MX" sz="2400" b="1">
                <a:solidFill>
                  <a:srgbClr val="FFFFFF"/>
                </a:solidFill>
              </a:rPr>
              <a:t>principalmente en comunicaciones de entrada y salida con </a:t>
            </a:r>
            <a:r>
              <a:rPr lang="es-MX" sz="2400" b="1">
                <a:solidFill>
                  <a:schemeClr val="tx1"/>
                </a:solidFill>
              </a:rPr>
              <a:t>9286</a:t>
            </a:r>
            <a:r>
              <a:rPr lang="es-MX" sz="2400" b="1">
                <a:solidFill>
                  <a:srgbClr val="FFFFFF"/>
                </a:solidFill>
              </a:rPr>
              <a:t> actuaciones gestionadas .</a:t>
            </a:r>
            <a:endParaRPr lang="es-ES"/>
          </a:p>
          <a:p>
            <a:pPr algn="ctr"/>
            <a:endParaRPr lang="es-MX" sz="24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CO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8D5107D8-5F6E-FF53-CB91-27F3C9F15F73}"/>
              </a:ext>
            </a:extLst>
          </p:cNvPr>
          <p:cNvSpPr/>
          <p:nvPr/>
        </p:nvSpPr>
        <p:spPr>
          <a:xfrm>
            <a:off x="5973680" y="3038043"/>
            <a:ext cx="1792104" cy="37548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7845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79572-179B-F431-B0AE-2BC2C76A5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8121ED99-3D3D-A5C1-CB90-9547F5430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CADD4DDC-DB48-81C2-86B6-282762C32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415" y="0"/>
            <a:ext cx="1234585" cy="12115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F3ADB10-1377-818F-E251-89804D8B4651}"/>
              </a:ext>
            </a:extLst>
          </p:cNvPr>
          <p:cNvSpPr txBox="1"/>
          <p:nvPr/>
        </p:nvSpPr>
        <p:spPr>
          <a:xfrm>
            <a:off x="1317133" y="293725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Presupuestal 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D35D0ED-3070-2B22-D5BB-05EC525A1A3F}"/>
              </a:ext>
            </a:extLst>
          </p:cNvPr>
          <p:cNvSpPr txBox="1"/>
          <p:nvPr/>
        </p:nvSpPr>
        <p:spPr>
          <a:xfrm>
            <a:off x="0" y="5739344"/>
            <a:ext cx="11987213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s-MX" sz="2400" b="1">
              <a:solidFill>
                <a:srgbClr val="C00000"/>
              </a:solidFill>
              <a:ea typeface="Calibri"/>
              <a:cs typeface="Calibri"/>
            </a:endParaRPr>
          </a:p>
          <a:p>
            <a:pPr algn="ctr"/>
            <a:r>
              <a:rPr lang="es-MX" sz="2400" b="1">
                <a:solidFill>
                  <a:srgbClr val="C00000"/>
                </a:solidFill>
                <a:latin typeface="Century Gothic"/>
              </a:rPr>
              <a:t> "</a:t>
            </a:r>
            <a:r>
              <a:rPr lang="es-MX" sz="2400" b="1">
                <a:solidFill>
                  <a:srgbClr val="C00000"/>
                </a:solidFill>
                <a:latin typeface="Century Gothic"/>
                <a:ea typeface="+mn-lt"/>
                <a:cs typeface="+mn-lt"/>
              </a:rPr>
              <a:t>Destinamos los recursos para mejorar la atención al contribuyente local."</a:t>
            </a:r>
            <a:endParaRPr lang="es-MX" sz="2400" b="1">
              <a:solidFill>
                <a:srgbClr val="C00000"/>
              </a:solidFill>
              <a:latin typeface="Century Gothic"/>
              <a:ea typeface="Calibri"/>
              <a:cs typeface="Calibri"/>
            </a:endParaRPr>
          </a:p>
          <a:p>
            <a:pPr algn="ctr"/>
            <a:endParaRPr lang="es-CO" sz="2400" b="1">
              <a:solidFill>
                <a:srgbClr val="C00000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DEEB046-36E9-C613-06FE-A3357160A7A8}"/>
              </a:ext>
            </a:extLst>
          </p:cNvPr>
          <p:cNvSpPr/>
          <p:nvPr/>
        </p:nvSpPr>
        <p:spPr>
          <a:xfrm>
            <a:off x="1286179" y="1298734"/>
            <a:ext cx="4042564" cy="110624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MX" sz="320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Gestión de recursos </a:t>
            </a:r>
            <a:endParaRPr lang="es-CO" sz="3200">
              <a:ln w="0"/>
              <a:solidFill>
                <a:srgbClr val="C55A1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s-MX" sz="320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públicos</a:t>
            </a:r>
            <a:r>
              <a:rPr lang="es-MX" sz="320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s-CO" sz="3200" b="0" cap="none" spc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Calibri"/>
              <a:cs typeface="Calibri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D60EF62-C904-67D5-37B3-44099A56E527}"/>
              </a:ext>
            </a:extLst>
          </p:cNvPr>
          <p:cNvGraphicFramePr>
            <a:graphicFrameLocks/>
          </p:cNvGraphicFramePr>
          <p:nvPr/>
        </p:nvGraphicFramePr>
        <p:xfrm>
          <a:off x="832576" y="2387193"/>
          <a:ext cx="4953861" cy="3319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234E2D33-FCC3-C920-5511-C8A4AF0D7662}"/>
              </a:ext>
            </a:extLst>
          </p:cNvPr>
          <p:cNvSpPr/>
          <p:nvPr/>
        </p:nvSpPr>
        <p:spPr>
          <a:xfrm>
            <a:off x="6176206" y="1009449"/>
            <a:ext cx="258548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MX" sz="360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Invertimos</a:t>
            </a:r>
            <a:endParaRPr lang="es-CO" sz="3600" b="0" cap="none" spc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ángulo: esquinas diagonales redondeadas 7">
            <a:extLst>
              <a:ext uri="{FF2B5EF4-FFF2-40B4-BE49-F238E27FC236}">
                <a16:creationId xmlns:a16="http://schemas.microsoft.com/office/drawing/2014/main" id="{C69F6962-E483-B18B-FBB4-46A3023CFC47}"/>
              </a:ext>
            </a:extLst>
          </p:cNvPr>
          <p:cNvSpPr/>
          <p:nvPr/>
        </p:nvSpPr>
        <p:spPr>
          <a:xfrm>
            <a:off x="9057292" y="1881151"/>
            <a:ext cx="2933179" cy="3702410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lIns="91440" tIns="45720" rIns="91440" bIns="45720" rtlCol="0" anchor="t">
            <a:spAutoFit/>
          </a:bodyPr>
          <a:lstStyle/>
          <a:p>
            <a:pPr indent="-342900" algn="ctr">
              <a:buFont typeface="Wingdings" panose="05000000000000000000" pitchFamily="2" charset="2"/>
              <a:buChar char="ü"/>
            </a:pPr>
            <a:r>
              <a:rPr lang="es-CO" sz="2400" b="1">
                <a:solidFill>
                  <a:schemeClr val="tx1"/>
                </a:solidFill>
                <a:ea typeface="Calibri"/>
                <a:cs typeface="Calibri"/>
              </a:rPr>
              <a:t>Modernización subestación eléctrica</a:t>
            </a:r>
          </a:p>
          <a:p>
            <a:pPr indent="-342900" algn="ctr">
              <a:buFont typeface="Wingdings" panose="05000000000000000000" pitchFamily="2" charset="2"/>
              <a:buChar char="ü"/>
            </a:pPr>
            <a:r>
              <a:rPr lang="es-CO" sz="2400" b="1">
                <a:solidFill>
                  <a:schemeClr val="tx1"/>
                </a:solidFill>
                <a:ea typeface="Calibri"/>
                <a:cs typeface="Calibri"/>
              </a:rPr>
              <a:t>Adecuaciones locativas</a:t>
            </a:r>
          </a:p>
          <a:p>
            <a:pPr indent="-342900" algn="ctr">
              <a:buFont typeface="Wingdings" panose="05000000000000000000" pitchFamily="2" charset="2"/>
              <a:buChar char="ü"/>
            </a:pPr>
            <a:r>
              <a:rPr lang="es-CO" sz="2400" b="1">
                <a:solidFill>
                  <a:schemeClr val="tx1"/>
                </a:solidFill>
                <a:ea typeface="Calibri"/>
                <a:cs typeface="Calibri"/>
              </a:rPr>
              <a:t>Aseo y cafetería</a:t>
            </a:r>
          </a:p>
          <a:p>
            <a:pPr indent="-342900" algn="ctr">
              <a:buFont typeface="Wingdings" panose="05000000000000000000" pitchFamily="2" charset="2"/>
              <a:buChar char="ü"/>
            </a:pPr>
            <a:r>
              <a:rPr lang="es-CO" sz="2400" b="1">
                <a:solidFill>
                  <a:schemeClr val="tx1"/>
                </a:solidFill>
                <a:ea typeface="Calibri"/>
                <a:cs typeface="Calibri"/>
              </a:rPr>
              <a:t>Bienestar institucional</a:t>
            </a:r>
          </a:p>
          <a:p>
            <a:pPr indent="-342900" algn="ctr">
              <a:buFont typeface="Wingdings" panose="05000000000000000000" pitchFamily="2" charset="2"/>
              <a:buChar char="ü"/>
            </a:pPr>
            <a:r>
              <a:rPr lang="es-CO" sz="2400" b="1">
                <a:solidFill>
                  <a:schemeClr val="tx1"/>
                </a:solidFill>
                <a:ea typeface="Calibri"/>
                <a:cs typeface="Calibri"/>
              </a:rPr>
              <a:t>Mantenimiento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C3ACF68A-A0DF-D939-EC78-0205D1CCE23E}"/>
              </a:ext>
            </a:extLst>
          </p:cNvPr>
          <p:cNvSpPr/>
          <p:nvPr/>
        </p:nvSpPr>
        <p:spPr>
          <a:xfrm>
            <a:off x="4833257" y="3034620"/>
            <a:ext cx="947738" cy="44132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128F5C3-3827-922B-A588-2D18FD5A0DAA}"/>
              </a:ext>
            </a:extLst>
          </p:cNvPr>
          <p:cNvSpPr/>
          <p:nvPr/>
        </p:nvSpPr>
        <p:spPr>
          <a:xfrm>
            <a:off x="9013748" y="515963"/>
            <a:ext cx="2585482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MX" sz="360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Que </a:t>
            </a:r>
            <a:endParaRPr lang="es-CO" sz="360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Calibri"/>
              <a:cs typeface="Calibri"/>
            </a:endParaRPr>
          </a:p>
          <a:p>
            <a:pPr algn="ctr"/>
            <a:r>
              <a:rPr lang="es-MX" sz="360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Hicimos</a:t>
            </a:r>
            <a:endParaRPr lang="es-CO" sz="3600" b="0" cap="none" spc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720E61D-01BC-6071-EB76-8561C7DBE1BC}"/>
              </a:ext>
            </a:extLst>
          </p:cNvPr>
          <p:cNvSpPr txBox="1"/>
          <p:nvPr/>
        </p:nvSpPr>
        <p:spPr>
          <a:xfrm>
            <a:off x="5993299" y="2034845"/>
            <a:ext cx="2945976" cy="341632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 algn="ctr">
              <a:defRPr sz="2800" b="1"/>
            </a:lvl1pPr>
          </a:lstStyle>
          <a:p>
            <a:r>
              <a:rPr lang="es-MX" sz="2400">
                <a:ea typeface="Calibri"/>
                <a:cs typeface="Calibri"/>
              </a:rPr>
              <a:t>Contratos de Prestación de Servicios </a:t>
            </a:r>
          </a:p>
          <a:p>
            <a:r>
              <a:rPr lang="es-MX" sz="2400">
                <a:solidFill>
                  <a:srgbClr val="FFC000"/>
                </a:solidFill>
              </a:rPr>
              <a:t>$384.989.010</a:t>
            </a:r>
            <a:endParaRPr lang="es-MX"/>
          </a:p>
          <a:p>
            <a:r>
              <a:rPr lang="es-MX" sz="2400"/>
              <a:t>Contratos de Obra </a:t>
            </a:r>
          </a:p>
          <a:p>
            <a:r>
              <a:rPr lang="es-MX" sz="2400">
                <a:solidFill>
                  <a:srgbClr val="FFC000"/>
                </a:solidFill>
                <a:ea typeface="Calibri"/>
                <a:cs typeface="Calibri"/>
              </a:rPr>
              <a:t>$427.942.907</a:t>
            </a:r>
            <a:endParaRPr lang="es-MX" sz="2400" b="0">
              <a:ea typeface="Calibri"/>
              <a:cs typeface="Calibri"/>
            </a:endParaRPr>
          </a:p>
          <a:p>
            <a:r>
              <a:rPr lang="es-MX" sz="2400">
                <a:ea typeface="Calibri"/>
                <a:cs typeface="Calibri"/>
              </a:rPr>
              <a:t>Suministro</a:t>
            </a:r>
          </a:p>
          <a:p>
            <a:r>
              <a:rPr lang="es-MX" sz="2400">
                <a:solidFill>
                  <a:srgbClr val="FFC000"/>
                </a:solidFill>
                <a:ea typeface="Calibri"/>
                <a:cs typeface="Calibri"/>
              </a:rPr>
              <a:t>$6.620.000</a:t>
            </a:r>
            <a:endParaRPr lang="es-MX" sz="2400" b="0">
              <a:ea typeface="Calibri"/>
              <a:cs typeface="Calibri"/>
            </a:endParaRPr>
          </a:p>
          <a:p>
            <a:endParaRPr lang="es-MX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3251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A97D09-46CB-E1D9-48AC-84EB3D3CF003}"/>
              </a:ext>
            </a:extLst>
          </p:cNvPr>
          <p:cNvSpPr txBox="1"/>
          <p:nvPr/>
        </p:nvSpPr>
        <p:spPr>
          <a:xfrm>
            <a:off x="0" y="5463451"/>
            <a:ext cx="2499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Junio 25 de 2026</a:t>
            </a:r>
            <a:endParaRPr lang="es-ES_tradnl" sz="24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682807" y="114786"/>
            <a:ext cx="9145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AGENDA</a:t>
            </a:r>
            <a:endParaRPr lang="es-ES_tradnl" sz="3200" b="1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2682807" y="699561"/>
            <a:ext cx="94505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1. Himnos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2. Presentación del Video director de Impuestos y Aduanas Nacionales Dr. Carlos Emilio Betancourt Galeano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3. Instalación del Comité TAC a Cargo del director Seccional de Impuestos y Aduanas de Leticia, Dr. Ariel Parra Hurtado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4. Intervención del Representante de la Defensoría del Contribuyente y Usuario Aduanero a cargo de la Dr.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5. Presentación del Informe de Gestión por cada división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5.1 Presentación del perfil de la seccional|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5.2 Resultados Destacados 2025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5.3 Gestión de Recaudo y Cobranzas Dra. Maria del Pilar Sanchez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5.4 Gestión de Fiscalización Aduanera y Cambiaria Martha Cecilia Melgarejo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5.5 Gestión de Fiscalización Cambiaria Luz Carime Pimentel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5.6 Gestión División Administrativa y Financiera Ing. Juan Carlos Palomares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5.7 Gestión Jurídica. Dra. María Consuelo de Arco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5.8 Gestión Operación Aduanera Dra. Martha Carolina Vargas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5.9 Gestión Servicio al Ciudadano, participación y formalización Dra. Yuli Elizabeth Ortiz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6. Balance de la gestión y retos 2026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7. Intervenciones de los gremios y participantes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8. Compromisos vigencia 2025</a:t>
            </a:r>
          </a:p>
          <a:p>
            <a:r>
              <a:rPr lang="es-MX" sz="16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9. Evaluación del evento y Cierre</a:t>
            </a:r>
            <a:endParaRPr lang="es-CO" sz="16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26" y="388041"/>
            <a:ext cx="1659744" cy="1351750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B01A5D9E-CBD1-CAC0-4A1E-92D94543C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92" y="2363860"/>
            <a:ext cx="2135834" cy="20960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2955D19-597B-1813-91D7-99E2260D8448}"/>
              </a:ext>
            </a:extLst>
          </p:cNvPr>
          <p:cNvSpPr txBox="1"/>
          <p:nvPr/>
        </p:nvSpPr>
        <p:spPr>
          <a:xfrm>
            <a:off x="2745151" y="5417488"/>
            <a:ext cx="9325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Modalidad Presencial y Virtual </a:t>
            </a:r>
            <a:endParaRPr lang="es-ES_tradnl" sz="24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381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E75C9-C521-00A7-0FA4-B1F5D7E6F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B188C31-53DC-4322-28CE-97D5FB178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3FE9089-8DBE-24C5-1D15-AC3CD8DAA8A0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340745A-1CE2-C8C3-7AF2-A904456A5B47}"/>
              </a:ext>
            </a:extLst>
          </p:cNvPr>
          <p:cNvSpPr txBox="1"/>
          <p:nvPr/>
        </p:nvSpPr>
        <p:spPr>
          <a:xfrm>
            <a:off x="2" y="2421908"/>
            <a:ext cx="1219199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4400" b="1">
                <a:solidFill>
                  <a:srgbClr val="97E56D"/>
                </a:solidFill>
                <a:latin typeface="Aptos"/>
                <a:cs typeface="Arial"/>
              </a:rPr>
              <a:t>GESTIÓN JURIDICA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44C994F-166C-E589-73BE-CEB38A726459}"/>
              </a:ext>
            </a:extLst>
          </p:cNvPr>
          <p:cNvSpPr txBox="1"/>
          <p:nvPr/>
        </p:nvSpPr>
        <p:spPr>
          <a:xfrm>
            <a:off x="0" y="499546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2400" b="1">
                <a:solidFill>
                  <a:schemeClr val="bg1"/>
                </a:solidFill>
                <a:latin typeface="Aptos"/>
                <a:cs typeface="Arial"/>
              </a:rPr>
              <a:t>DESPACHO</a:t>
            </a:r>
            <a:endParaRPr lang="es-ES">
              <a:solidFill>
                <a:schemeClr val="bg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6AA7EFD-F9FF-6803-A080-B5481FA4D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15CE1FAD-AA73-F4F2-0E87-C37F38EAE2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239" y="280011"/>
            <a:ext cx="1614569" cy="15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29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Resultado de imagen para visto bueno verde">
            <a:extLst>
              <a:ext uri="{FF2B5EF4-FFF2-40B4-BE49-F238E27FC236}">
                <a16:creationId xmlns:a16="http://schemas.microsoft.com/office/drawing/2014/main" id="{C0944EAC-D14B-C2E0-095B-932C030F2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948" y="2049344"/>
            <a:ext cx="1119518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F07F988E-05BC-2ED7-C2F5-17402E726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67902CD5-253C-ACA1-36C5-474FD76363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415" y="0"/>
            <a:ext cx="1234585" cy="12115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32DBFA9-D06B-2D9A-6846-FB8BA01B5989}"/>
              </a:ext>
            </a:extLst>
          </p:cNvPr>
          <p:cNvSpPr txBox="1"/>
          <p:nvPr/>
        </p:nvSpPr>
        <p:spPr>
          <a:xfrm>
            <a:off x="1317133" y="293725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Jurídica 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090B672-D266-5387-346C-628E4C5DB503}"/>
              </a:ext>
            </a:extLst>
          </p:cNvPr>
          <p:cNvSpPr txBox="1"/>
          <p:nvPr/>
        </p:nvSpPr>
        <p:spPr>
          <a:xfrm>
            <a:off x="0" y="5739344"/>
            <a:ext cx="119872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MX" sz="2400" b="1">
              <a:solidFill>
                <a:srgbClr val="00B050"/>
              </a:solidFill>
            </a:endParaRPr>
          </a:p>
          <a:p>
            <a:pPr algn="ctr"/>
            <a:r>
              <a:rPr lang="es-MX" sz="2400" b="1">
                <a:solidFill>
                  <a:srgbClr val="00B050"/>
                </a:solidFill>
              </a:rPr>
              <a:t> "Fortalecimos la seguridad jurídica, el debido proceso y la confianza ciudadana."</a:t>
            </a:r>
          </a:p>
          <a:p>
            <a:pPr algn="ctr"/>
            <a:endParaRPr lang="es-CO" sz="2400" b="1">
              <a:solidFill>
                <a:srgbClr val="00B050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0F7E139-2783-EBD2-4F32-8BF0DB21F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2081" y="1626421"/>
            <a:ext cx="9727837" cy="433448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CC5904A-255C-7CEE-E3D0-38E83AD477D4}"/>
              </a:ext>
            </a:extLst>
          </p:cNvPr>
          <p:cNvSpPr/>
          <p:nvPr/>
        </p:nvSpPr>
        <p:spPr>
          <a:xfrm>
            <a:off x="1317133" y="1051190"/>
            <a:ext cx="935294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Seguridad Jurídica y Fortalecimiento Institucional</a:t>
            </a:r>
            <a:endParaRPr lang="es-CO" sz="36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5232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58C1C-0197-1C99-AEFE-D3E0960AB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A6687CCF-6E97-6798-E985-600E005D8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E4A4E52-4483-43B5-168D-A08E4FAD0031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F15DC6C-4B0B-7356-A3D7-EA1C7EE33B7D}"/>
              </a:ext>
            </a:extLst>
          </p:cNvPr>
          <p:cNvSpPr txBox="1"/>
          <p:nvPr/>
        </p:nvSpPr>
        <p:spPr>
          <a:xfrm>
            <a:off x="2" y="2421908"/>
            <a:ext cx="1219199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4400" b="1">
                <a:solidFill>
                  <a:srgbClr val="97E56D"/>
                </a:solidFill>
                <a:latin typeface="Aptos"/>
                <a:cs typeface="Arial"/>
              </a:rPr>
              <a:t>GESTIÓN OPERACIÓN ADUANERA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86E0D2-3D27-E4A3-0725-9E2623B15E0C}"/>
              </a:ext>
            </a:extLst>
          </p:cNvPr>
          <p:cNvSpPr txBox="1"/>
          <p:nvPr/>
        </p:nvSpPr>
        <p:spPr>
          <a:xfrm>
            <a:off x="0" y="499546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2400" b="1">
                <a:solidFill>
                  <a:schemeClr val="bg1"/>
                </a:solidFill>
                <a:latin typeface="Aptos"/>
                <a:cs typeface="Arial"/>
              </a:rPr>
              <a:t>DESPACHO</a:t>
            </a:r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6B72078-BCA9-A253-259F-892247D86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71EF7282-01EB-D63E-BA26-A29E703752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239" y="280011"/>
            <a:ext cx="1614569" cy="15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19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DFA86-A07C-2645-60BE-D0E654868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1AE1F1B4-B1D9-0BFC-7CF5-48DFA2587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6003EDFF-8F00-A04C-AF0F-E2671779F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415" y="0"/>
            <a:ext cx="1234585" cy="12115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DF8A521-7B2E-47D0-9FF2-C3C262AF0E3D}"/>
              </a:ext>
            </a:extLst>
          </p:cNvPr>
          <p:cNvSpPr txBox="1"/>
          <p:nvPr/>
        </p:nvSpPr>
        <p:spPr>
          <a:xfrm>
            <a:off x="1317133" y="293725"/>
            <a:ext cx="939664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MX" sz="3200" b="1">
                <a:solidFill>
                  <a:srgbClr val="002060"/>
                </a:solidFill>
                <a:latin typeface="Aptos"/>
                <a:cs typeface="Arial"/>
              </a:rPr>
              <a:t>Gestión Zona del Régimen Aduanero Especial 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9A15239-5B8B-71DF-9170-08AB23CB8A8B}"/>
              </a:ext>
            </a:extLst>
          </p:cNvPr>
          <p:cNvSpPr txBox="1"/>
          <p:nvPr/>
        </p:nvSpPr>
        <p:spPr>
          <a:xfrm>
            <a:off x="0" y="5739344"/>
            <a:ext cx="11987213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s-MX" sz="2400" b="1">
              <a:solidFill>
                <a:srgbClr val="00B050"/>
              </a:solidFill>
            </a:endParaRPr>
          </a:p>
          <a:p>
            <a:pPr algn="ctr"/>
            <a:r>
              <a:rPr lang="es-MX" sz="2000">
                <a:solidFill>
                  <a:srgbClr val="0070C0"/>
                </a:solidFill>
                <a:latin typeface="Century Gothic"/>
              </a:rPr>
              <a:t> </a:t>
            </a:r>
            <a:r>
              <a:rPr lang="es-MX" sz="2000" b="1">
                <a:solidFill>
                  <a:schemeClr val="accent2">
                    <a:lumMod val="76000"/>
                  </a:schemeClr>
                </a:solidFill>
                <a:latin typeface="Century Gothic"/>
              </a:rPr>
              <a:t>Las importaciones con </a:t>
            </a:r>
            <a:r>
              <a:rPr lang="es-MX" sz="2000" b="1">
                <a:solidFill>
                  <a:schemeClr val="accent2">
                    <a:lumMod val="76000"/>
                  </a:schemeClr>
                </a:solidFill>
                <a:latin typeface="Century Gothic"/>
                <a:ea typeface="+mn-lt"/>
                <a:cs typeface="+mn-lt"/>
              </a:rPr>
              <a:t>declaración continúan liderando la dinámica comercial de la ZRAE de Leticia.</a:t>
            </a:r>
          </a:p>
          <a:p>
            <a:pPr algn="ctr"/>
            <a:r>
              <a:rPr lang="es-MX" sz="2400">
                <a:solidFill>
                  <a:srgbClr val="0070C0"/>
                </a:solidFill>
                <a:latin typeface="Century Gothic"/>
                <a:ea typeface="+mn-lt"/>
                <a:cs typeface="+mn-lt"/>
              </a:rPr>
              <a:t>l.</a:t>
            </a:r>
            <a:r>
              <a:rPr lang="es-MX" sz="2400">
                <a:solidFill>
                  <a:srgbClr val="0070C0"/>
                </a:solidFill>
                <a:latin typeface="Century Gothic"/>
              </a:rPr>
              <a:t>."</a:t>
            </a:r>
            <a:endParaRPr lang="es-MX" sz="2400">
              <a:solidFill>
                <a:srgbClr val="0070C0"/>
              </a:solidFill>
              <a:latin typeface="Century Gothic"/>
              <a:ea typeface="Calibri"/>
              <a:cs typeface="Calibri"/>
            </a:endParaRPr>
          </a:p>
          <a:p>
            <a:pPr algn="ctr"/>
            <a:endParaRPr lang="es-CO" sz="2400" b="1">
              <a:solidFill>
                <a:srgbClr val="00B050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3DB2BB7-C0F0-52CB-1FDD-184408BC17C9}"/>
              </a:ext>
            </a:extLst>
          </p:cNvPr>
          <p:cNvSpPr/>
          <p:nvPr/>
        </p:nvSpPr>
        <p:spPr>
          <a:xfrm>
            <a:off x="581118" y="885077"/>
            <a:ext cx="728675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MX" sz="2400" b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Dinámica </a:t>
            </a:r>
            <a:r>
              <a:rPr lang="es-MX" sz="2400" b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ea typeface="Calibri"/>
                <a:cs typeface="Calibri"/>
              </a:rPr>
              <a:t>de las Operaciones Aduaneras</a:t>
            </a:r>
            <a:endParaRPr lang="es-CO" sz="2400" b="1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  <a:ea typeface="Calibri"/>
              <a:cs typeface="Calibri"/>
            </a:endParaRPr>
          </a:p>
          <a:p>
            <a:pPr algn="ctr"/>
            <a:r>
              <a:rPr lang="es-MX" sz="2400" b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  2025 Vs I trimestre 2026</a:t>
            </a:r>
            <a:endParaRPr lang="es-CO" sz="2400" b="1" cap="none" spc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9394A22-DD77-C2A0-404A-A4F8E36F27D2}"/>
              </a:ext>
            </a:extLst>
          </p:cNvPr>
          <p:cNvSpPr/>
          <p:nvPr/>
        </p:nvSpPr>
        <p:spPr>
          <a:xfrm>
            <a:off x="7528725" y="878822"/>
            <a:ext cx="3639651" cy="46166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s-MX" sz="2400" b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Resultados 2025 (Millones)</a:t>
            </a:r>
            <a:endParaRPr lang="es-ES" sz="2400" b="1">
              <a:solidFill>
                <a:srgbClr val="0070C0"/>
              </a:solidFill>
            </a:endParaRPr>
          </a:p>
        </p:txBody>
      </p:sp>
      <p:sp>
        <p:nvSpPr>
          <p:cNvPr id="17" name="Rectángulo: esquinas diagonales redondeadas 16">
            <a:extLst>
              <a:ext uri="{FF2B5EF4-FFF2-40B4-BE49-F238E27FC236}">
                <a16:creationId xmlns:a16="http://schemas.microsoft.com/office/drawing/2014/main" id="{F6CBBA95-696D-B9B9-7BFE-8794F2D4A4B6}"/>
              </a:ext>
            </a:extLst>
          </p:cNvPr>
          <p:cNvSpPr/>
          <p:nvPr/>
        </p:nvSpPr>
        <p:spPr>
          <a:xfrm>
            <a:off x="7526032" y="1344122"/>
            <a:ext cx="4058039" cy="2943271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CO" sz="1900">
                <a:solidFill>
                  <a:schemeClr val="tx1"/>
                </a:solidFill>
                <a:ea typeface="+mn-lt"/>
                <a:cs typeface="+mn-lt"/>
              </a:rPr>
              <a:t>Importaciones con declaración     </a:t>
            </a:r>
            <a:r>
              <a:rPr lang="es-CO" sz="1900" b="1">
                <a:solidFill>
                  <a:srgbClr val="0070C0"/>
                </a:solidFill>
                <a:ea typeface="+mn-lt"/>
                <a:cs typeface="+mn-lt"/>
              </a:rPr>
              <a:t> $78.131</a:t>
            </a:r>
            <a:endParaRPr lang="es-CO" sz="1900" b="1">
              <a:solidFill>
                <a:srgbClr val="0070C0"/>
              </a:solidFill>
              <a:latin typeface="Arial"/>
              <a:ea typeface="+mn-lt"/>
              <a:cs typeface="Arial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CO" sz="1900">
                <a:solidFill>
                  <a:schemeClr val="tx1"/>
                </a:solidFill>
                <a:ea typeface="+mn-lt"/>
                <a:cs typeface="+mn-lt"/>
              </a:rPr>
              <a:t>Importaciones Menor  USD 1000 Muelle   </a:t>
            </a:r>
            <a:r>
              <a:rPr lang="es-CO" sz="1900" b="1">
                <a:solidFill>
                  <a:srgbClr val="0070C0"/>
                </a:solidFill>
                <a:ea typeface="+mn-lt"/>
                <a:cs typeface="+mn-lt"/>
              </a:rPr>
              <a:t>$2.860</a:t>
            </a:r>
            <a:endParaRPr lang="es-CO" sz="1900">
              <a:solidFill>
                <a:srgbClr val="FFFFFF"/>
              </a:solidFill>
              <a:ea typeface="Calibri" panose="020F0502020204030204"/>
              <a:cs typeface="Calibri" panose="020F0502020204030204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CO" sz="1900">
                <a:solidFill>
                  <a:schemeClr val="tx1"/>
                </a:solidFill>
                <a:ea typeface="+mn-lt"/>
                <a:cs typeface="+mn-lt"/>
              </a:rPr>
              <a:t>Importaciones Menor  USD 1000 Frontera              </a:t>
            </a:r>
            <a:r>
              <a:rPr lang="es-CO" sz="1900" b="1">
                <a:solidFill>
                  <a:srgbClr val="0070C0"/>
                </a:solidFill>
                <a:ea typeface="+mn-lt"/>
                <a:cs typeface="+mn-lt"/>
              </a:rPr>
              <a:t>$23.152</a:t>
            </a:r>
            <a:endParaRPr lang="es-CO" sz="1900" b="1">
              <a:solidFill>
                <a:srgbClr val="0070C0"/>
              </a:solidFill>
              <a:ea typeface="Calibri" panose="020F0502020204030204"/>
              <a:cs typeface="Calibri" panose="020F0502020204030204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CO" sz="1900">
                <a:solidFill>
                  <a:schemeClr val="tx1"/>
                </a:solidFill>
                <a:ea typeface="+mn-lt"/>
                <a:cs typeface="+mn-lt"/>
              </a:rPr>
              <a:t>Importaciones </a:t>
            </a:r>
            <a:r>
              <a:rPr lang="es-CO" sz="1900" err="1">
                <a:solidFill>
                  <a:schemeClr val="tx1"/>
                </a:solidFill>
                <a:ea typeface="+mn-lt"/>
                <a:cs typeface="+mn-lt"/>
              </a:rPr>
              <a:t>Refront</a:t>
            </a:r>
            <a:r>
              <a:rPr lang="es-CO" sz="1900">
                <a:solidFill>
                  <a:schemeClr val="tx1"/>
                </a:solidFill>
                <a:ea typeface="+mn-lt"/>
                <a:cs typeface="+mn-lt"/>
              </a:rPr>
              <a:t>          </a:t>
            </a:r>
            <a:r>
              <a:rPr lang="es-CO" sz="1900" b="1">
                <a:solidFill>
                  <a:srgbClr val="0070C0"/>
                </a:solidFill>
                <a:ea typeface="+mn-lt"/>
                <a:cs typeface="+mn-lt"/>
              </a:rPr>
              <a:t>$10.510</a:t>
            </a:r>
            <a:endParaRPr lang="es-CO" sz="1900" b="1">
              <a:solidFill>
                <a:srgbClr val="0070C0"/>
              </a:solidFill>
              <a:ea typeface="Calibri" panose="020F0502020204030204"/>
              <a:cs typeface="Calibri" panose="020F0502020204030204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CO" sz="1900">
                <a:solidFill>
                  <a:schemeClr val="tx1"/>
                </a:solidFill>
                <a:ea typeface="+mn-lt"/>
                <a:cs typeface="+mn-lt"/>
              </a:rPr>
              <a:t>Exportaciones </a:t>
            </a:r>
            <a:r>
              <a:rPr lang="es-CO" sz="1900" err="1">
                <a:solidFill>
                  <a:schemeClr val="tx1"/>
                </a:solidFill>
                <a:ea typeface="+mn-lt"/>
                <a:cs typeface="+mn-lt"/>
              </a:rPr>
              <a:t>Refront</a:t>
            </a:r>
            <a:r>
              <a:rPr lang="es-CO" sz="1900">
                <a:solidFill>
                  <a:schemeClr val="tx1"/>
                </a:solidFill>
                <a:ea typeface="+mn-lt"/>
                <a:cs typeface="+mn-lt"/>
              </a:rPr>
              <a:t>           </a:t>
            </a:r>
            <a:r>
              <a:rPr lang="es-CO" sz="1900" b="1">
                <a:solidFill>
                  <a:srgbClr val="0070C0"/>
                </a:solidFill>
                <a:ea typeface="+mn-lt"/>
                <a:cs typeface="+mn-lt"/>
              </a:rPr>
              <a:t>$5.423</a:t>
            </a:r>
            <a:endParaRPr lang="es-CO" sz="1900" b="1">
              <a:solidFill>
                <a:srgbClr val="0070C0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8" name="Imagen 17" descr="Gráfico, Gráfico en cascada&#10;&#10;El contenido generado por IA puede ser incorrecto.">
            <a:extLst>
              <a:ext uri="{FF2B5EF4-FFF2-40B4-BE49-F238E27FC236}">
                <a16:creationId xmlns:a16="http://schemas.microsoft.com/office/drawing/2014/main" id="{27D46EEA-BBBE-0F98-82E7-4763A3D2D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1689100"/>
            <a:ext cx="6836229" cy="4408714"/>
          </a:xfrm>
          <a:prstGeom prst="rect">
            <a:avLst/>
          </a:prstGeom>
        </p:spPr>
      </p:pic>
      <p:sp>
        <p:nvSpPr>
          <p:cNvPr id="22" name="Rectángulo: esquinas diagonales redondeadas 21">
            <a:extLst>
              <a:ext uri="{FF2B5EF4-FFF2-40B4-BE49-F238E27FC236}">
                <a16:creationId xmlns:a16="http://schemas.microsoft.com/office/drawing/2014/main" id="{942414B9-27BF-6696-3397-6847F938A510}"/>
              </a:ext>
            </a:extLst>
          </p:cNvPr>
          <p:cNvSpPr/>
          <p:nvPr/>
        </p:nvSpPr>
        <p:spPr>
          <a:xfrm>
            <a:off x="7650342" y="4521787"/>
            <a:ext cx="4060562" cy="1573679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MX" sz="3200" b="1">
                <a:solidFill>
                  <a:srgbClr val="FF0000"/>
                </a:solidFill>
              </a:rPr>
              <a:t>1.691</a:t>
            </a:r>
            <a:endParaRPr lang="es-ES" sz="3200">
              <a:solidFill>
                <a:srgbClr val="FF0000"/>
              </a:solidFill>
              <a:ea typeface="Calibri"/>
              <a:cs typeface="Calibri"/>
            </a:endParaRPr>
          </a:p>
          <a:p>
            <a:pPr algn="ctr"/>
            <a:r>
              <a:rPr lang="es-MX" b="1">
                <a:solidFill>
                  <a:srgbClr val="FFFFFF"/>
                </a:solidFill>
                <a:ea typeface="Calibri"/>
                <a:cs typeface="Calibri"/>
              </a:rPr>
              <a:t>Declaraciones de importación  de trámite manual atendidas dentro de las  24 Horas después de radicadas. </a:t>
            </a:r>
          </a:p>
          <a:p>
            <a:pPr algn="ctr"/>
            <a:endParaRPr lang="es-MX" b="1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67929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5BCFF-96CF-4FB6-8B91-1191AB94C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1B8B3BB-E215-7A45-CB3E-2B9378DB7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D9D4D72-B6F0-199F-AF30-D78727E62D42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2D98010-0A12-46EA-A361-7FE14B75B24F}"/>
              </a:ext>
            </a:extLst>
          </p:cNvPr>
          <p:cNvSpPr txBox="1"/>
          <p:nvPr/>
        </p:nvSpPr>
        <p:spPr>
          <a:xfrm>
            <a:off x="2" y="2421908"/>
            <a:ext cx="1219199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4400" b="1">
                <a:solidFill>
                  <a:srgbClr val="97E56D"/>
                </a:solidFill>
                <a:latin typeface="Aptos"/>
                <a:cs typeface="Arial"/>
              </a:rPr>
              <a:t>ATENCION AL CIUDADANO, PARTICIPACION  Y FORMALIZACION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F766324-8D1D-B415-3105-0CA364E27449}"/>
              </a:ext>
            </a:extLst>
          </p:cNvPr>
          <p:cNvSpPr txBox="1"/>
          <p:nvPr/>
        </p:nvSpPr>
        <p:spPr>
          <a:xfrm>
            <a:off x="0" y="499546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2400" b="1">
                <a:solidFill>
                  <a:schemeClr val="bg1"/>
                </a:solidFill>
                <a:latin typeface="Aptos"/>
                <a:cs typeface="Arial"/>
              </a:rPr>
              <a:t>AREA DE ATENCION AL CIUDADANO </a:t>
            </a:r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8C03250-73C7-031D-7003-A7BDAA24D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0D63B7B-5E96-3443-8C5B-8F43E0C1C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239" y="280011"/>
            <a:ext cx="1614569" cy="15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4542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Resultado de imagen para visto bueno verde">
            <a:extLst>
              <a:ext uri="{FF2B5EF4-FFF2-40B4-BE49-F238E27FC236}">
                <a16:creationId xmlns:a16="http://schemas.microsoft.com/office/drawing/2014/main" id="{C0944EAC-D14B-C2E0-095B-932C030F2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156" y="2063838"/>
            <a:ext cx="2169981" cy="232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F07F988E-05BC-2ED7-C2F5-17402E726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67902CD5-253C-ACA1-36C5-474FD76363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415" y="0"/>
            <a:ext cx="1234585" cy="12115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32DBFA9-D06B-2D9A-6846-FB8BA01B5989}"/>
              </a:ext>
            </a:extLst>
          </p:cNvPr>
          <p:cNvSpPr txBox="1"/>
          <p:nvPr/>
        </p:nvSpPr>
        <p:spPr>
          <a:xfrm>
            <a:off x="1477469" y="123753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Atención al Ciudadano 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A38B579-BA0E-6FA1-A911-9830CF6E0FE4}"/>
              </a:ext>
            </a:extLst>
          </p:cNvPr>
          <p:cNvSpPr/>
          <p:nvPr/>
        </p:nvSpPr>
        <p:spPr>
          <a:xfrm>
            <a:off x="1050085" y="880324"/>
            <a:ext cx="104180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Resultados de Servicio y oportunidad </a:t>
            </a:r>
            <a:r>
              <a:rPr lang="es-CO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2025 </a:t>
            </a:r>
            <a:endParaRPr lang="es-CO" sz="40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090B672-D266-5387-346C-628E4C5DB503}"/>
              </a:ext>
            </a:extLst>
          </p:cNvPr>
          <p:cNvSpPr txBox="1"/>
          <p:nvPr/>
        </p:nvSpPr>
        <p:spPr>
          <a:xfrm>
            <a:off x="0" y="5739344"/>
            <a:ext cx="119872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MX" b="1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s-MX" b="1">
                <a:solidFill>
                  <a:schemeClr val="accent5">
                    <a:lumMod val="75000"/>
                  </a:schemeClr>
                </a:solidFill>
              </a:rPr>
              <a:t> "Todas las solicitudes ciudadanas fueron atendidas dentro de los términos legales,  garantizando un servicio oportuno y de calidad para nuestros grupos de valor."</a:t>
            </a:r>
          </a:p>
          <a:p>
            <a:pPr algn="ctr"/>
            <a:endParaRPr lang="es-CO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Rectángulo: esquinas diagonales redondeadas 1">
            <a:extLst>
              <a:ext uri="{FF2B5EF4-FFF2-40B4-BE49-F238E27FC236}">
                <a16:creationId xmlns:a16="http://schemas.microsoft.com/office/drawing/2014/main" id="{0CAE099B-E4D5-3E04-B405-69BB81841BAC}"/>
              </a:ext>
            </a:extLst>
          </p:cNvPr>
          <p:cNvSpPr/>
          <p:nvPr/>
        </p:nvSpPr>
        <p:spPr>
          <a:xfrm>
            <a:off x="954905" y="3778415"/>
            <a:ext cx="3064717" cy="156966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/>
              <a:t>86</a:t>
            </a:r>
          </a:p>
          <a:p>
            <a:pPr algn="ctr"/>
            <a:r>
              <a:rPr lang="es-MX" sz="3200"/>
              <a:t>PQRS</a:t>
            </a:r>
          </a:p>
          <a:p>
            <a:pPr algn="ctr"/>
            <a:r>
              <a:rPr lang="es-MX" sz="3200"/>
              <a:t>RECIBIDAS</a:t>
            </a:r>
            <a:endParaRPr lang="es-CO" sz="3200"/>
          </a:p>
        </p:txBody>
      </p:sp>
      <p:sp>
        <p:nvSpPr>
          <p:cNvPr id="3" name="Rectángulo: esquinas diagonales redondeadas 2">
            <a:extLst>
              <a:ext uri="{FF2B5EF4-FFF2-40B4-BE49-F238E27FC236}">
                <a16:creationId xmlns:a16="http://schemas.microsoft.com/office/drawing/2014/main" id="{3D18B7B4-EAA5-0189-771D-717AE09E2968}"/>
              </a:ext>
            </a:extLst>
          </p:cNvPr>
          <p:cNvSpPr/>
          <p:nvPr/>
        </p:nvSpPr>
        <p:spPr>
          <a:xfrm>
            <a:off x="8118847" y="3353823"/>
            <a:ext cx="3497503" cy="139787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/>
              <a:t>PRESENCIAL Y </a:t>
            </a:r>
          </a:p>
          <a:p>
            <a:pPr algn="ctr"/>
            <a:r>
              <a:rPr lang="es-MX" sz="2800"/>
              <a:t>VIRTUAL LA ATENCION</a:t>
            </a:r>
            <a:endParaRPr lang="es-CO" sz="2800"/>
          </a:p>
        </p:txBody>
      </p:sp>
      <p:sp>
        <p:nvSpPr>
          <p:cNvPr id="4" name="Rectángulo: esquinas diagonales redondeadas 3">
            <a:extLst>
              <a:ext uri="{FF2B5EF4-FFF2-40B4-BE49-F238E27FC236}">
                <a16:creationId xmlns:a16="http://schemas.microsoft.com/office/drawing/2014/main" id="{49700B64-25CD-1116-4951-7A8BBA863CBB}"/>
              </a:ext>
            </a:extLst>
          </p:cNvPr>
          <p:cNvSpPr/>
          <p:nvPr/>
        </p:nvSpPr>
        <p:spPr>
          <a:xfrm>
            <a:off x="4643437" y="4550631"/>
            <a:ext cx="3064715" cy="1397870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/>
              <a:t>100% </a:t>
            </a:r>
          </a:p>
          <a:p>
            <a:pPr algn="ctr"/>
            <a:r>
              <a:rPr lang="es-MX" sz="2800"/>
              <a:t>OPORTUNIDAD </a:t>
            </a:r>
          </a:p>
          <a:p>
            <a:pPr algn="ctr"/>
            <a:r>
              <a:rPr lang="es-MX" sz="2800"/>
              <a:t>DE RESPUESTA</a:t>
            </a:r>
            <a:endParaRPr lang="es-CO" sz="2800"/>
          </a:p>
        </p:txBody>
      </p:sp>
      <p:pic>
        <p:nvPicPr>
          <p:cNvPr id="8194" name="Picture 2" descr="Sobre Azul Con Icono De Símbolo De Correo Electrónico Para Mensaje Digital Stock de ilustración - Ilustración de postal, correo: 378438190">
            <a:extLst>
              <a:ext uri="{FF2B5EF4-FFF2-40B4-BE49-F238E27FC236}">
                <a16:creationId xmlns:a16="http://schemas.microsoft.com/office/drawing/2014/main" id="{83A515FF-2F08-F1C4-E46E-E670F77A2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948" y="1608434"/>
            <a:ext cx="2702629" cy="216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ágenes de Atencion virtual - Descarga gratuita en Magnific (antes Freepik)">
            <a:extLst>
              <a:ext uri="{FF2B5EF4-FFF2-40B4-BE49-F238E27FC236}">
                <a16:creationId xmlns:a16="http://schemas.microsoft.com/office/drawing/2014/main" id="{2A231C3B-7AE3-DFDD-561C-57D99EF7F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494" y="1594959"/>
            <a:ext cx="2497733" cy="166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503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AC09478-EF5A-480A-F954-F35E2C7221A5}"/>
              </a:ext>
            </a:extLst>
          </p:cNvPr>
          <p:cNvGraphicFramePr>
            <a:graphicFrameLocks/>
          </p:cNvGraphicFramePr>
          <p:nvPr/>
        </p:nvGraphicFramePr>
        <p:xfrm>
          <a:off x="531043" y="957579"/>
          <a:ext cx="6903720" cy="4903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85C72DD8-2874-02EB-3240-ED4EE942F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56" y="0"/>
            <a:ext cx="1665154" cy="1665154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A7FC898C-6263-4103-C7C5-8122114D3D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403" y="0"/>
            <a:ext cx="1020922" cy="100189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7584A6F-F10F-21F4-811F-0975159763BB}"/>
              </a:ext>
            </a:extLst>
          </p:cNvPr>
          <p:cNvSpPr txBox="1"/>
          <p:nvPr/>
        </p:nvSpPr>
        <p:spPr>
          <a:xfrm>
            <a:off x="1595798" y="78029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Formalización y Cultura Tributaria 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C7BEA27-268F-D4DA-0D38-9CCDF2AA30E2}"/>
              </a:ext>
            </a:extLst>
          </p:cNvPr>
          <p:cNvSpPr txBox="1"/>
          <p:nvPr/>
        </p:nvSpPr>
        <p:spPr>
          <a:xfrm>
            <a:off x="338645" y="5932501"/>
            <a:ext cx="11917680" cy="626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  <a:spcAft>
                <a:spcPts val="800"/>
              </a:spcAft>
            </a:pPr>
            <a:r>
              <a:rPr lang="es-CO" sz="2800" b="1" i="1" kern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"La formalización continúa siendo una de las principales apuestas </a:t>
            </a:r>
          </a:p>
          <a:p>
            <a:pPr algn="ctr">
              <a:lnSpc>
                <a:spcPts val="1500"/>
              </a:lnSpc>
              <a:spcAft>
                <a:spcPts val="800"/>
              </a:spcAft>
            </a:pPr>
            <a:r>
              <a:rPr lang="es-CO" sz="2800" b="1" i="1" kern="0">
                <a:solidFill>
                  <a:srgbClr val="0070C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institucionales en el Amazonas."</a:t>
            </a:r>
            <a:endParaRPr lang="es-CO" sz="2800" b="1" kern="10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9EF8E21-D1DC-62D5-8017-1E29993F9B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638" y="996619"/>
            <a:ext cx="3016889" cy="207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9F292FC-2721-8D78-DED1-5E70CD7098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638" y="3409479"/>
            <a:ext cx="3016889" cy="2282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35D1A913-505F-821B-8CC7-EE73CA362E29}"/>
              </a:ext>
            </a:extLst>
          </p:cNvPr>
          <p:cNvSpPr txBox="1"/>
          <p:nvPr/>
        </p:nvSpPr>
        <p:spPr>
          <a:xfrm>
            <a:off x="1592835" y="1295365"/>
            <a:ext cx="31716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>
                <a:solidFill>
                  <a:srgbClr val="0070C0"/>
                </a:solidFill>
              </a:rPr>
              <a:t>Se logro metas 2025</a:t>
            </a:r>
          </a:p>
          <a:p>
            <a:pPr algn="ctr"/>
            <a:r>
              <a:rPr lang="es-MX" sz="2800" b="1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s-MX" sz="2800" b="1">
                <a:solidFill>
                  <a:schemeClr val="accent3">
                    <a:lumMod val="75000"/>
                  </a:schemeClr>
                </a:solidFill>
              </a:rPr>
              <a:t>187% RUT</a:t>
            </a:r>
          </a:p>
          <a:p>
            <a:pPr algn="ctr"/>
            <a:r>
              <a:rPr lang="es-MX" sz="2800" b="1">
                <a:solidFill>
                  <a:schemeClr val="accent3">
                    <a:lumMod val="75000"/>
                  </a:schemeClr>
                </a:solidFill>
              </a:rPr>
              <a:t>155% RST</a:t>
            </a:r>
            <a:endParaRPr lang="es-CO" sz="2800" b="1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513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85C72DD8-2874-02EB-3240-ED4EE942F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1" y="0"/>
            <a:ext cx="1665154" cy="1665154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A7FC898C-6263-4103-C7C5-8122114D3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403" y="0"/>
            <a:ext cx="1020922" cy="100189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7584A6F-F10F-21F4-811F-0975159763BB}"/>
              </a:ext>
            </a:extLst>
          </p:cNvPr>
          <p:cNvSpPr txBox="1"/>
          <p:nvPr/>
        </p:nvSpPr>
        <p:spPr>
          <a:xfrm>
            <a:off x="1595798" y="78029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Participación Ciudadana 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7A17F344-C574-0E9B-70F1-C6E55232C8B7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8218" y="925499"/>
            <a:ext cx="4121198" cy="545972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B9FF882-6025-F2D5-0A89-07D516D83767}"/>
              </a:ext>
            </a:extLst>
          </p:cNvPr>
          <p:cNvSpPr txBox="1"/>
          <p:nvPr/>
        </p:nvSpPr>
        <p:spPr>
          <a:xfrm>
            <a:off x="5605710" y="1978732"/>
            <a:ext cx="18436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/>
              <a:t>947 Personas</a:t>
            </a:r>
            <a:endParaRPr lang="es-CO" sz="3200" b="1"/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8F192FC0-199F-1232-C762-BBDF21301AE7}"/>
              </a:ext>
            </a:extLst>
          </p:cNvPr>
          <p:cNvGraphicFramePr>
            <a:graphicFrameLocks noGrp="1"/>
          </p:cNvGraphicFramePr>
          <p:nvPr/>
        </p:nvGraphicFramePr>
        <p:xfrm>
          <a:off x="7883237" y="922743"/>
          <a:ext cx="3699164" cy="5462485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3296489">
                  <a:extLst>
                    <a:ext uri="{9D8B030D-6E8A-4147-A177-3AD203B41FA5}">
                      <a16:colId xmlns:a16="http://schemas.microsoft.com/office/drawing/2014/main" val="3739718119"/>
                    </a:ext>
                  </a:extLst>
                </a:gridCol>
                <a:gridCol w="402675">
                  <a:extLst>
                    <a:ext uri="{9D8B030D-6E8A-4147-A177-3AD203B41FA5}">
                      <a16:colId xmlns:a16="http://schemas.microsoft.com/office/drawing/2014/main" val="566996468"/>
                    </a:ext>
                  </a:extLst>
                </a:gridCol>
              </a:tblGrid>
              <a:tr h="8973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2400" b="1" u="none" strike="noStrike">
                          <a:effectLst/>
                        </a:rPr>
                        <a:t>Temas De Capacitación Mas Representativos </a:t>
                      </a:r>
                      <a:endParaRPr lang="es-CO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3696783"/>
                  </a:ext>
                </a:extLst>
              </a:tr>
              <a:tr h="602074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v"/>
                      </a:pPr>
                      <a:r>
                        <a:rPr lang="es-CO" sz="1600" u="none" strike="noStrike">
                          <a:effectLst/>
                        </a:rPr>
                        <a:t>Declaración De Renta Persona Natural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179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854474"/>
                  </a:ext>
                </a:extLst>
              </a:tr>
              <a:tr h="313261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v"/>
                      </a:pPr>
                      <a:r>
                        <a:rPr lang="es-CO" sz="1600" u="none" strike="noStrike">
                          <a:effectLst/>
                        </a:rPr>
                        <a:t>Rut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120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179835"/>
                  </a:ext>
                </a:extLst>
              </a:tr>
              <a:tr h="313261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v"/>
                      </a:pPr>
                      <a:r>
                        <a:rPr lang="es-CO" sz="1600" u="none" strike="noStrike">
                          <a:effectLst/>
                        </a:rPr>
                        <a:t>Facturación Electrónica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100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3879998"/>
                  </a:ext>
                </a:extLst>
              </a:tr>
              <a:tr h="313261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v"/>
                      </a:pPr>
                      <a:r>
                        <a:rPr lang="es-CO" sz="1600" u="none" strike="noStrike">
                          <a:effectLst/>
                        </a:rPr>
                        <a:t>Régimen Simple Tributación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100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3840870"/>
                  </a:ext>
                </a:extLst>
              </a:tr>
              <a:tr h="313261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v"/>
                      </a:pPr>
                      <a:r>
                        <a:rPr lang="es-CO" sz="1600" u="none" strike="noStrike">
                          <a:effectLst/>
                        </a:rPr>
                        <a:t>Régimen Tributario Especial Esal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71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7893520"/>
                  </a:ext>
                </a:extLst>
              </a:tr>
              <a:tr h="313261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v"/>
                      </a:pPr>
                      <a:r>
                        <a:rPr lang="es-CO" sz="1600" u="none" strike="noStrike">
                          <a:effectLst/>
                        </a:rPr>
                        <a:t>Formalización Tributaria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201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9541226"/>
                  </a:ext>
                </a:extLst>
              </a:tr>
              <a:tr h="602074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v"/>
                      </a:pPr>
                      <a:r>
                        <a:rPr lang="es-CO" sz="1600" u="none" strike="noStrike">
                          <a:effectLst/>
                        </a:rPr>
                        <a:t>Capacitación En Ruta De La Formación Tributaria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55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3188798"/>
                  </a:ext>
                </a:extLst>
              </a:tr>
              <a:tr h="897344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v"/>
                      </a:pPr>
                      <a:r>
                        <a:rPr lang="es-CO" sz="1600" u="none" strike="noStrike">
                          <a:effectLst/>
                        </a:rPr>
                        <a:t>Capacitación en Devoluciones , Compensaciones y Depósitos Judiciales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77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3663719"/>
                  </a:ext>
                </a:extLst>
              </a:tr>
              <a:tr h="897344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v"/>
                      </a:pPr>
                      <a:r>
                        <a:rPr lang="es-CO" sz="1600" u="none" strike="noStrike">
                          <a:effectLst/>
                        </a:rPr>
                        <a:t>Capacitación Régimen Aduanero Especial, Tratado Binacional Y Obligaciones Aduaneras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49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511594"/>
                  </a:ext>
                </a:extLst>
              </a:tr>
            </a:tbl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F6B14E7A-8247-F926-E9BF-B871190730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11" y="1665154"/>
            <a:ext cx="2382486" cy="195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3044453-EDA0-FDF5-6E19-D6E7AA6052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11" y="3948544"/>
            <a:ext cx="2382486" cy="209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207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F8C6B0F-C514-6DDB-D870-5A14FD6FFA09}"/>
              </a:ext>
            </a:extLst>
          </p:cNvPr>
          <p:cNvSpPr txBox="1"/>
          <p:nvPr/>
        </p:nvSpPr>
        <p:spPr>
          <a:xfrm>
            <a:off x="8098413" y="5070312"/>
            <a:ext cx="3889239" cy="1490152"/>
          </a:xfrm>
          <a:prstGeom prst="rect">
            <a:avLst/>
          </a:prstGeom>
          <a:solidFill>
            <a:srgbClr val="FFC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l" rtl="0">
              <a:lnSpc>
                <a:spcPts val="1800"/>
              </a:lnSpc>
              <a:buFont typeface="Wingdings"/>
              <a:buChar char="ü"/>
            </a:pPr>
            <a:endParaRPr lang="es-ES" b="1" i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342900" lvl="0" indent="-342900" algn="l" rtl="0">
              <a:lnSpc>
                <a:spcPts val="1500"/>
              </a:lnSpc>
              <a:buFont typeface="Wingdings"/>
              <a:buChar char="ü"/>
            </a:pPr>
            <a:r>
              <a:rPr lang="es-CO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Fortalecer fiscalización aduanera</a:t>
            </a:r>
            <a:r>
              <a:rPr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marL="342900" lvl="0" indent="-342900" algn="l" rtl="0">
              <a:lnSpc>
                <a:spcPts val="1500"/>
              </a:lnSpc>
              <a:buFont typeface="Wingdings"/>
              <a:buChar char="ü"/>
            </a:pPr>
            <a:r>
              <a:rPr lang="es-CO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Incrementar control cambiario</a:t>
            </a:r>
            <a:r>
              <a:rPr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marL="342900" lvl="0" indent="-342900" algn="l" rtl="0">
              <a:lnSpc>
                <a:spcPts val="1500"/>
              </a:lnSpc>
              <a:buFont typeface="Wingdings"/>
              <a:buChar char="ü"/>
            </a:pPr>
            <a:r>
              <a:rPr lang="es-CO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Más facturadores electrónicos</a:t>
            </a:r>
            <a:r>
              <a:rPr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marL="342900" lvl="0" indent="-342900" algn="l" rtl="0">
              <a:lnSpc>
                <a:spcPts val="1500"/>
              </a:lnSpc>
              <a:buFont typeface="Wingdings"/>
              <a:buChar char="ü"/>
            </a:pPr>
            <a:r>
              <a:rPr lang="es-CO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Mayor formalización</a:t>
            </a:r>
            <a:r>
              <a:rPr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marL="342900" lvl="0" indent="-342900" algn="l" rtl="0">
              <a:lnSpc>
                <a:spcPts val="1500"/>
              </a:lnSpc>
              <a:buFont typeface="Wingdings"/>
              <a:buChar char="ü"/>
            </a:pPr>
            <a:r>
              <a:rPr lang="es-CO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Recuperación de cartera</a:t>
            </a:r>
            <a:r>
              <a:rPr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marL="342900" lvl="0" indent="-342900" algn="l" rtl="0">
              <a:lnSpc>
                <a:spcPts val="1500"/>
              </a:lnSpc>
              <a:buFont typeface="Wingdings"/>
              <a:buChar char="ü"/>
            </a:pPr>
            <a:r>
              <a:rPr lang="es-CO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Ampliar cobertura institucional</a:t>
            </a:r>
            <a:r>
              <a:rPr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 </a:t>
            </a: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50252B1A-FB51-D0ED-E7BB-CF976017C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1F95D222-0F48-6976-E2CC-CD892260C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930" y="0"/>
            <a:ext cx="1474070" cy="14147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6D362A4-5FAD-B3EC-97FF-9EC59F2CF5F3}"/>
              </a:ext>
            </a:extLst>
          </p:cNvPr>
          <p:cNvSpPr txBox="1"/>
          <p:nvPr/>
        </p:nvSpPr>
        <p:spPr>
          <a:xfrm>
            <a:off x="1814285" y="337457"/>
            <a:ext cx="8570685" cy="132343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 i="0">
                <a:solidFill>
                  <a:srgbClr val="7030A0"/>
                </a:solidFill>
                <a:latin typeface="Segoe UI"/>
                <a:ea typeface="Segoe UI"/>
                <a:cs typeface="Segoe UI"/>
              </a:rPr>
              <a:t>Balance de </a:t>
            </a:r>
            <a:r>
              <a:rPr lang="en-US" sz="4000" b="1">
                <a:solidFill>
                  <a:srgbClr val="7030A0"/>
                </a:solidFill>
                <a:latin typeface="Segoe UI"/>
                <a:ea typeface="Segoe UI"/>
                <a:cs typeface="Segoe UI"/>
              </a:rPr>
              <a:t>la Gestion</a:t>
            </a:r>
            <a:r>
              <a:rPr lang="en-US" sz="4000" b="1" i="0">
                <a:solidFill>
                  <a:srgbClr val="7030A0"/>
                </a:solidFill>
                <a:latin typeface="Segoe UI"/>
                <a:ea typeface="Segoe UI"/>
                <a:cs typeface="Segoe UI"/>
              </a:rPr>
              <a:t> y Retos 2026</a:t>
            </a:r>
          </a:p>
          <a:p>
            <a:pPr algn="ctr"/>
            <a:endParaRPr lang="es-ES" sz="4000">
              <a:solidFill>
                <a:srgbClr val="7030A0"/>
              </a:solidFill>
            </a:endParaRPr>
          </a:p>
        </p:txBody>
      </p:sp>
      <p:sp>
        <p:nvSpPr>
          <p:cNvPr id="9" name="Rectángulo: esquinas diagonales redondeadas 8">
            <a:extLst>
              <a:ext uri="{FF2B5EF4-FFF2-40B4-BE49-F238E27FC236}">
                <a16:creationId xmlns:a16="http://schemas.microsoft.com/office/drawing/2014/main" id="{FEBB6E70-A9FC-09D3-CD10-EB66233706F4}"/>
              </a:ext>
            </a:extLst>
          </p:cNvPr>
          <p:cNvSpPr/>
          <p:nvPr/>
        </p:nvSpPr>
        <p:spPr>
          <a:xfrm>
            <a:off x="7640236" y="2171558"/>
            <a:ext cx="3889239" cy="2281121"/>
          </a:xfrm>
          <a:prstGeom prst="round2Diag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>
                    <a:lumMod val="85000"/>
                  </a:schemeClr>
                </a:solidFill>
              </a:rPr>
              <a:t>Gestión </a:t>
            </a:r>
            <a:r>
              <a:rPr lang="es-MX" sz="1800" b="1">
                <a:solidFill>
                  <a:schemeClr val="bg1">
                    <a:lumMod val="85000"/>
                  </a:schemeClr>
                </a:solidFill>
              </a:rPr>
              <a:t>por </a:t>
            </a:r>
            <a:r>
              <a:rPr lang="es-MX" b="1">
                <a:solidFill>
                  <a:schemeClr val="bg1">
                    <a:lumMod val="85000"/>
                  </a:schemeClr>
                </a:solidFill>
              </a:rPr>
              <a:t>control aduanero: 32%</a:t>
            </a:r>
            <a:endParaRPr lang="es-MX">
              <a:solidFill>
                <a:schemeClr val="bg1">
                  <a:lumMod val="85000"/>
                </a:schemeClr>
              </a:solidFill>
              <a:ea typeface="Calibri"/>
              <a:cs typeface="Calibri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>
                    <a:lumMod val="85000"/>
                  </a:schemeClr>
                </a:solidFill>
              </a:rPr>
              <a:t>Fiscalización aduanera (aporte al recaudo): 0%</a:t>
            </a:r>
            <a:endParaRPr lang="es-MX">
              <a:solidFill>
                <a:schemeClr val="bg1">
                  <a:lumMod val="85000"/>
                </a:schemeClr>
              </a:solidFill>
              <a:ea typeface="Calibri"/>
              <a:cs typeface="Calibri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>
                    <a:lumMod val="85000"/>
                  </a:schemeClr>
                </a:solidFill>
              </a:rPr>
              <a:t>Control cambiario: 0%</a:t>
            </a:r>
            <a:endParaRPr lang="es-MX">
              <a:solidFill>
                <a:schemeClr val="bg1">
                  <a:lumMod val="85000"/>
                </a:schemeClr>
              </a:solidFill>
              <a:ea typeface="Calibri"/>
              <a:cs typeface="Calibri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>
                    <a:lumMod val="85000"/>
                  </a:schemeClr>
                </a:solidFill>
              </a:rPr>
              <a:t>Gestión aceptada cambiaria: 12,47%</a:t>
            </a:r>
            <a:endParaRPr lang="es-MX">
              <a:solidFill>
                <a:schemeClr val="bg1">
                  <a:lumMod val="85000"/>
                </a:schemeClr>
              </a:solidFill>
              <a:ea typeface="Calibri"/>
              <a:cs typeface="Calibri"/>
            </a:endParaRPr>
          </a:p>
          <a:p>
            <a:pPr algn="ctr"/>
            <a:endParaRPr lang="es-CO" sz="180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Rectángulo: esquinas diagonales redondeadas 10">
            <a:extLst>
              <a:ext uri="{FF2B5EF4-FFF2-40B4-BE49-F238E27FC236}">
                <a16:creationId xmlns:a16="http://schemas.microsoft.com/office/drawing/2014/main" id="{4CCAD696-030C-7B0A-1767-B63267B7A053}"/>
              </a:ext>
            </a:extLst>
          </p:cNvPr>
          <p:cNvSpPr/>
          <p:nvPr/>
        </p:nvSpPr>
        <p:spPr>
          <a:xfrm>
            <a:off x="239374" y="2171153"/>
            <a:ext cx="2982797" cy="468736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/>
                </a:solidFill>
              </a:rPr>
              <a:t>Recaudo bruto: 111,39%</a:t>
            </a:r>
            <a:endParaRPr lang="es-MX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/>
                </a:solidFill>
              </a:rPr>
              <a:t>Recuperación de cartera nueva: 110,84%</a:t>
            </a:r>
            <a:endParaRPr lang="es-MX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/>
                </a:solidFill>
              </a:rPr>
              <a:t>Gestión aceptada tributaria: 200%</a:t>
            </a:r>
            <a:endParaRPr lang="es-MX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/>
                </a:solidFill>
              </a:rPr>
              <a:t>Recaudo </a:t>
            </a:r>
            <a:r>
              <a:rPr lang="es-MX" sz="1800" b="1">
                <a:solidFill>
                  <a:schemeClr val="bg1"/>
                </a:solidFill>
              </a:rPr>
              <a:t>por </a:t>
            </a:r>
            <a:r>
              <a:rPr lang="es-MX" b="1">
                <a:solidFill>
                  <a:schemeClr val="bg1"/>
                </a:solidFill>
              </a:rPr>
              <a:t>acciones de facilitación y control: 194,27%</a:t>
            </a:r>
            <a:endParaRPr lang="es-MX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/>
                </a:solidFill>
              </a:rPr>
              <a:t>Fiscalización tributaria como aporte al recaudo: 340,24%</a:t>
            </a:r>
            <a:endParaRPr lang="es-MX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/>
                </a:solidFill>
              </a:rPr>
              <a:t>Disposición de mercancías ADA: 166,67%</a:t>
            </a:r>
            <a:endParaRPr lang="es-MX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 algn="ctr">
              <a:buFont typeface="Wingdings"/>
              <a:buChar char="ü"/>
            </a:pPr>
            <a:endParaRPr lang="es-MX" sz="1800" b="1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Wingdings"/>
              <a:buChar char="ü"/>
            </a:pPr>
            <a:endParaRPr lang="es-CO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Rectángulo: esquinas diagonales redondeadas 12">
            <a:extLst>
              <a:ext uri="{FF2B5EF4-FFF2-40B4-BE49-F238E27FC236}">
                <a16:creationId xmlns:a16="http://schemas.microsoft.com/office/drawing/2014/main" id="{B09AB117-A4B0-2B26-2B4B-24B5228F3A91}"/>
              </a:ext>
            </a:extLst>
          </p:cNvPr>
          <p:cNvSpPr/>
          <p:nvPr/>
        </p:nvSpPr>
        <p:spPr>
          <a:xfrm>
            <a:off x="3767770" y="2170472"/>
            <a:ext cx="3509019" cy="2292137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>
                    <a:lumMod val="85000"/>
                  </a:schemeClr>
                </a:solidFill>
              </a:rPr>
              <a:t>Gestión </a:t>
            </a:r>
            <a:r>
              <a:rPr lang="es-MX" sz="1800" b="1">
                <a:solidFill>
                  <a:schemeClr val="bg1">
                    <a:lumMod val="85000"/>
                  </a:schemeClr>
                </a:solidFill>
              </a:rPr>
              <a:t>por </a:t>
            </a:r>
            <a:r>
              <a:rPr lang="es-MX" b="1">
                <a:solidFill>
                  <a:schemeClr val="bg1">
                    <a:lumMod val="85000"/>
                  </a:schemeClr>
                </a:solidFill>
              </a:rPr>
              <a:t>control tributario: 62%</a:t>
            </a:r>
            <a:endParaRPr lang="es-MX">
              <a:solidFill>
                <a:schemeClr val="bg1">
                  <a:lumMod val="85000"/>
                </a:schemeClr>
              </a:solidFill>
              <a:ea typeface="Calibri"/>
              <a:cs typeface="Calibri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>
                    <a:lumMod val="85000"/>
                  </a:schemeClr>
                </a:solidFill>
              </a:rPr>
              <a:t>Gestión aceptada aduanera: 77%</a:t>
            </a:r>
            <a:endParaRPr lang="es-MX">
              <a:solidFill>
                <a:schemeClr val="bg1">
                  <a:lumMod val="85000"/>
                </a:schemeClr>
              </a:solidFill>
              <a:ea typeface="Calibri"/>
              <a:cs typeface="Calibri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>
                    <a:lumMod val="85000"/>
                  </a:schemeClr>
                </a:solidFill>
              </a:rPr>
              <a:t>Nuevos facturadores habilitados: 25%</a:t>
            </a:r>
            <a:endParaRPr lang="es-MX">
              <a:solidFill>
                <a:schemeClr val="bg1">
                  <a:lumMod val="85000"/>
                </a:schemeClr>
              </a:solidFill>
              <a:ea typeface="Calibri"/>
              <a:cs typeface="Calibri"/>
            </a:endParaRPr>
          </a:p>
          <a:p>
            <a:pPr marL="285750" indent="-285750" algn="ctr">
              <a:buFont typeface="Wingdings"/>
              <a:buChar char="ü"/>
            </a:pPr>
            <a:r>
              <a:rPr lang="es-MX" b="1">
                <a:solidFill>
                  <a:schemeClr val="bg1">
                    <a:lumMod val="85000"/>
                  </a:schemeClr>
                </a:solidFill>
              </a:rPr>
              <a:t>RST nuevos inscritos: 50%</a:t>
            </a:r>
            <a:endParaRPr lang="es-MX">
              <a:solidFill>
                <a:schemeClr val="bg1">
                  <a:lumMod val="8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4" name="Rectángulo: esquinas diagonales redondeadas 13">
            <a:extLst>
              <a:ext uri="{FF2B5EF4-FFF2-40B4-BE49-F238E27FC236}">
                <a16:creationId xmlns:a16="http://schemas.microsoft.com/office/drawing/2014/main" id="{5CD65177-EC70-62F3-5E04-D4F5554530D4}"/>
              </a:ext>
            </a:extLst>
          </p:cNvPr>
          <p:cNvSpPr/>
          <p:nvPr/>
        </p:nvSpPr>
        <p:spPr>
          <a:xfrm>
            <a:off x="281494" y="1380528"/>
            <a:ext cx="3315924" cy="662778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MX" sz="2400" b="1">
                <a:solidFill>
                  <a:schemeClr val="tx1"/>
                </a:solidFill>
                <a:ea typeface="Calibri"/>
                <a:cs typeface="Calibri"/>
              </a:rPr>
              <a:t>Indicadores Sobresalientes </a:t>
            </a:r>
            <a:endParaRPr lang="es-ES">
              <a:solidFill>
                <a:schemeClr val="tx1"/>
              </a:solidFill>
            </a:endParaRPr>
          </a:p>
        </p:txBody>
      </p:sp>
      <p:sp>
        <p:nvSpPr>
          <p:cNvPr id="15" name="Rectángulo: esquinas diagonales redondeadas 14">
            <a:extLst>
              <a:ext uri="{FF2B5EF4-FFF2-40B4-BE49-F238E27FC236}">
                <a16:creationId xmlns:a16="http://schemas.microsoft.com/office/drawing/2014/main" id="{B9610C5C-EB23-B29D-F26F-C04E92D87FEA}"/>
              </a:ext>
            </a:extLst>
          </p:cNvPr>
          <p:cNvSpPr/>
          <p:nvPr/>
        </p:nvSpPr>
        <p:spPr>
          <a:xfrm>
            <a:off x="3779436" y="1329727"/>
            <a:ext cx="3315924" cy="662778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MX" sz="2400" b="1">
                <a:solidFill>
                  <a:schemeClr val="tx1"/>
                </a:solidFill>
                <a:ea typeface="Calibri"/>
                <a:cs typeface="Calibri"/>
              </a:rPr>
              <a:t>Indicadores Medio bajo</a:t>
            </a:r>
            <a:endParaRPr lang="es-ES">
              <a:solidFill>
                <a:schemeClr val="tx1"/>
              </a:solidFill>
            </a:endParaRPr>
          </a:p>
        </p:txBody>
      </p:sp>
      <p:sp>
        <p:nvSpPr>
          <p:cNvPr id="16" name="Rectángulo: esquinas diagonales redondeadas 15">
            <a:extLst>
              <a:ext uri="{FF2B5EF4-FFF2-40B4-BE49-F238E27FC236}">
                <a16:creationId xmlns:a16="http://schemas.microsoft.com/office/drawing/2014/main" id="{13376EF3-4F4C-BA0B-EFB0-883F1F05151B}"/>
              </a:ext>
            </a:extLst>
          </p:cNvPr>
          <p:cNvSpPr/>
          <p:nvPr/>
        </p:nvSpPr>
        <p:spPr>
          <a:xfrm>
            <a:off x="7930521" y="1329726"/>
            <a:ext cx="3315924" cy="662778"/>
          </a:xfrm>
          <a:prstGeom prst="round2DiagRect">
            <a:avLst/>
          </a:prstGeom>
          <a:solidFill>
            <a:srgbClr val="FC97BC">
              <a:alpha val="81000"/>
            </a:srgb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MX" sz="2400" b="1">
                <a:solidFill>
                  <a:schemeClr val="tx1"/>
                </a:solidFill>
                <a:ea typeface="Calibri"/>
                <a:cs typeface="Calibri"/>
              </a:rPr>
              <a:t>Indicadores Críticos</a:t>
            </a:r>
            <a:endParaRPr lang="es-ES" err="1">
              <a:solidFill>
                <a:schemeClr val="tx1"/>
              </a:solidFill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8E2FB60A-314B-81DD-A3FD-02E7E1536EDB}"/>
              </a:ext>
            </a:extLst>
          </p:cNvPr>
          <p:cNvSpPr/>
          <p:nvPr/>
        </p:nvSpPr>
        <p:spPr>
          <a:xfrm>
            <a:off x="5175965" y="4483124"/>
            <a:ext cx="10418009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MX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Hacia dónde Vamos</a:t>
            </a:r>
            <a:endParaRPr lang="es-MX" sz="3200" b="1">
              <a:ln w="9525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ea typeface="Calibri"/>
              <a:cs typeface="Calibri"/>
            </a:endParaRPr>
          </a:p>
        </p:txBody>
      </p:sp>
      <p:pic>
        <p:nvPicPr>
          <p:cNvPr id="28" name="Imagen 27" descr="Imágenes de Retos - Descarga gratuita en Magnific (antes ...">
            <a:extLst>
              <a:ext uri="{FF2B5EF4-FFF2-40B4-BE49-F238E27FC236}">
                <a16:creationId xmlns:a16="http://schemas.microsoft.com/office/drawing/2014/main" id="{7F773541-B709-1660-C40B-D4EE59452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160" y="4601852"/>
            <a:ext cx="1725032" cy="18425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3DAF0C7-190C-1451-A582-7D98ABF7E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228455"/>
              </p:ext>
            </p:extLst>
          </p:nvPr>
        </p:nvGraphicFramePr>
        <p:xfrm>
          <a:off x="3310563" y="4791253"/>
          <a:ext cx="3175000" cy="15116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4389">
                  <a:extLst>
                    <a:ext uri="{9D8B030D-6E8A-4147-A177-3AD203B41FA5}">
                      <a16:colId xmlns:a16="http://schemas.microsoft.com/office/drawing/2014/main" val="2537860983"/>
                    </a:ext>
                  </a:extLst>
                </a:gridCol>
                <a:gridCol w="458116">
                  <a:extLst>
                    <a:ext uri="{9D8B030D-6E8A-4147-A177-3AD203B41FA5}">
                      <a16:colId xmlns:a16="http://schemas.microsoft.com/office/drawing/2014/main" val="976017909"/>
                    </a:ext>
                  </a:extLst>
                </a:gridCol>
                <a:gridCol w="544013">
                  <a:extLst>
                    <a:ext uri="{9D8B030D-6E8A-4147-A177-3AD203B41FA5}">
                      <a16:colId xmlns:a16="http://schemas.microsoft.com/office/drawing/2014/main" val="3531931236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4151167767"/>
                    </a:ext>
                  </a:extLst>
                </a:gridCol>
                <a:gridCol w="467660">
                  <a:extLst>
                    <a:ext uri="{9D8B030D-6E8A-4147-A177-3AD203B41FA5}">
                      <a16:colId xmlns:a16="http://schemas.microsoft.com/office/drawing/2014/main" val="471673145"/>
                    </a:ext>
                  </a:extLst>
                </a:gridCol>
              </a:tblGrid>
              <a:tr h="2501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Indicadores 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Año 2025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Año 2026 (I Trim)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987359"/>
                  </a:ext>
                </a:extLst>
              </a:tr>
              <a:tr h="25010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No.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No.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1078549"/>
                  </a:ext>
                </a:extLst>
              </a:tr>
              <a:tr h="325136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>
                          <a:effectLst/>
                        </a:rPr>
                        <a:t> Estrategicos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effectLst/>
                        </a:rPr>
                        <a:t>24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effectLst/>
                        </a:rPr>
                        <a:t>102.60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effectLst/>
                        </a:rPr>
                        <a:t>22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effectLst/>
                        </a:rPr>
                        <a:t>98.70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38145147"/>
                  </a:ext>
                </a:extLst>
              </a:tr>
              <a:tr h="500210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>
                          <a:effectLst/>
                        </a:rPr>
                        <a:t>Acuerdos de Gestión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effectLst/>
                        </a:rPr>
                        <a:t>6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effectLst/>
                        </a:rPr>
                        <a:t>100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effectLst/>
                        </a:rPr>
                        <a:t>5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effectLst/>
                        </a:rPr>
                        <a:t>35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0537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84803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Gráfico, Gráfico de barras&#10;&#10;El contenido generado por IA puede ser incorrecto.">
            <a:extLst>
              <a:ext uri="{FF2B5EF4-FFF2-40B4-BE49-F238E27FC236}">
                <a16:creationId xmlns:a16="http://schemas.microsoft.com/office/drawing/2014/main" id="{00F73D33-CB66-9A83-74B9-BEC63ABB5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743" y="1660978"/>
            <a:ext cx="7162800" cy="4305300"/>
          </a:xfrm>
          <a:prstGeom prst="rect">
            <a:avLst/>
          </a:prstGeom>
        </p:spPr>
      </p:pic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71E9E6D6-E893-C6D1-15B9-164F7FD44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893F421B-31DC-F2ED-C068-DC6816B51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930" y="0"/>
            <a:ext cx="1474070" cy="141478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FF51F01-2803-56F3-3530-461D3B8A53D9}"/>
              </a:ext>
            </a:extLst>
          </p:cNvPr>
          <p:cNvSpPr txBox="1"/>
          <p:nvPr/>
        </p:nvSpPr>
        <p:spPr>
          <a:xfrm>
            <a:off x="1814285" y="337457"/>
            <a:ext cx="8570685" cy="193899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err="1">
                <a:solidFill>
                  <a:srgbClr val="7030A0"/>
                </a:solidFill>
                <a:latin typeface="Segoe UI"/>
                <a:cs typeface="Segoe UI"/>
              </a:rPr>
              <a:t>Cumplimiento</a:t>
            </a:r>
            <a:r>
              <a:rPr lang="en-US" sz="4000" b="1">
                <a:solidFill>
                  <a:srgbClr val="7030A0"/>
                </a:solidFill>
                <a:latin typeface="Segoe UI"/>
                <a:cs typeface="Segoe UI"/>
              </a:rPr>
              <a:t> de </a:t>
            </a:r>
            <a:r>
              <a:rPr lang="en-US" sz="4000" b="1" err="1">
                <a:solidFill>
                  <a:srgbClr val="7030A0"/>
                </a:solidFill>
                <a:latin typeface="Segoe UI"/>
                <a:cs typeface="Segoe UI"/>
              </a:rPr>
              <a:t>compromisos</a:t>
            </a:r>
            <a:r>
              <a:rPr lang="en-US" sz="4000" b="1">
                <a:solidFill>
                  <a:srgbClr val="7030A0"/>
                </a:solidFill>
                <a:latin typeface="Segoe UI"/>
                <a:cs typeface="Segoe UI"/>
              </a:rPr>
              <a:t> Comite TAC 2025</a:t>
            </a:r>
          </a:p>
          <a:p>
            <a:pPr algn="ctr"/>
            <a:endParaRPr lang="es-ES" sz="4000">
              <a:solidFill>
                <a:srgbClr val="7030A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F6E8966-8FD9-AA1E-9076-65743393ABDC}"/>
              </a:ext>
            </a:extLst>
          </p:cNvPr>
          <p:cNvSpPr txBox="1"/>
          <p:nvPr/>
        </p:nvSpPr>
        <p:spPr>
          <a:xfrm>
            <a:off x="203201" y="5961743"/>
            <a:ext cx="1198879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b="1"/>
              <a:t>Realizar jornada de capacitación con representantes legales, contadores públicos de la región en temas de actualizaciones tributarias, aduanera y cambiarias, declaración de renta en persona natural y jurídica, facturación electrónica y tramites habilitados de plataformas digitales.</a:t>
            </a:r>
          </a:p>
          <a:p>
            <a:pPr algn="ctr"/>
            <a:endParaRPr lang="es-ES" b="1"/>
          </a:p>
        </p:txBody>
      </p:sp>
    </p:spTree>
    <p:extLst>
      <p:ext uri="{BB962C8B-B14F-4D97-AF65-F5344CB8AC3E}">
        <p14:creationId xmlns:p14="http://schemas.microsoft.com/office/powerpoint/2010/main" val="135076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998BC5F1-F045-F831-756A-12E12BEB57EC}"/>
              </a:ext>
            </a:extLst>
          </p:cNvPr>
          <p:cNvSpPr txBox="1"/>
          <p:nvPr/>
        </p:nvSpPr>
        <p:spPr>
          <a:xfrm>
            <a:off x="469491" y="1938648"/>
            <a:ext cx="9039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La DSIA de Leticia en Cifras </a:t>
            </a:r>
            <a:endParaRPr lang="es-ES_tradnl" sz="2800" b="1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ACA3FF-C362-AAE3-123B-E65791EA3EA4}"/>
              </a:ext>
            </a:extLst>
          </p:cNvPr>
          <p:cNvGrpSpPr>
            <a:grpSpLocks/>
          </p:cNvGrpSpPr>
          <p:nvPr/>
        </p:nvGrpSpPr>
        <p:grpSpPr bwMode="auto">
          <a:xfrm>
            <a:off x="6603999" y="948903"/>
            <a:ext cx="5762171" cy="5698079"/>
            <a:chOff x="2323" y="3525"/>
            <a:chExt cx="8267" cy="3992"/>
          </a:xfrm>
        </p:grpSpPr>
        <p:pic>
          <p:nvPicPr>
            <p:cNvPr id="1027" name="Imagen 1">
              <a:extLst>
                <a:ext uri="{FF2B5EF4-FFF2-40B4-BE49-F238E27FC236}">
                  <a16:creationId xmlns:a16="http://schemas.microsoft.com/office/drawing/2014/main" id="{D1A37DD5-B826-5B49-94BA-729DD2621F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2" t="1974" r="82220" b="68179"/>
            <a:stretch>
              <a:fillRect/>
            </a:stretch>
          </p:blipFill>
          <p:spPr bwMode="auto">
            <a:xfrm>
              <a:off x="2353" y="5967"/>
              <a:ext cx="1609" cy="1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Imagen 1">
              <a:extLst>
                <a:ext uri="{FF2B5EF4-FFF2-40B4-BE49-F238E27FC236}">
                  <a16:creationId xmlns:a16="http://schemas.microsoft.com/office/drawing/2014/main" id="{4A6D8559-D4E8-1121-68CA-6F95FBE6D3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87"/>
            <a:stretch>
              <a:fillRect/>
            </a:stretch>
          </p:blipFill>
          <p:spPr bwMode="auto">
            <a:xfrm>
              <a:off x="2323" y="3525"/>
              <a:ext cx="8267" cy="3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879" y="0"/>
            <a:ext cx="1507292" cy="147920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576151" y="290139"/>
            <a:ext cx="90396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¿Quiénes Somos y dónde Estamos?</a:t>
            </a:r>
            <a:endParaRPr lang="es-ES_tradnl" sz="5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44BD489-C0EF-5BB2-0E34-9DEC63916769}"/>
              </a:ext>
            </a:extLst>
          </p:cNvPr>
          <p:cNvSpPr txBox="1"/>
          <p:nvPr/>
        </p:nvSpPr>
        <p:spPr>
          <a:xfrm>
            <a:off x="6662634" y="1049351"/>
            <a:ext cx="2539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>
                <a:solidFill>
                  <a:schemeClr val="accent1">
                    <a:lumMod val="75000"/>
                  </a:schemeClr>
                </a:solidFill>
              </a:rPr>
              <a:t>85.896 Hab.</a:t>
            </a:r>
            <a:endParaRPr lang="es-CO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6C16375-B3CE-BE79-72FD-236CA82665B9}"/>
              </a:ext>
            </a:extLst>
          </p:cNvPr>
          <p:cNvSpPr/>
          <p:nvPr/>
        </p:nvSpPr>
        <p:spPr>
          <a:xfrm>
            <a:off x="7002174" y="5174472"/>
            <a:ext cx="6014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38</a:t>
            </a:r>
          </a:p>
        </p:txBody>
      </p:sp>
      <p:pic>
        <p:nvPicPr>
          <p:cNvPr id="1031" name="Picture 7" descr="Contribuyentes Fotos, Descarga Imágenes Gratis - Pngtree">
            <a:extLst>
              <a:ext uri="{FF2B5EF4-FFF2-40B4-BE49-F238E27FC236}">
                <a16:creationId xmlns:a16="http://schemas.microsoft.com/office/drawing/2014/main" id="{4E4C133F-FDAB-A73D-3514-5C91579B3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7" y="2690111"/>
            <a:ext cx="1881699" cy="151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D38327E3-DE71-9160-35BA-8E67C5BE2C73}"/>
              </a:ext>
            </a:extLst>
          </p:cNvPr>
          <p:cNvSpPr/>
          <p:nvPr/>
        </p:nvSpPr>
        <p:spPr>
          <a:xfrm>
            <a:off x="69949" y="4248058"/>
            <a:ext cx="21080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Reg.. Ordinario</a:t>
            </a:r>
          </a:p>
          <a:p>
            <a:pPr algn="ctr"/>
            <a:r>
              <a:rPr lang="es-E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7.478 </a:t>
            </a:r>
            <a:endParaRPr lang="es-ES" sz="24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033" name="Picture 9" descr="Todo sobre el Régimen Simple de Tributación en Colombia - Facele Colombia">
            <a:extLst>
              <a:ext uri="{FF2B5EF4-FFF2-40B4-BE49-F238E27FC236}">
                <a16:creationId xmlns:a16="http://schemas.microsoft.com/office/drawing/2014/main" id="{71528B78-3C6A-FACB-B5A5-192EA6795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825" y="2766390"/>
            <a:ext cx="2207425" cy="133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7B3129D4-244E-D262-85B6-4EDD0F282D11}"/>
              </a:ext>
            </a:extLst>
          </p:cNvPr>
          <p:cNvSpPr/>
          <p:nvPr/>
        </p:nvSpPr>
        <p:spPr>
          <a:xfrm>
            <a:off x="2366808" y="4251306"/>
            <a:ext cx="17543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Reg.. Simple</a:t>
            </a:r>
          </a:p>
          <a:p>
            <a:pPr algn="ctr"/>
            <a:r>
              <a:rPr lang="es-E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148</a:t>
            </a:r>
            <a:endParaRPr lang="es-ES" sz="24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F4E74BD-F1FC-77A7-1245-386CE546B188}"/>
              </a:ext>
            </a:extLst>
          </p:cNvPr>
          <p:cNvSpPr/>
          <p:nvPr/>
        </p:nvSpPr>
        <p:spPr>
          <a:xfrm>
            <a:off x="4447944" y="4329764"/>
            <a:ext cx="19130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Reg.. Especial</a:t>
            </a:r>
          </a:p>
          <a:p>
            <a:pPr algn="ctr"/>
            <a:r>
              <a:rPr lang="es-E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18</a:t>
            </a:r>
            <a:endParaRPr lang="es-ES" sz="24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8199E1E-5564-E456-587B-32A6F7E951AF}"/>
              </a:ext>
            </a:extLst>
          </p:cNvPr>
          <p:cNvSpPr/>
          <p:nvPr/>
        </p:nvSpPr>
        <p:spPr>
          <a:xfrm>
            <a:off x="8762819" y="2955374"/>
            <a:ext cx="10102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8.7%</a:t>
            </a:r>
          </a:p>
        </p:txBody>
      </p:sp>
      <p:cxnSp>
        <p:nvCxnSpPr>
          <p:cNvPr id="20" name="Conector: angular 19">
            <a:extLst>
              <a:ext uri="{FF2B5EF4-FFF2-40B4-BE49-F238E27FC236}">
                <a16:creationId xmlns:a16="http://schemas.microsoft.com/office/drawing/2014/main" id="{4D54200E-B45A-6BA9-B677-F715E095D00A}"/>
              </a:ext>
            </a:extLst>
          </p:cNvPr>
          <p:cNvCxnSpPr>
            <a:cxnSpLocks/>
          </p:cNvCxnSpPr>
          <p:nvPr/>
        </p:nvCxnSpPr>
        <p:spPr>
          <a:xfrm rot="10800000" flipV="1">
            <a:off x="4819947" y="6055093"/>
            <a:ext cx="5767057" cy="226222"/>
          </a:xfrm>
          <a:prstGeom prst="bentConnector3">
            <a:avLst>
              <a:gd name="adj1" fmla="val 5151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20">
            <a:extLst>
              <a:ext uri="{FF2B5EF4-FFF2-40B4-BE49-F238E27FC236}">
                <a16:creationId xmlns:a16="http://schemas.microsoft.com/office/drawing/2014/main" id="{6C0A59B5-C73A-E2D8-E196-B3D314839B0C}"/>
              </a:ext>
            </a:extLst>
          </p:cNvPr>
          <p:cNvSpPr/>
          <p:nvPr/>
        </p:nvSpPr>
        <p:spPr>
          <a:xfrm>
            <a:off x="3567981" y="5934189"/>
            <a:ext cx="10903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93.7</a:t>
            </a:r>
            <a:r>
              <a:rPr lang="es-ES" sz="28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%</a:t>
            </a:r>
          </a:p>
        </p:txBody>
      </p:sp>
      <p:sp>
        <p:nvSpPr>
          <p:cNvPr id="24" name="Cerrar llave 23">
            <a:extLst>
              <a:ext uri="{FF2B5EF4-FFF2-40B4-BE49-F238E27FC236}">
                <a16:creationId xmlns:a16="http://schemas.microsoft.com/office/drawing/2014/main" id="{3734A9E6-5BFC-B80A-BC58-D75731294A03}"/>
              </a:ext>
            </a:extLst>
          </p:cNvPr>
          <p:cNvSpPr/>
          <p:nvPr/>
        </p:nvSpPr>
        <p:spPr>
          <a:xfrm rot="5400000">
            <a:off x="2622952" y="2469179"/>
            <a:ext cx="1352784" cy="6168025"/>
          </a:xfrm>
          <a:prstGeom prst="rightBrace">
            <a:avLst>
              <a:gd name="adj1" fmla="val 0"/>
              <a:gd name="adj2" fmla="val 5095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37" name="Picture 13" descr="Logotipo De árbol Con Manos - Vector Stock de ilustración - Ilustración de  familia, dedo: 117796124">
            <a:extLst>
              <a:ext uri="{FF2B5EF4-FFF2-40B4-BE49-F238E27FC236}">
                <a16:creationId xmlns:a16="http://schemas.microsoft.com/office/drawing/2014/main" id="{24425E1B-E371-3038-5D3E-8E734B4BD4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40"/>
          <a:stretch/>
        </p:blipFill>
        <p:spPr bwMode="auto">
          <a:xfrm>
            <a:off x="4306907" y="2577972"/>
            <a:ext cx="2076450" cy="181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Imágenes de Funcionarios publicos - Descarga gratuita en Magnific (antes  Freepik)">
            <a:extLst>
              <a:ext uri="{FF2B5EF4-FFF2-40B4-BE49-F238E27FC236}">
                <a16:creationId xmlns:a16="http://schemas.microsoft.com/office/drawing/2014/main" id="{2E3726B5-0BF5-4082-5F84-ADC564196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143" y="4314568"/>
            <a:ext cx="1279261" cy="94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496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" y="3805269"/>
            <a:ext cx="12191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Gracias</a:t>
            </a:r>
            <a:endParaRPr lang="es-ES_tradnl" sz="4400" b="1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-1" y="4915660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2400" b="1">
                <a:solidFill>
                  <a:schemeClr val="bg1"/>
                </a:solidFill>
                <a:latin typeface="Aptos"/>
                <a:cs typeface="Arial"/>
              </a:rPr>
              <a:t>DIRECCION SECCIONAL DE IMPUESTOS Y ADUANAS DE LETICIA </a:t>
            </a:r>
            <a:endParaRPr lang="es-CO" sz="24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8E1D36EF-CD52-E519-B387-F126707BA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82" y="1421514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66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672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n 33">
            <a:extLst>
              <a:ext uri="{FF2B5EF4-FFF2-40B4-BE49-F238E27FC236}">
                <a16:creationId xmlns:a16="http://schemas.microsoft.com/office/drawing/2014/main" id="{5F152E4F-2FA9-8056-92C2-D6D97E903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33" y="432342"/>
            <a:ext cx="3408471" cy="4246621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56" y="0"/>
            <a:ext cx="1665154" cy="1665154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586" y="214542"/>
            <a:ext cx="1665154" cy="163412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2136945" y="432342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Resultados Destacados 2025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17C85E9-C7A9-D0FE-C61E-4E1838E659F5}"/>
              </a:ext>
            </a:extLst>
          </p:cNvPr>
          <p:cNvSpPr txBox="1"/>
          <p:nvPr/>
        </p:nvSpPr>
        <p:spPr>
          <a:xfrm>
            <a:off x="3895492" y="1038720"/>
            <a:ext cx="6656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0">
                <a:solidFill>
                  <a:srgbClr val="00B05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Principales Logros de la gestión Institucional </a:t>
            </a:r>
            <a:endParaRPr lang="es-ES_tradnl" sz="2400" b="1">
              <a:solidFill>
                <a:srgbClr val="00B05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3506597-7DEA-B78D-36F8-07834D059B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492" y="1848668"/>
            <a:ext cx="7860753" cy="163412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F388B2F0-1189-AFD6-D101-7872772167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190" y="3559338"/>
            <a:ext cx="10322158" cy="1766736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04DFF524-B2C0-86E5-A64C-C596A7F77719}"/>
              </a:ext>
            </a:extLst>
          </p:cNvPr>
          <p:cNvSpPr txBox="1"/>
          <p:nvPr/>
        </p:nvSpPr>
        <p:spPr>
          <a:xfrm>
            <a:off x="534943" y="5367329"/>
            <a:ext cx="11122114" cy="9039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CO" sz="2400" b="1" kern="100">
                <a:solidFill>
                  <a:schemeClr val="accent1">
                    <a:lumMod val="50000"/>
                  </a:schemeClr>
                </a:solidFill>
                <a:effectLst/>
                <a:latin typeface="Century Gothic"/>
                <a:ea typeface="Aptos" panose="020B0004020202020204" pitchFamily="34" charset="0"/>
                <a:cs typeface="Times New Roman"/>
              </a:rPr>
              <a:t>En 2025 DSIA de Leticia superó </a:t>
            </a:r>
            <a:r>
              <a:rPr lang="es-CO" sz="2400" b="1" kern="100">
                <a:solidFill>
                  <a:schemeClr val="accent1">
                    <a:lumMod val="50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las metas</a:t>
            </a:r>
            <a:r>
              <a:rPr lang="es-CO" sz="2400" b="1" kern="100">
                <a:solidFill>
                  <a:schemeClr val="accent1">
                    <a:lumMod val="50000"/>
                  </a:schemeClr>
                </a:solidFill>
                <a:effectLst/>
                <a:latin typeface="Century Gothic"/>
                <a:ea typeface="Aptos" panose="020B0004020202020204" pitchFamily="34" charset="0"/>
                <a:cs typeface="Times New Roman"/>
              </a:rPr>
              <a:t> estratégicas en  recaudo, formalización, control y atención al ciudadano</a:t>
            </a:r>
          </a:p>
        </p:txBody>
      </p:sp>
    </p:spTree>
    <p:extLst>
      <p:ext uri="{BB962C8B-B14F-4D97-AF65-F5344CB8AC3E}">
        <p14:creationId xmlns:p14="http://schemas.microsoft.com/office/powerpoint/2010/main" val="1156270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50252B1A-FB51-D0ED-E7BB-CF976017C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5154" cy="1665154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1F95D222-0F48-6976-E2CC-CD892260C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930" y="0"/>
            <a:ext cx="1474070" cy="14147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6D362A4-5FAD-B3EC-97FF-9EC59F2CF5F3}"/>
              </a:ext>
            </a:extLst>
          </p:cNvPr>
          <p:cNvSpPr txBox="1"/>
          <p:nvPr/>
        </p:nvSpPr>
        <p:spPr>
          <a:xfrm>
            <a:off x="1814285" y="337457"/>
            <a:ext cx="8570685" cy="132343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err="1">
                <a:solidFill>
                  <a:srgbClr val="7030A0"/>
                </a:solidFill>
                <a:latin typeface="Segoe UI"/>
                <a:ea typeface="Segoe UI"/>
                <a:cs typeface="Segoe UI"/>
              </a:rPr>
              <a:t>Indicadores</a:t>
            </a:r>
            <a:r>
              <a:rPr lang="en-US" sz="4000" b="1">
                <a:solidFill>
                  <a:srgbClr val="7030A0"/>
                </a:solidFill>
                <a:latin typeface="Segoe UI"/>
                <a:ea typeface="Segoe UI"/>
                <a:cs typeface="Segoe UI"/>
              </a:rPr>
              <a:t> de Gestion 2025</a:t>
            </a:r>
            <a:endParaRPr lang="en-US" sz="4000" b="1" i="0">
              <a:solidFill>
                <a:srgbClr val="7030A0"/>
              </a:solidFill>
              <a:latin typeface="Segoe UI"/>
              <a:ea typeface="Segoe UI"/>
              <a:cs typeface="Segoe UI"/>
            </a:endParaRPr>
          </a:p>
          <a:p>
            <a:pPr algn="ctr"/>
            <a:endParaRPr lang="es-ES" sz="4000">
              <a:solidFill>
                <a:srgbClr val="7030A0"/>
              </a:solidFill>
            </a:endParaRPr>
          </a:p>
        </p:txBody>
      </p:sp>
      <p:sp>
        <p:nvSpPr>
          <p:cNvPr id="9" name="Rectángulo: esquinas diagonales redondeadas 8">
            <a:extLst>
              <a:ext uri="{FF2B5EF4-FFF2-40B4-BE49-F238E27FC236}">
                <a16:creationId xmlns:a16="http://schemas.microsoft.com/office/drawing/2014/main" id="{FEBB6E70-A9FC-09D3-CD10-EB66233706F4}"/>
              </a:ext>
            </a:extLst>
          </p:cNvPr>
          <p:cNvSpPr/>
          <p:nvPr/>
        </p:nvSpPr>
        <p:spPr>
          <a:xfrm>
            <a:off x="7640236" y="2171558"/>
            <a:ext cx="3889239" cy="3764785"/>
          </a:xfrm>
          <a:prstGeom prst="round2Diag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 algn="ctr">
              <a:buFont typeface="Wingdings"/>
              <a:buChar char="ü"/>
            </a:pPr>
            <a:r>
              <a:rPr lang="es-MX" sz="1200" b="1">
                <a:solidFill>
                  <a:schemeClr val="bg1">
                    <a:lumMod val="85000"/>
                  </a:schemeClr>
                </a:solidFill>
              </a:rPr>
              <a:t> AFT-FT Cuantificación de las acciones totales en la lucha contra la evasión y el contrabando – 74,7% </a:t>
            </a:r>
          </a:p>
          <a:p>
            <a:pPr marL="285750" indent="-285750" algn="ctr">
              <a:buFont typeface="Wingdings"/>
              <a:buChar char="ü"/>
            </a:pPr>
            <a:r>
              <a:rPr lang="es-MX" sz="1200" b="1">
                <a:solidFill>
                  <a:schemeClr val="bg1">
                    <a:lumMod val="85000"/>
                  </a:schemeClr>
                </a:solidFill>
              </a:rPr>
              <a:t> AFT-FC Cuantificación de las acciones totales en la lucha contra la evasión y el contrabando – 64,2% </a:t>
            </a:r>
          </a:p>
          <a:p>
            <a:pPr marL="285750" indent="-285750" algn="ctr">
              <a:buFont typeface="Wingdings"/>
              <a:buChar char="ü"/>
            </a:pPr>
            <a:r>
              <a:rPr lang="es-MX" sz="1200" b="1">
                <a:solidFill>
                  <a:schemeClr val="bg1">
                    <a:lumMod val="85000"/>
                  </a:schemeClr>
                </a:solidFill>
              </a:rPr>
              <a:t>AFR-FC Cuantificación de las acciones en firme en la lucha contra la evasión y el contrabando – 64,1% </a:t>
            </a:r>
          </a:p>
          <a:p>
            <a:pPr marL="285750" indent="-285750" algn="ctr">
              <a:buFont typeface="Wingdings"/>
              <a:buChar char="ü"/>
            </a:pPr>
            <a:r>
              <a:rPr lang="es-MX" sz="1200" b="1">
                <a:solidFill>
                  <a:schemeClr val="bg1">
                    <a:lumMod val="85000"/>
                  </a:schemeClr>
                </a:solidFill>
              </a:rPr>
              <a:t>Campañas de Sensibilización, acompañamiento y orientación a los organismos de acción comunal – 62,5% </a:t>
            </a:r>
          </a:p>
          <a:p>
            <a:pPr marL="285750" indent="-285750" algn="ctr">
              <a:buFont typeface="Wingdings"/>
              <a:buChar char="ü"/>
            </a:pPr>
            <a:r>
              <a:rPr lang="es-MX" sz="1200" b="1">
                <a:solidFill>
                  <a:schemeClr val="bg1">
                    <a:lumMod val="85000"/>
                  </a:schemeClr>
                </a:solidFill>
              </a:rPr>
              <a:t>Contribución a las metas anuales de Recaudo Aduanero - Recaudo Directo – 54,3% </a:t>
            </a:r>
          </a:p>
          <a:p>
            <a:pPr marL="285750" indent="-285750" algn="ctr">
              <a:buFont typeface="Wingdings"/>
              <a:buChar char="ü"/>
            </a:pPr>
            <a:r>
              <a:rPr lang="es-MX" sz="1200" b="1">
                <a:solidFill>
                  <a:schemeClr val="bg1">
                    <a:lumMod val="85000"/>
                  </a:schemeClr>
                </a:solidFill>
              </a:rPr>
              <a:t>Cumplimiento de criterios de organización de unidades documentales electrónicos – 35,0%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s-CO" sz="180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Rectángulo: esquinas diagonales redondeadas 10">
            <a:extLst>
              <a:ext uri="{FF2B5EF4-FFF2-40B4-BE49-F238E27FC236}">
                <a16:creationId xmlns:a16="http://schemas.microsoft.com/office/drawing/2014/main" id="{4CCAD696-030C-7B0A-1767-B63267B7A053}"/>
              </a:ext>
            </a:extLst>
          </p:cNvPr>
          <p:cNvSpPr/>
          <p:nvPr/>
        </p:nvSpPr>
        <p:spPr>
          <a:xfrm>
            <a:off x="281494" y="2170634"/>
            <a:ext cx="2982797" cy="4114052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MX" sz="1200" b="1">
                <a:solidFill>
                  <a:schemeClr val="bg1"/>
                </a:solidFill>
              </a:rPr>
              <a:t>•Nuevos Inscritos en el RUT (cuando medie una acción de formalización) – 187,0% </a:t>
            </a:r>
          </a:p>
          <a:p>
            <a:pPr algn="ctr"/>
            <a:r>
              <a:rPr lang="es-MX" sz="1200" b="1">
                <a:solidFill>
                  <a:schemeClr val="bg1"/>
                </a:solidFill>
              </a:rPr>
              <a:t>•Nuevos Inscritos en el Régimen Simple de Tributación (RST) – 155,6% </a:t>
            </a:r>
          </a:p>
          <a:p>
            <a:pPr algn="ctr"/>
            <a:r>
              <a:rPr lang="es-MX" sz="1200" b="1">
                <a:solidFill>
                  <a:schemeClr val="bg1"/>
                </a:solidFill>
              </a:rPr>
              <a:t>•Capacitación Género y otras diversidades – 150,0% </a:t>
            </a:r>
          </a:p>
          <a:p>
            <a:pPr algn="ctr"/>
            <a:r>
              <a:rPr lang="es-MX" sz="1200" b="1">
                <a:solidFill>
                  <a:schemeClr val="bg1"/>
                </a:solidFill>
              </a:rPr>
              <a:t>•Nivel de compromiso DIAN - Sector Privado – 133,3% </a:t>
            </a:r>
          </a:p>
          <a:p>
            <a:pPr algn="ctr"/>
            <a:r>
              <a:rPr lang="es-MX" sz="1200" b="1">
                <a:solidFill>
                  <a:schemeClr val="bg1"/>
                </a:solidFill>
              </a:rPr>
              <a:t>•Disposición de mercancías ADA – 119,1% </a:t>
            </a:r>
          </a:p>
          <a:p>
            <a:pPr algn="ctr"/>
            <a:r>
              <a:rPr lang="es-MX" sz="1200" b="1">
                <a:solidFill>
                  <a:schemeClr val="bg1"/>
                </a:solidFill>
              </a:rPr>
              <a:t>•AFR-FT acciones en firme contra evasión y contrabando – 114,3%</a:t>
            </a:r>
          </a:p>
          <a:p>
            <a:pPr algn="ctr"/>
            <a:r>
              <a:rPr lang="es-MX" sz="1200" b="1">
                <a:solidFill>
                  <a:schemeClr val="bg1"/>
                </a:solidFill>
              </a:rPr>
              <a:t>•Aprobación de funcionarios inscritos en actividades PIC – 111,11% </a:t>
            </a:r>
          </a:p>
          <a:p>
            <a:pPr algn="ctr"/>
            <a:r>
              <a:rPr lang="es-MX" sz="1200" b="1">
                <a:solidFill>
                  <a:schemeClr val="bg1"/>
                </a:solidFill>
              </a:rPr>
              <a:t>•Cumplimiento a la ejecución presupuestal de la entidad – 106,6% </a:t>
            </a:r>
          </a:p>
          <a:p>
            <a:pPr algn="ctr"/>
            <a:r>
              <a:rPr lang="es-MX" sz="1200" b="1">
                <a:solidFill>
                  <a:schemeClr val="bg1"/>
                </a:solidFill>
              </a:rPr>
              <a:t>•Recaudo Bruto – 102,0% </a:t>
            </a:r>
          </a:p>
          <a:p>
            <a:pPr algn="ctr"/>
            <a:r>
              <a:rPr lang="es-MX" sz="1200" b="1">
                <a:solidFill>
                  <a:schemeClr val="bg1"/>
                </a:solidFill>
              </a:rPr>
              <a:t>•Recuperación de cartera – 101,66</a:t>
            </a:r>
          </a:p>
          <a:p>
            <a:pPr algn="ctr"/>
            <a:endParaRPr lang="es-MX" sz="12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s-CO" sz="120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Rectángulo: esquinas diagonales redondeadas 12">
            <a:extLst>
              <a:ext uri="{FF2B5EF4-FFF2-40B4-BE49-F238E27FC236}">
                <a16:creationId xmlns:a16="http://schemas.microsoft.com/office/drawing/2014/main" id="{B09AB117-A4B0-2B26-2B4B-24B5228F3A91}"/>
              </a:ext>
            </a:extLst>
          </p:cNvPr>
          <p:cNvSpPr/>
          <p:nvPr/>
        </p:nvSpPr>
        <p:spPr>
          <a:xfrm>
            <a:off x="3767770" y="2170472"/>
            <a:ext cx="3509019" cy="3025642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MX" sz="1100" b="1">
                <a:solidFill>
                  <a:schemeClr val="bg1">
                    <a:lumMod val="85000"/>
                  </a:schemeClr>
                </a:solidFill>
              </a:rPr>
              <a:t>•Estrategia Entornos Formalizados – 100% </a:t>
            </a:r>
          </a:p>
          <a:p>
            <a:pPr algn="ctr"/>
            <a:r>
              <a:rPr lang="es-MX" sz="1100" b="1">
                <a:solidFill>
                  <a:schemeClr val="bg1">
                    <a:lumMod val="85000"/>
                  </a:schemeClr>
                </a:solidFill>
              </a:rPr>
              <a:t>•Actualización del Registro Único Tributario – 100% </a:t>
            </a:r>
          </a:p>
          <a:p>
            <a:pPr algn="ctr"/>
            <a:r>
              <a:rPr lang="es-MX" sz="1100" b="1">
                <a:solidFill>
                  <a:schemeClr val="bg1">
                    <a:lumMod val="85000"/>
                  </a:schemeClr>
                </a:solidFill>
              </a:rPr>
              <a:t>•Devolución de oficio para personas naturales – 100% </a:t>
            </a:r>
          </a:p>
          <a:p>
            <a:pPr algn="ctr"/>
            <a:r>
              <a:rPr lang="es-MX" sz="1100" b="1">
                <a:solidFill>
                  <a:schemeClr val="bg1">
                    <a:lumMod val="85000"/>
                  </a:schemeClr>
                </a:solidFill>
              </a:rPr>
              <a:t>•Estrategia Regiones – 100% </a:t>
            </a:r>
          </a:p>
          <a:p>
            <a:pPr algn="ctr"/>
            <a:r>
              <a:rPr lang="es-MX" sz="1100" b="1">
                <a:solidFill>
                  <a:schemeClr val="bg1">
                    <a:lumMod val="85000"/>
                  </a:schemeClr>
                </a:solidFill>
              </a:rPr>
              <a:t>•Cumplimiento de criterios de organización de unidades documentales físicos – 99,19% </a:t>
            </a:r>
          </a:p>
          <a:p>
            <a:pPr algn="ctr"/>
            <a:r>
              <a:rPr lang="es-MX" sz="1100" b="1">
                <a:solidFill>
                  <a:schemeClr val="bg1">
                    <a:lumMod val="85000"/>
                  </a:schemeClr>
                </a:solidFill>
              </a:rPr>
              <a:t>•Número de Facturadores habilitados – 90,0% </a:t>
            </a:r>
          </a:p>
          <a:p>
            <a:pPr algn="ctr"/>
            <a:r>
              <a:rPr lang="es-MX" sz="1100" b="1">
                <a:solidFill>
                  <a:schemeClr val="bg1">
                    <a:lumMod val="85000"/>
                  </a:schemeClr>
                </a:solidFill>
              </a:rPr>
              <a:t>•Recaudo por acciones de facilitación y control – 85,8%</a:t>
            </a:r>
          </a:p>
        </p:txBody>
      </p:sp>
      <p:sp>
        <p:nvSpPr>
          <p:cNvPr id="14" name="Rectángulo: esquinas diagonales redondeadas 13">
            <a:extLst>
              <a:ext uri="{FF2B5EF4-FFF2-40B4-BE49-F238E27FC236}">
                <a16:creationId xmlns:a16="http://schemas.microsoft.com/office/drawing/2014/main" id="{5CD65177-EC70-62F3-5E04-D4F5554530D4}"/>
              </a:ext>
            </a:extLst>
          </p:cNvPr>
          <p:cNvSpPr/>
          <p:nvPr/>
        </p:nvSpPr>
        <p:spPr>
          <a:xfrm>
            <a:off x="281494" y="1380528"/>
            <a:ext cx="3315924" cy="662778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MX" sz="2400" b="1">
                <a:solidFill>
                  <a:schemeClr val="tx1"/>
                </a:solidFill>
                <a:ea typeface="Calibri"/>
                <a:cs typeface="Calibri"/>
              </a:rPr>
              <a:t>Indicadores Sobresalientes </a:t>
            </a:r>
            <a:endParaRPr lang="es-ES">
              <a:solidFill>
                <a:schemeClr val="tx1"/>
              </a:solidFill>
            </a:endParaRPr>
          </a:p>
        </p:txBody>
      </p:sp>
      <p:sp>
        <p:nvSpPr>
          <p:cNvPr id="15" name="Rectángulo: esquinas diagonales redondeadas 14">
            <a:extLst>
              <a:ext uri="{FF2B5EF4-FFF2-40B4-BE49-F238E27FC236}">
                <a16:creationId xmlns:a16="http://schemas.microsoft.com/office/drawing/2014/main" id="{B9610C5C-EB23-B29D-F26F-C04E92D87FEA}"/>
              </a:ext>
            </a:extLst>
          </p:cNvPr>
          <p:cNvSpPr/>
          <p:nvPr/>
        </p:nvSpPr>
        <p:spPr>
          <a:xfrm>
            <a:off x="3779436" y="1329727"/>
            <a:ext cx="3315924" cy="662778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MX" sz="2400" b="1">
                <a:solidFill>
                  <a:schemeClr val="tx1"/>
                </a:solidFill>
                <a:ea typeface="Calibri"/>
                <a:cs typeface="Calibri"/>
              </a:rPr>
              <a:t>Indicadores Medio bajo</a:t>
            </a:r>
            <a:endParaRPr lang="es-ES">
              <a:solidFill>
                <a:schemeClr val="tx1"/>
              </a:solidFill>
            </a:endParaRPr>
          </a:p>
        </p:txBody>
      </p:sp>
      <p:sp>
        <p:nvSpPr>
          <p:cNvPr id="16" name="Rectángulo: esquinas diagonales redondeadas 15">
            <a:extLst>
              <a:ext uri="{FF2B5EF4-FFF2-40B4-BE49-F238E27FC236}">
                <a16:creationId xmlns:a16="http://schemas.microsoft.com/office/drawing/2014/main" id="{13376EF3-4F4C-BA0B-EFB0-883F1F05151B}"/>
              </a:ext>
            </a:extLst>
          </p:cNvPr>
          <p:cNvSpPr/>
          <p:nvPr/>
        </p:nvSpPr>
        <p:spPr>
          <a:xfrm>
            <a:off x="7930521" y="1329726"/>
            <a:ext cx="3315924" cy="662778"/>
          </a:xfrm>
          <a:prstGeom prst="round2DiagRect">
            <a:avLst/>
          </a:prstGeom>
          <a:solidFill>
            <a:srgbClr val="FC97BC">
              <a:alpha val="81000"/>
            </a:srgb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MX" sz="2400" b="1">
                <a:solidFill>
                  <a:schemeClr val="tx1"/>
                </a:solidFill>
                <a:ea typeface="Calibri"/>
                <a:cs typeface="Calibri"/>
              </a:rPr>
              <a:t>Indicadores Críticos</a:t>
            </a:r>
            <a:endParaRPr lang="es-ES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05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" y="2421908"/>
            <a:ext cx="12191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DE RECAUDO</a:t>
            </a:r>
            <a:endParaRPr lang="es-ES_tradnl" sz="4400" b="1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0" y="4995461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DIVISION DE RECAUDO Y COBRANZA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8E1D36EF-CD52-E519-B387-F126707BA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239" y="280011"/>
            <a:ext cx="1614569" cy="15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81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56" y="0"/>
            <a:ext cx="1665154" cy="1665154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586" y="214542"/>
            <a:ext cx="1665154" cy="163412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674190" y="305716"/>
            <a:ext cx="9396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Recaudo y Gestión Tributaria 2025</a:t>
            </a:r>
            <a:endParaRPr lang="es-ES_tradnl" sz="44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4DFF524-B2C0-86E5-A64C-C596A7F77719}"/>
              </a:ext>
            </a:extLst>
          </p:cNvPr>
          <p:cNvSpPr txBox="1"/>
          <p:nvPr/>
        </p:nvSpPr>
        <p:spPr>
          <a:xfrm>
            <a:off x="447849" y="5648382"/>
            <a:ext cx="11122114" cy="903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MX" sz="2400" b="1" kern="100">
                <a:solidFill>
                  <a:srgbClr val="7A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"Superamos la meta de recaudo gracias al trabajo articulado de facilitación, control y gestión de cobro."</a:t>
            </a:r>
            <a:endParaRPr lang="es-CO" sz="2400" b="1" kern="100">
              <a:solidFill>
                <a:srgbClr val="7A0000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948FCFA1-D644-2BE6-819A-58AEDF0EF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1754651"/>
              </p:ext>
            </p:extLst>
          </p:nvPr>
        </p:nvGraphicFramePr>
        <p:xfrm>
          <a:off x="1608227" y="963193"/>
          <a:ext cx="8801359" cy="482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8B3BE274-09CB-BFF1-66BC-FA23A7D662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6081" y="1262179"/>
            <a:ext cx="1665154" cy="165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18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56" y="0"/>
            <a:ext cx="1665154" cy="1665154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586" y="82373"/>
            <a:ext cx="1665154" cy="163412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674190" y="305716"/>
            <a:ext cx="9396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RECAUDO POR FACILITACIÓN 2025</a:t>
            </a:r>
            <a:endParaRPr lang="es-ES_tradnl" sz="4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244527FB-6711-41CE-2D09-C5D60AE7A2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0806718"/>
              </p:ext>
            </p:extLst>
          </p:nvPr>
        </p:nvGraphicFramePr>
        <p:xfrm>
          <a:off x="117260" y="1665154"/>
          <a:ext cx="7495120" cy="4712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8C75523F-6D15-4064-16E2-157AC7CDB5D3}"/>
              </a:ext>
            </a:extLst>
          </p:cNvPr>
          <p:cNvSpPr txBox="1"/>
          <p:nvPr/>
        </p:nvSpPr>
        <p:spPr>
          <a:xfrm>
            <a:off x="7452360" y="1985544"/>
            <a:ext cx="4622380" cy="184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</a:pPr>
            <a:r>
              <a:rPr lang="es-ES" sz="3600" b="1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Extra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3600" b="1" u="sng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Extra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Meta:</a:t>
            </a:r>
            <a:r>
              <a:rPr lang="es-ES" sz="3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Extra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12.540 </a:t>
            </a:r>
            <a:r>
              <a:rPr lang="es-ES" sz="3600" b="1" u="sng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Extra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Logro:</a:t>
            </a:r>
            <a:r>
              <a:rPr lang="es-ES" sz="3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Extra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10.763.</a:t>
            </a:r>
          </a:p>
          <a:p>
            <a:pPr marL="457200" algn="ctr">
              <a:lnSpc>
                <a:spcPct val="107000"/>
              </a:lnSpc>
            </a:pPr>
            <a:r>
              <a:rPr lang="es-ES" sz="3600" b="1" u="sng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Extra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Cumplimiento: </a:t>
            </a:r>
            <a:r>
              <a:rPr lang="es-ES" sz="3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Extra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85.8%</a:t>
            </a:r>
            <a:endParaRPr lang="es-CO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 descr="Imágenes de Logros - Descarga gratuita en Magnific (antes Freepik)">
            <a:extLst>
              <a:ext uri="{FF2B5EF4-FFF2-40B4-BE49-F238E27FC236}">
                <a16:creationId xmlns:a16="http://schemas.microsoft.com/office/drawing/2014/main" id="{107CD78D-E0D1-9A0B-58D7-BE7E837A1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547" y="3975476"/>
            <a:ext cx="2851785" cy="240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024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" y="2421908"/>
            <a:ext cx="12191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>
                <a:solidFill>
                  <a:srgbClr val="97E56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CARTERA Y GESTIÓN DE COBRO </a:t>
            </a:r>
            <a:endParaRPr lang="es-ES_tradnl" sz="4400" b="1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0" y="4995461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DIVISION DE RECAUDO Y COBRANZA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8E1D36EF-CD52-E519-B387-F126707BA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239" y="280011"/>
            <a:ext cx="1614569" cy="15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649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733D457392A74999FC1EB10E0CD35A" ma:contentTypeVersion="1" ma:contentTypeDescription="Crear nuevo documento." ma:contentTypeScope="" ma:versionID="66ea0802b38821ad9f64a5391bb25386">
  <xsd:schema xmlns:xsd="http://www.w3.org/2001/XMLSchema" xmlns:xs="http://www.w3.org/2001/XMLSchema" xmlns:p="http://schemas.microsoft.com/office/2006/metadata/properties" xmlns:ns2="2febaad4-4a94-47d8-bd40-dd72d5026160" targetNamespace="http://schemas.microsoft.com/office/2006/metadata/properties" ma:root="true" ma:fieldsID="45d99a13990214a782ddff61e3c1d010" ns2:_="">
    <xsd:import namespace="2febaad4-4a94-47d8-bd40-dd72d5026160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baad4-4a94-47d8-bd40-dd72d502616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C509263-0F5A-43F7-9D98-984FF13356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978BF9-6321-48C3-9C7A-2A6292116D58}"/>
</file>

<file path=customXml/itemProps3.xml><?xml version="1.0" encoding="utf-8"?>
<ds:datastoreItem xmlns:ds="http://schemas.openxmlformats.org/officeDocument/2006/customXml" ds:itemID="{DB7EBAEC-5EAE-4367-8EA8-491EC2CA0452}">
  <ds:schemaRefs>
    <ds:schemaRef ds:uri="113340bd-6466-4d25-9dc3-aa015a8c4096"/>
    <ds:schemaRef ds:uri="894b2a2d-082a-4704-ae49-8d3f23abefc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Cesar Augusto Barragan Bernal;Comite-TAC-</dc:creator>
  <cp:revision>1</cp:revision>
  <dcterms:created xsi:type="dcterms:W3CDTF">2024-03-06T19:42:03Z</dcterms:created>
  <dcterms:modified xsi:type="dcterms:W3CDTF">2026-07-11T19:14:10Z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0x01010096733D457392A74999FC1EB10E0CD35A</vt:lpwstr>
  </property>
  <property fmtid="{D5CDD505-2E9C-101B-9397-08002B2CF9AE}" pid="3" name="MSIP_Label_9238af61-cfb1-43e3-a724-fe68a71eee05_Enabled">
    <vt:lpwstr>true</vt:lpwstr>
  </property>
  <property fmtid="{D5CDD505-2E9C-101B-9397-08002B2CF9AE}" pid="4" name="MSIP_Label_9238af61-cfb1-43e3-a724-fe68a71eee05_SetDate">
    <vt:lpwstr>2025-05-12T15:41:08Z</vt:lpwstr>
  </property>
  <property fmtid="{D5CDD505-2E9C-101B-9397-08002B2CF9AE}" pid="5" name="MSIP_Label_9238af61-cfb1-43e3-a724-fe68a71eee05_Method">
    <vt:lpwstr>Privileged</vt:lpwstr>
  </property>
  <property fmtid="{D5CDD505-2E9C-101B-9397-08002B2CF9AE}" pid="6" name="MSIP_Label_9238af61-cfb1-43e3-a724-fe68a71eee05_Name">
    <vt:lpwstr>Pública</vt:lpwstr>
  </property>
  <property fmtid="{D5CDD505-2E9C-101B-9397-08002B2CF9AE}" pid="7" name="MSIP_Label_9238af61-cfb1-43e3-a724-fe68a71eee05_SiteId">
    <vt:lpwstr>fab26e5a-737a-4438-8ccd-8e465ecf21d8</vt:lpwstr>
  </property>
  <property fmtid="{D5CDD505-2E9C-101B-9397-08002B2CF9AE}" pid="8" name="MSIP_Label_9238af61-cfb1-43e3-a724-fe68a71eee05_ActionId">
    <vt:lpwstr>324c02f8-48df-4854-9b38-d94dbe97b9c6</vt:lpwstr>
  </property>
  <property fmtid="{D5CDD505-2E9C-101B-9397-08002B2CF9AE}" pid="9" name="MSIP_Label_9238af61-cfb1-43e3-a724-fe68a71eee05_ContentBits">
    <vt:lpwstr>2</vt:lpwstr>
  </property>
  <property fmtid="{D5CDD505-2E9C-101B-9397-08002B2CF9AE}" pid="10" name="ClassificationContentMarkingFooterLocations">
    <vt:lpwstr>Tema de Office:3</vt:lpwstr>
  </property>
  <property fmtid="{D5CDD505-2E9C-101B-9397-08002B2CF9AE}" pid="11" name="ClassificationContentMarkingFooterText">
    <vt:lpwstr>Información Pública</vt:lpwstr>
  </property>
</Properties>
</file>