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2" r:id="rId6"/>
    <p:sldId id="265" r:id="rId7"/>
    <p:sldId id="267" r:id="rId8"/>
    <p:sldId id="266" r:id="rId9"/>
    <p:sldId id="268" r:id="rId10"/>
    <p:sldId id="269" r:id="rId11"/>
    <p:sldId id="270" r:id="rId12"/>
    <p:sldId id="272" r:id="rId13"/>
    <p:sldId id="273" r:id="rId14"/>
    <p:sldId id="274" r:id="rId15"/>
    <p:sldId id="264" r:id="rId16"/>
    <p:sldId id="275" r:id="rId17"/>
    <p:sldId id="276" r:id="rId18"/>
    <p:sldId id="277" r:id="rId19"/>
    <p:sldId id="280" r:id="rId20"/>
    <p:sldId id="283" r:id="rId21"/>
    <p:sldId id="285" r:id="rId22"/>
    <p:sldId id="281" r:id="rId23"/>
    <p:sldId id="279" r:id="rId24"/>
    <p:sldId id="289" r:id="rId25"/>
    <p:sldId id="288" r:id="rId26"/>
    <p:sldId id="287" r:id="rId27"/>
    <p:sldId id="291" r:id="rId28"/>
    <p:sldId id="290" r:id="rId29"/>
    <p:sldId id="286" r:id="rId30"/>
    <p:sldId id="292" r:id="rId31"/>
    <p:sldId id="293" r:id="rId32"/>
    <p:sldId id="294" r:id="rId33"/>
    <p:sldId id="326" r:id="rId34"/>
    <p:sldId id="295" r:id="rId35"/>
    <p:sldId id="296" r:id="rId36"/>
    <p:sldId id="297" r:id="rId37"/>
    <p:sldId id="328" r:id="rId38"/>
    <p:sldId id="329" r:id="rId39"/>
    <p:sldId id="302" r:id="rId40"/>
    <p:sldId id="300" r:id="rId41"/>
    <p:sldId id="301" r:id="rId42"/>
    <p:sldId id="305" r:id="rId43"/>
    <p:sldId id="304" r:id="rId44"/>
    <p:sldId id="303" r:id="rId45"/>
    <p:sldId id="308" r:id="rId46"/>
    <p:sldId id="307" r:id="rId47"/>
    <p:sldId id="311" r:id="rId48"/>
    <p:sldId id="310" r:id="rId49"/>
    <p:sldId id="313" r:id="rId50"/>
    <p:sldId id="314" r:id="rId51"/>
    <p:sldId id="309" r:id="rId52"/>
    <p:sldId id="315" r:id="rId53"/>
    <p:sldId id="316" r:id="rId54"/>
    <p:sldId id="327" r:id="rId55"/>
    <p:sldId id="320" r:id="rId56"/>
    <p:sldId id="318" r:id="rId57"/>
    <p:sldId id="321" r:id="rId58"/>
    <p:sldId id="322" r:id="rId59"/>
    <p:sldId id="323" r:id="rId60"/>
    <p:sldId id="325" r:id="rId61"/>
    <p:sldId id="324" r:id="rId62"/>
    <p:sldId id="263" r:id="rId63"/>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213D"/>
    <a:srgbClr val="97E56D"/>
    <a:srgbClr val="72AA5F"/>
    <a:srgbClr val="5CF32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79FEE2-54F2-4647-BFED-337224975253}" v="3" dt="2026-07-17T19:42:49.68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36" d="100"/>
          <a:sy n="36" d="100"/>
        </p:scale>
        <p:origin x="1128"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presProps" Target="presProps.xml"/><Relationship Id="rId69"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fael Perez Martinez" userId="e429ada1-5e49-4913-be75-0ea6d068affd" providerId="ADAL" clId="{ACBD18E8-85B4-4EED-8B47-70D30D973C3B}"/>
    <pc:docChg chg="modSld">
      <pc:chgData name="Rafael Perez Martinez" userId="e429ada1-5e49-4913-be75-0ea6d068affd" providerId="ADAL" clId="{ACBD18E8-85B4-4EED-8B47-70D30D973C3B}" dt="2026-06-30T13:47:42.803" v="17"/>
      <pc:docMkLst>
        <pc:docMk/>
      </pc:docMkLst>
      <pc:sldChg chg="modSp mod">
        <pc:chgData name="Rafael Perez Martinez" userId="e429ada1-5e49-4913-be75-0ea6d068affd" providerId="ADAL" clId="{ACBD18E8-85B4-4EED-8B47-70D30D973C3B}" dt="2026-06-30T13:28:14.004" v="11" actId="20577"/>
        <pc:sldMkLst>
          <pc:docMk/>
          <pc:sldMk cId="3494503986" sldId="285"/>
        </pc:sldMkLst>
        <pc:graphicFrameChg chg="modGraphic">
          <ac:chgData name="Rafael Perez Martinez" userId="e429ada1-5e49-4913-be75-0ea6d068affd" providerId="ADAL" clId="{ACBD18E8-85B4-4EED-8B47-70D30D973C3B}" dt="2026-06-30T13:28:14.004" v="11" actId="20577"/>
          <ac:graphicFrameMkLst>
            <pc:docMk/>
            <pc:sldMk cId="3494503986" sldId="285"/>
            <ac:graphicFrameMk id="2" creationId="{4215451A-8675-1298-958A-CDF1E342CC8A}"/>
          </ac:graphicFrameMkLst>
        </pc:graphicFrameChg>
      </pc:sldChg>
      <pc:sldChg chg="modAnim">
        <pc:chgData name="Rafael Perez Martinez" userId="e429ada1-5e49-4913-be75-0ea6d068affd" providerId="ADAL" clId="{ACBD18E8-85B4-4EED-8B47-70D30D973C3B}" dt="2026-06-30T13:47:11.642" v="15"/>
        <pc:sldMkLst>
          <pc:docMk/>
          <pc:sldMk cId="3913919258" sldId="286"/>
        </pc:sldMkLst>
      </pc:sldChg>
      <pc:sldChg chg="modTransition modAnim">
        <pc:chgData name="Rafael Perez Martinez" userId="e429ada1-5e49-4913-be75-0ea6d068affd" providerId="ADAL" clId="{ACBD18E8-85B4-4EED-8B47-70D30D973C3B}" dt="2026-06-30T13:46:59.636" v="14"/>
        <pc:sldMkLst>
          <pc:docMk/>
          <pc:sldMk cId="732567146" sldId="291"/>
        </pc:sldMkLst>
      </pc:sldChg>
      <pc:sldChg chg="modAnim">
        <pc:chgData name="Rafael Perez Martinez" userId="e429ada1-5e49-4913-be75-0ea6d068affd" providerId="ADAL" clId="{ACBD18E8-85B4-4EED-8B47-70D30D973C3B}" dt="2026-06-30T13:47:28.426" v="16"/>
        <pc:sldMkLst>
          <pc:docMk/>
          <pc:sldMk cId="3459457124" sldId="310"/>
        </pc:sldMkLst>
      </pc:sldChg>
      <pc:sldChg chg="modAnim">
        <pc:chgData name="Rafael Perez Martinez" userId="e429ada1-5e49-4913-be75-0ea6d068affd" providerId="ADAL" clId="{ACBD18E8-85B4-4EED-8B47-70D30D973C3B}" dt="2026-06-30T13:47:42.803" v="17"/>
        <pc:sldMkLst>
          <pc:docMk/>
          <pc:sldMk cId="2311006574" sldId="315"/>
        </pc:sldMkLst>
      </pc:sldChg>
    </pc:docChg>
  </pc:docChgLst>
  <pc:docChgLst>
    <pc:chgData name="Margarita Maria Gonzalez Escobar" userId="fab5ae0e-27e4-4949-a218-ce6ddd9a0d78" providerId="ADAL" clId="{1279FEE2-54F2-4647-BFED-337224975253}"/>
    <pc:docChg chg="undo custSel modSld">
      <pc:chgData name="Margarita Maria Gonzalez Escobar" userId="fab5ae0e-27e4-4949-a218-ce6ddd9a0d78" providerId="ADAL" clId="{1279FEE2-54F2-4647-BFED-337224975253}" dt="2026-07-17T19:43:37.267" v="8" actId="1036"/>
      <pc:docMkLst>
        <pc:docMk/>
      </pc:docMkLst>
      <pc:sldChg chg="modSp mod">
        <pc:chgData name="Margarita Maria Gonzalez Escobar" userId="fab5ae0e-27e4-4949-a218-ce6ddd9a0d78" providerId="ADAL" clId="{1279FEE2-54F2-4647-BFED-337224975253}" dt="2026-07-17T19:26:28.014" v="6"/>
        <pc:sldMkLst>
          <pc:docMk/>
          <pc:sldMk cId="382865588" sldId="297"/>
        </pc:sldMkLst>
        <pc:graphicFrameChg chg="mod">
          <ac:chgData name="Margarita Maria Gonzalez Escobar" userId="fab5ae0e-27e4-4949-a218-ce6ddd9a0d78" providerId="ADAL" clId="{1279FEE2-54F2-4647-BFED-337224975253}" dt="2026-07-17T19:26:28.014" v="6"/>
          <ac:graphicFrameMkLst>
            <pc:docMk/>
            <pc:sldMk cId="382865588" sldId="297"/>
            <ac:graphicFrameMk id="27" creationId="{1A67D771-9F83-B184-9BD4-3502E95FA040}"/>
          </ac:graphicFrameMkLst>
        </pc:graphicFrameChg>
      </pc:sldChg>
      <pc:sldChg chg="modSp mod">
        <pc:chgData name="Margarita Maria Gonzalez Escobar" userId="fab5ae0e-27e4-4949-a218-ce6ddd9a0d78" providerId="ADAL" clId="{1279FEE2-54F2-4647-BFED-337224975253}" dt="2026-07-17T19:43:37.267" v="8" actId="1036"/>
        <pc:sldMkLst>
          <pc:docMk/>
          <pc:sldMk cId="140108860" sldId="328"/>
        </pc:sldMkLst>
        <pc:graphicFrameChg chg="mod">
          <ac:chgData name="Margarita Maria Gonzalez Escobar" userId="fab5ae0e-27e4-4949-a218-ce6ddd9a0d78" providerId="ADAL" clId="{1279FEE2-54F2-4647-BFED-337224975253}" dt="2026-07-17T19:43:37.267" v="8" actId="1036"/>
          <ac:graphicFrameMkLst>
            <pc:docMk/>
            <pc:sldMk cId="140108860" sldId="328"/>
            <ac:graphicFrameMk id="8" creationId="{81AC4E6D-CCE6-12E0-C38C-1BFFAAB2E220}"/>
          </ac:graphicFrameMkLst>
        </pc:graphicFrameChg>
      </pc:sldChg>
    </pc:docChg>
  </pc:docChgLst>
  <pc:docChgLst>
    <pc:chgData name="Margarita Maria Gonzalez Escobar" userId="fab5ae0e-27e4-4949-a218-ce6ddd9a0d78" providerId="ADAL" clId="{8A3AD168-19B8-4359-BBBC-EDA732DC9464}"/>
    <pc:docChg chg="undo redo custSel addSld delSld modSld sldOrd">
      <pc:chgData name="Margarita Maria Gonzalez Escobar" userId="fab5ae0e-27e4-4949-a218-ce6ddd9a0d78" providerId="ADAL" clId="{8A3AD168-19B8-4359-BBBC-EDA732DC9464}" dt="2026-06-30T20:50:38.864" v="1653" actId="20577"/>
      <pc:docMkLst>
        <pc:docMk/>
      </pc:docMkLst>
      <pc:sldChg chg="modSp mod">
        <pc:chgData name="Margarita Maria Gonzalez Escobar" userId="fab5ae0e-27e4-4949-a218-ce6ddd9a0d78" providerId="ADAL" clId="{8A3AD168-19B8-4359-BBBC-EDA732DC9464}" dt="2026-06-24T14:09:34.574" v="3" actId="20577"/>
        <pc:sldMkLst>
          <pc:docMk/>
          <pc:sldMk cId="2027487653" sldId="256"/>
        </pc:sldMkLst>
        <pc:spChg chg="mod">
          <ac:chgData name="Margarita Maria Gonzalez Escobar" userId="fab5ae0e-27e4-4949-a218-ce6ddd9a0d78" providerId="ADAL" clId="{8A3AD168-19B8-4359-BBBC-EDA732DC9464}" dt="2026-06-24T14:09:34.574" v="3" actId="20577"/>
          <ac:spMkLst>
            <pc:docMk/>
            <pc:sldMk cId="2027487653" sldId="256"/>
            <ac:spMk id="5" creationId="{FCA97D09-46CB-E1D9-48AC-84EB3D3CF003}"/>
          </ac:spMkLst>
        </pc:spChg>
      </pc:sldChg>
      <pc:sldChg chg="addSp delSp modSp mod ord">
        <pc:chgData name="Margarita Maria Gonzalez Escobar" userId="fab5ae0e-27e4-4949-a218-ce6ddd9a0d78" providerId="ADAL" clId="{8A3AD168-19B8-4359-BBBC-EDA732DC9464}" dt="2026-06-24T19:57:24.416" v="858"/>
        <pc:sldMkLst>
          <pc:docMk/>
          <pc:sldMk cId="119649650" sldId="262"/>
        </pc:sldMkLst>
        <pc:spChg chg="add mod">
          <ac:chgData name="Margarita Maria Gonzalez Escobar" userId="fab5ae0e-27e4-4949-a218-ce6ddd9a0d78" providerId="ADAL" clId="{8A3AD168-19B8-4359-BBBC-EDA732DC9464}" dt="2026-06-24T14:21:06.612" v="116" actId="113"/>
          <ac:spMkLst>
            <pc:docMk/>
            <pc:sldMk cId="119649650" sldId="262"/>
            <ac:spMk id="2" creationId="{5D1DBBD9-F53B-416A-DFC8-7859EDE57A73}"/>
          </ac:spMkLst>
        </pc:spChg>
        <pc:picChg chg="add mod ord">
          <ac:chgData name="Margarita Maria Gonzalez Escobar" userId="fab5ae0e-27e4-4949-a218-ce6ddd9a0d78" providerId="ADAL" clId="{8A3AD168-19B8-4359-BBBC-EDA732DC9464}" dt="2026-06-24T14:16:23.109" v="38" actId="1076"/>
          <ac:picMkLst>
            <pc:docMk/>
            <pc:sldMk cId="119649650" sldId="262"/>
            <ac:picMk id="3" creationId="{D49D3E67-565C-ECC7-0589-5AE738EA1CB2}"/>
          </ac:picMkLst>
        </pc:picChg>
        <pc:picChg chg="mod">
          <ac:chgData name="Margarita Maria Gonzalez Escobar" userId="fab5ae0e-27e4-4949-a218-ce6ddd9a0d78" providerId="ADAL" clId="{8A3AD168-19B8-4359-BBBC-EDA732DC9464}" dt="2026-06-24T14:16:30.012" v="42" actId="1076"/>
          <ac:picMkLst>
            <pc:docMk/>
            <pc:sldMk cId="119649650" sldId="262"/>
            <ac:picMk id="9" creationId="{7AE83EED-B8C0-1B38-9D72-686FC20DD746}"/>
          </ac:picMkLst>
        </pc:picChg>
      </pc:sldChg>
      <pc:sldChg chg="addSp delSp modSp mod ord">
        <pc:chgData name="Margarita Maria Gonzalez Escobar" userId="fab5ae0e-27e4-4949-a218-ce6ddd9a0d78" providerId="ADAL" clId="{8A3AD168-19B8-4359-BBBC-EDA732DC9464}" dt="2026-06-24T16:11:50.254" v="405" actId="14100"/>
        <pc:sldMkLst>
          <pc:docMk/>
          <pc:sldMk cId="365963206" sldId="264"/>
        </pc:sldMkLst>
        <pc:spChg chg="add mod">
          <ac:chgData name="Margarita Maria Gonzalez Escobar" userId="fab5ae0e-27e4-4949-a218-ce6ddd9a0d78" providerId="ADAL" clId="{8A3AD168-19B8-4359-BBBC-EDA732DC9464}" dt="2026-06-24T16:06:28.777" v="376" actId="1036"/>
          <ac:spMkLst>
            <pc:docMk/>
            <pc:sldMk cId="365963206" sldId="264"/>
            <ac:spMk id="5" creationId="{49500180-47BD-ABA7-FC79-8C5BA887F5FB}"/>
          </ac:spMkLst>
        </pc:spChg>
        <pc:spChg chg="add mod">
          <ac:chgData name="Margarita Maria Gonzalez Escobar" userId="fab5ae0e-27e4-4949-a218-ce6ddd9a0d78" providerId="ADAL" clId="{8A3AD168-19B8-4359-BBBC-EDA732DC9464}" dt="2026-06-24T16:11:25.820" v="401" actId="1076"/>
          <ac:spMkLst>
            <pc:docMk/>
            <pc:sldMk cId="365963206" sldId="264"/>
            <ac:spMk id="34" creationId="{8B42620E-1795-BDC9-0512-BD63A4E80BDA}"/>
          </ac:spMkLst>
        </pc:spChg>
        <pc:picChg chg="mod">
          <ac:chgData name="Margarita Maria Gonzalez Escobar" userId="fab5ae0e-27e4-4949-a218-ce6ddd9a0d78" providerId="ADAL" clId="{8A3AD168-19B8-4359-BBBC-EDA732DC9464}" dt="2026-06-24T15:41:12.484" v="323" actId="14100"/>
          <ac:picMkLst>
            <pc:docMk/>
            <pc:sldMk cId="365963206" sldId="264"/>
            <ac:picMk id="7" creationId="{38C57BB9-BF33-35A5-1952-CEE1FB94A785}"/>
          </ac:picMkLst>
        </pc:picChg>
        <pc:picChg chg="add mod">
          <ac:chgData name="Margarita Maria Gonzalez Escobar" userId="fab5ae0e-27e4-4949-a218-ce6ddd9a0d78" providerId="ADAL" clId="{8A3AD168-19B8-4359-BBBC-EDA732DC9464}" dt="2026-06-24T16:11:50.254" v="405" actId="14100"/>
          <ac:picMkLst>
            <pc:docMk/>
            <pc:sldMk cId="365963206" sldId="264"/>
            <ac:picMk id="33" creationId="{485C1016-BE70-CB8F-D600-E446B67183AD}"/>
          </ac:picMkLst>
        </pc:picChg>
        <pc:cxnChg chg="mod">
          <ac:chgData name="Margarita Maria Gonzalez Escobar" userId="fab5ae0e-27e4-4949-a218-ce6ddd9a0d78" providerId="ADAL" clId="{8A3AD168-19B8-4359-BBBC-EDA732DC9464}" dt="2026-06-24T16:06:28.777" v="376" actId="1036"/>
          <ac:cxnSpMkLst>
            <pc:docMk/>
            <pc:sldMk cId="365963206" sldId="264"/>
            <ac:cxnSpMk id="11" creationId="{E47EA4AA-3D40-FFDA-1ECD-C13F24A3ACDE}"/>
          </ac:cxnSpMkLst>
        </pc:cxnChg>
      </pc:sldChg>
      <pc:sldChg chg="addSp delSp modSp add mod">
        <pc:chgData name="Margarita Maria Gonzalez Escobar" userId="fab5ae0e-27e4-4949-a218-ce6ddd9a0d78" providerId="ADAL" clId="{8A3AD168-19B8-4359-BBBC-EDA732DC9464}" dt="2026-06-24T14:22:03.274" v="123" actId="478"/>
        <pc:sldMkLst>
          <pc:docMk/>
          <pc:sldMk cId="3036667561" sldId="265"/>
        </pc:sldMkLst>
        <pc:spChg chg="add mod">
          <ac:chgData name="Margarita Maria Gonzalez Escobar" userId="fab5ae0e-27e4-4949-a218-ce6ddd9a0d78" providerId="ADAL" clId="{8A3AD168-19B8-4359-BBBC-EDA732DC9464}" dt="2026-06-24T14:21:57.203" v="122"/>
          <ac:spMkLst>
            <pc:docMk/>
            <pc:sldMk cId="3036667561" sldId="265"/>
            <ac:spMk id="5" creationId="{205CA9C7-8814-145C-574D-51F634ABD707}"/>
          </ac:spMkLst>
        </pc:spChg>
        <pc:spChg chg="add mod">
          <ac:chgData name="Margarita Maria Gonzalez Escobar" userId="fab5ae0e-27e4-4949-a218-ce6ddd9a0d78" providerId="ADAL" clId="{8A3AD168-19B8-4359-BBBC-EDA732DC9464}" dt="2026-06-24T14:21:57.203" v="122"/>
          <ac:spMkLst>
            <pc:docMk/>
            <pc:sldMk cId="3036667561" sldId="265"/>
            <ac:spMk id="8" creationId="{8B08063F-4ABE-AF39-9B04-844F65EAE5F1}"/>
          </ac:spMkLst>
        </pc:spChg>
        <pc:spChg chg="add mod">
          <ac:chgData name="Margarita Maria Gonzalez Escobar" userId="fab5ae0e-27e4-4949-a218-ce6ddd9a0d78" providerId="ADAL" clId="{8A3AD168-19B8-4359-BBBC-EDA732DC9464}" dt="2026-06-24T14:21:57.203" v="122"/>
          <ac:spMkLst>
            <pc:docMk/>
            <pc:sldMk cId="3036667561" sldId="265"/>
            <ac:spMk id="10" creationId="{19448A6A-DE60-B01F-DFB9-2383C0DBB67E}"/>
          </ac:spMkLst>
        </pc:spChg>
      </pc:sldChg>
      <pc:sldChg chg="addSp modSp add mod">
        <pc:chgData name="Margarita Maria Gonzalez Escobar" userId="fab5ae0e-27e4-4949-a218-ce6ddd9a0d78" providerId="ADAL" clId="{8A3AD168-19B8-4359-BBBC-EDA732DC9464}" dt="2026-06-24T14:57:19.447" v="177"/>
        <pc:sldMkLst>
          <pc:docMk/>
          <pc:sldMk cId="2458717751" sldId="266"/>
        </pc:sldMkLst>
        <pc:spChg chg="add mod">
          <ac:chgData name="Margarita Maria Gonzalez Escobar" userId="fab5ae0e-27e4-4949-a218-ce6ddd9a0d78" providerId="ADAL" clId="{8A3AD168-19B8-4359-BBBC-EDA732DC9464}" dt="2026-06-24T14:57:09.034" v="176" actId="14100"/>
          <ac:spMkLst>
            <pc:docMk/>
            <pc:sldMk cId="2458717751" sldId="266"/>
            <ac:spMk id="3" creationId="{A302721B-8515-6B05-7309-3F50796CB45F}"/>
          </ac:spMkLst>
        </pc:spChg>
        <pc:picChg chg="add mod">
          <ac:chgData name="Margarita Maria Gonzalez Escobar" userId="fab5ae0e-27e4-4949-a218-ce6ddd9a0d78" providerId="ADAL" clId="{8A3AD168-19B8-4359-BBBC-EDA732DC9464}" dt="2026-06-24T14:57:19.447" v="177"/>
          <ac:picMkLst>
            <pc:docMk/>
            <pc:sldMk cId="2458717751" sldId="266"/>
            <ac:picMk id="5" creationId="{60B8DCC5-5011-DE06-AF1F-1E650E520950}"/>
          </ac:picMkLst>
        </pc:picChg>
      </pc:sldChg>
      <pc:sldChg chg="addSp modSp add mod ord">
        <pc:chgData name="Margarita Maria Gonzalez Escobar" userId="fab5ae0e-27e4-4949-a218-ce6ddd9a0d78" providerId="ADAL" clId="{8A3AD168-19B8-4359-BBBC-EDA732DC9464}" dt="2026-06-24T19:48:59.754" v="844" actId="20577"/>
        <pc:sldMkLst>
          <pc:docMk/>
          <pc:sldMk cId="309993249" sldId="267"/>
        </pc:sldMkLst>
        <pc:spChg chg="add mod">
          <ac:chgData name="Margarita Maria Gonzalez Escobar" userId="fab5ae0e-27e4-4949-a218-ce6ddd9a0d78" providerId="ADAL" clId="{8A3AD168-19B8-4359-BBBC-EDA732DC9464}" dt="2026-06-24T14:36:16.387" v="165" actId="20577"/>
          <ac:spMkLst>
            <pc:docMk/>
            <pc:sldMk cId="309993249" sldId="267"/>
            <ac:spMk id="2" creationId="{1E704BF8-F3FE-B861-9E83-5EC6857D3668}"/>
          </ac:spMkLst>
        </pc:spChg>
        <pc:spChg chg="add mod">
          <ac:chgData name="Margarita Maria Gonzalez Escobar" userId="fab5ae0e-27e4-4949-a218-ce6ddd9a0d78" providerId="ADAL" clId="{8A3AD168-19B8-4359-BBBC-EDA732DC9464}" dt="2026-06-24T19:48:59.754" v="844" actId="20577"/>
          <ac:spMkLst>
            <pc:docMk/>
            <pc:sldMk cId="309993249" sldId="267"/>
            <ac:spMk id="3" creationId="{87DDFAF4-C447-9AE7-45B9-362DA9A6E952}"/>
          </ac:spMkLst>
        </pc:spChg>
      </pc:sldChg>
      <pc:sldChg chg="addSp delSp modSp add mod">
        <pc:chgData name="Margarita Maria Gonzalez Escobar" userId="fab5ae0e-27e4-4949-a218-ce6ddd9a0d78" providerId="ADAL" clId="{8A3AD168-19B8-4359-BBBC-EDA732DC9464}" dt="2026-06-24T15:15:13.478" v="196" actId="1076"/>
        <pc:sldMkLst>
          <pc:docMk/>
          <pc:sldMk cId="1664083309" sldId="268"/>
        </pc:sldMkLst>
        <pc:spChg chg="add mod">
          <ac:chgData name="Margarita Maria Gonzalez Escobar" userId="fab5ae0e-27e4-4949-a218-ce6ddd9a0d78" providerId="ADAL" clId="{8A3AD168-19B8-4359-BBBC-EDA732DC9464}" dt="2026-06-24T15:15:13.478" v="196" actId="1076"/>
          <ac:spMkLst>
            <pc:docMk/>
            <pc:sldMk cId="1664083309" sldId="268"/>
            <ac:spMk id="8" creationId="{EE422393-DE45-9755-5A32-128F86020526}"/>
          </ac:spMkLst>
        </pc:spChg>
        <pc:picChg chg="add mod modCrop">
          <ac:chgData name="Margarita Maria Gonzalez Escobar" userId="fab5ae0e-27e4-4949-a218-ce6ddd9a0d78" providerId="ADAL" clId="{8A3AD168-19B8-4359-BBBC-EDA732DC9464}" dt="2026-06-24T15:15:06.629" v="194" actId="1076"/>
          <ac:picMkLst>
            <pc:docMk/>
            <pc:sldMk cId="1664083309" sldId="268"/>
            <ac:picMk id="5" creationId="{FE4A821F-4647-D2A1-577C-CBE2337CEB12}"/>
          </ac:picMkLst>
        </pc:picChg>
        <pc:picChg chg="add mod">
          <ac:chgData name="Margarita Maria Gonzalez Escobar" userId="fab5ae0e-27e4-4949-a218-ce6ddd9a0d78" providerId="ADAL" clId="{8A3AD168-19B8-4359-BBBC-EDA732DC9464}" dt="2026-06-24T15:15:10.062" v="195" actId="1076"/>
          <ac:picMkLst>
            <pc:docMk/>
            <pc:sldMk cId="1664083309" sldId="268"/>
            <ac:picMk id="1026" creationId="{F4679D06-2AD3-50F7-FEB6-B6030607BC9A}"/>
          </ac:picMkLst>
        </pc:picChg>
      </pc:sldChg>
      <pc:sldChg chg="addSp delSp modSp add mod">
        <pc:chgData name="Margarita Maria Gonzalez Escobar" userId="fab5ae0e-27e4-4949-a218-ce6ddd9a0d78" providerId="ADAL" clId="{8A3AD168-19B8-4359-BBBC-EDA732DC9464}" dt="2026-06-24T15:36:31.159" v="308" actId="14100"/>
        <pc:sldMkLst>
          <pc:docMk/>
          <pc:sldMk cId="1657030214" sldId="269"/>
        </pc:sldMkLst>
        <pc:spChg chg="add mod">
          <ac:chgData name="Margarita Maria Gonzalez Escobar" userId="fab5ae0e-27e4-4949-a218-ce6ddd9a0d78" providerId="ADAL" clId="{8A3AD168-19B8-4359-BBBC-EDA732DC9464}" dt="2026-06-24T15:17:02.443" v="207" actId="1076"/>
          <ac:spMkLst>
            <pc:docMk/>
            <pc:sldMk cId="1657030214" sldId="269"/>
            <ac:spMk id="5" creationId="{BFEFDAF3-B76D-916E-EB81-E323F8B13D8D}"/>
          </ac:spMkLst>
        </pc:spChg>
        <pc:picChg chg="add mod">
          <ac:chgData name="Margarita Maria Gonzalez Escobar" userId="fab5ae0e-27e4-4949-a218-ce6ddd9a0d78" providerId="ADAL" clId="{8A3AD168-19B8-4359-BBBC-EDA732DC9464}" dt="2026-06-24T15:36:31.159" v="308" actId="14100"/>
          <ac:picMkLst>
            <pc:docMk/>
            <pc:sldMk cId="1657030214" sldId="269"/>
            <ac:picMk id="2" creationId="{9C176ED4-E7F6-E95A-5F2A-CC6B0C231736}"/>
          </ac:picMkLst>
        </pc:picChg>
      </pc:sldChg>
      <pc:sldChg chg="addSp modSp add mod">
        <pc:chgData name="Margarita Maria Gonzalez Escobar" userId="fab5ae0e-27e4-4949-a218-ce6ddd9a0d78" providerId="ADAL" clId="{8A3AD168-19B8-4359-BBBC-EDA732DC9464}" dt="2026-06-24T15:21:22.648" v="223" actId="14100"/>
        <pc:sldMkLst>
          <pc:docMk/>
          <pc:sldMk cId="3031215949" sldId="270"/>
        </pc:sldMkLst>
        <pc:spChg chg="add mod">
          <ac:chgData name="Margarita Maria Gonzalez Escobar" userId="fab5ae0e-27e4-4949-a218-ce6ddd9a0d78" providerId="ADAL" clId="{8A3AD168-19B8-4359-BBBC-EDA732DC9464}" dt="2026-06-24T15:21:22.648" v="223" actId="14100"/>
          <ac:spMkLst>
            <pc:docMk/>
            <pc:sldMk cId="3031215949" sldId="270"/>
            <ac:spMk id="3" creationId="{A1349512-E891-E29C-3821-2BEA71DE4014}"/>
          </ac:spMkLst>
        </pc:spChg>
        <pc:picChg chg="add mod">
          <ac:chgData name="Margarita Maria Gonzalez Escobar" userId="fab5ae0e-27e4-4949-a218-ce6ddd9a0d78" providerId="ADAL" clId="{8A3AD168-19B8-4359-BBBC-EDA732DC9464}" dt="2026-06-24T15:19:19.084" v="218" actId="14100"/>
          <ac:picMkLst>
            <pc:docMk/>
            <pc:sldMk cId="3031215949" sldId="270"/>
            <ac:picMk id="5" creationId="{42FCD577-9153-73B1-021B-138FAA1C09F0}"/>
          </ac:picMkLst>
        </pc:picChg>
      </pc:sldChg>
      <pc:sldChg chg="new del">
        <pc:chgData name="Margarita Maria Gonzalez Escobar" userId="fab5ae0e-27e4-4949-a218-ce6ddd9a0d78" providerId="ADAL" clId="{8A3AD168-19B8-4359-BBBC-EDA732DC9464}" dt="2026-06-24T15:40:24.824" v="315" actId="47"/>
        <pc:sldMkLst>
          <pc:docMk/>
          <pc:sldMk cId="2861912431" sldId="271"/>
        </pc:sldMkLst>
      </pc:sldChg>
      <pc:sldChg chg="addSp delSp modSp new mod">
        <pc:chgData name="Margarita Maria Gonzalez Escobar" userId="fab5ae0e-27e4-4949-a218-ce6ddd9a0d78" providerId="ADAL" clId="{8A3AD168-19B8-4359-BBBC-EDA732DC9464}" dt="2026-06-24T15:28:15.141" v="242" actId="14100"/>
        <pc:sldMkLst>
          <pc:docMk/>
          <pc:sldMk cId="3565132581" sldId="272"/>
        </pc:sldMkLst>
        <pc:spChg chg="add mod">
          <ac:chgData name="Margarita Maria Gonzalez Escobar" userId="fab5ae0e-27e4-4949-a218-ce6ddd9a0d78" providerId="ADAL" clId="{8A3AD168-19B8-4359-BBBC-EDA732DC9464}" dt="2026-06-24T15:23:23.414" v="227"/>
          <ac:spMkLst>
            <pc:docMk/>
            <pc:sldMk cId="3565132581" sldId="272"/>
            <ac:spMk id="3" creationId="{BBC575DA-C1BF-9E5F-C603-F58702D85052}"/>
          </ac:spMkLst>
        </pc:spChg>
        <pc:spChg chg="add mod">
          <ac:chgData name="Margarita Maria Gonzalez Escobar" userId="fab5ae0e-27e4-4949-a218-ce6ddd9a0d78" providerId="ADAL" clId="{8A3AD168-19B8-4359-BBBC-EDA732DC9464}" dt="2026-06-24T15:26:47.632" v="235" actId="1076"/>
          <ac:spMkLst>
            <pc:docMk/>
            <pc:sldMk cId="3565132581" sldId="272"/>
            <ac:spMk id="7" creationId="{B565E0E8-34A2-801D-09B4-AF74113E37DD}"/>
          </ac:spMkLst>
        </pc:spChg>
        <pc:spChg chg="add mod">
          <ac:chgData name="Margarita Maria Gonzalez Escobar" userId="fab5ae0e-27e4-4949-a218-ce6ddd9a0d78" providerId="ADAL" clId="{8A3AD168-19B8-4359-BBBC-EDA732DC9464}" dt="2026-06-24T15:27:47.818" v="239" actId="14100"/>
          <ac:spMkLst>
            <pc:docMk/>
            <pc:sldMk cId="3565132581" sldId="272"/>
            <ac:spMk id="10" creationId="{A795EED8-D7BA-51E7-45B8-B9B6408FF558}"/>
          </ac:spMkLst>
        </pc:spChg>
        <pc:spChg chg="add mod">
          <ac:chgData name="Margarita Maria Gonzalez Escobar" userId="fab5ae0e-27e4-4949-a218-ce6ddd9a0d78" providerId="ADAL" clId="{8A3AD168-19B8-4359-BBBC-EDA732DC9464}" dt="2026-06-24T15:28:15.141" v="242" actId="14100"/>
          <ac:spMkLst>
            <pc:docMk/>
            <pc:sldMk cId="3565132581" sldId="272"/>
            <ac:spMk id="12" creationId="{FAD71663-D518-E385-F008-E337CA66FB0C}"/>
          </ac:spMkLst>
        </pc:spChg>
        <pc:picChg chg="add mod">
          <ac:chgData name="Margarita Maria Gonzalez Escobar" userId="fab5ae0e-27e4-4949-a218-ce6ddd9a0d78" providerId="ADAL" clId="{8A3AD168-19B8-4359-BBBC-EDA732DC9464}" dt="2026-06-24T15:23:14.190" v="226"/>
          <ac:picMkLst>
            <pc:docMk/>
            <pc:sldMk cId="3565132581" sldId="272"/>
            <ac:picMk id="2" creationId="{91CF6E90-1C09-C28E-EAD2-79DF44EB6343}"/>
          </ac:picMkLst>
        </pc:picChg>
        <pc:picChg chg="add mod">
          <ac:chgData name="Margarita Maria Gonzalez Escobar" userId="fab5ae0e-27e4-4949-a218-ce6ddd9a0d78" providerId="ADAL" clId="{8A3AD168-19B8-4359-BBBC-EDA732DC9464}" dt="2026-06-24T15:23:39.094" v="228"/>
          <ac:picMkLst>
            <pc:docMk/>
            <pc:sldMk cId="3565132581" sldId="272"/>
            <ac:picMk id="4" creationId="{1E7D8585-231C-6704-2F08-11D5BDF90C3E}"/>
          </ac:picMkLst>
        </pc:picChg>
        <pc:picChg chg="add mod">
          <ac:chgData name="Margarita Maria Gonzalez Escobar" userId="fab5ae0e-27e4-4949-a218-ce6ddd9a0d78" providerId="ADAL" clId="{8A3AD168-19B8-4359-BBBC-EDA732DC9464}" dt="2026-06-24T15:27:11.700" v="236"/>
          <ac:picMkLst>
            <pc:docMk/>
            <pc:sldMk cId="3565132581" sldId="272"/>
            <ac:picMk id="8" creationId="{E26C4F76-85BF-B82E-029D-0E14E35FD90C}"/>
          </ac:picMkLst>
        </pc:picChg>
      </pc:sldChg>
      <pc:sldChg chg="addSp delSp modSp new mod">
        <pc:chgData name="Margarita Maria Gonzalez Escobar" userId="fab5ae0e-27e4-4949-a218-ce6ddd9a0d78" providerId="ADAL" clId="{8A3AD168-19B8-4359-BBBC-EDA732DC9464}" dt="2026-06-24T15:33:37.820" v="298" actId="255"/>
        <pc:sldMkLst>
          <pc:docMk/>
          <pc:sldMk cId="2582078413" sldId="273"/>
        </pc:sldMkLst>
        <pc:spChg chg="add mod">
          <ac:chgData name="Margarita Maria Gonzalez Escobar" userId="fab5ae0e-27e4-4949-a218-ce6ddd9a0d78" providerId="ADAL" clId="{8A3AD168-19B8-4359-BBBC-EDA732DC9464}" dt="2026-06-24T15:31:39.391" v="285" actId="14100"/>
          <ac:spMkLst>
            <pc:docMk/>
            <pc:sldMk cId="2582078413" sldId="273"/>
            <ac:spMk id="6" creationId="{050CBE6F-DA63-9464-C649-8CD50301BEA4}"/>
          </ac:spMkLst>
        </pc:spChg>
        <pc:spChg chg="add mod">
          <ac:chgData name="Margarita Maria Gonzalez Escobar" userId="fab5ae0e-27e4-4949-a218-ce6ddd9a0d78" providerId="ADAL" clId="{8A3AD168-19B8-4359-BBBC-EDA732DC9464}" dt="2026-06-24T15:32:47.587" v="292" actId="14100"/>
          <ac:spMkLst>
            <pc:docMk/>
            <pc:sldMk cId="2582078413" sldId="273"/>
            <ac:spMk id="10" creationId="{E2239A93-E42C-5570-3F84-188F3B417610}"/>
          </ac:spMkLst>
        </pc:spChg>
        <pc:spChg chg="add mod">
          <ac:chgData name="Margarita Maria Gonzalez Escobar" userId="fab5ae0e-27e4-4949-a218-ce6ddd9a0d78" providerId="ADAL" clId="{8A3AD168-19B8-4359-BBBC-EDA732DC9464}" dt="2026-06-24T15:33:37.820" v="298" actId="255"/>
          <ac:spMkLst>
            <pc:docMk/>
            <pc:sldMk cId="2582078413" sldId="273"/>
            <ac:spMk id="12" creationId="{6C678394-3670-DF94-F51E-DD1D7F072D3E}"/>
          </ac:spMkLst>
        </pc:spChg>
        <pc:picChg chg="add mod">
          <ac:chgData name="Margarita Maria Gonzalez Escobar" userId="fab5ae0e-27e4-4949-a218-ce6ddd9a0d78" providerId="ADAL" clId="{8A3AD168-19B8-4359-BBBC-EDA732DC9464}" dt="2026-06-24T15:29:55.475" v="244"/>
          <ac:picMkLst>
            <pc:docMk/>
            <pc:sldMk cId="2582078413" sldId="273"/>
            <ac:picMk id="2" creationId="{A702A8E6-5AA3-D7AC-42C4-12DF760A4518}"/>
          </ac:picMkLst>
        </pc:picChg>
        <pc:picChg chg="add mod">
          <ac:chgData name="Margarita Maria Gonzalez Escobar" userId="fab5ae0e-27e4-4949-a218-ce6ddd9a0d78" providerId="ADAL" clId="{8A3AD168-19B8-4359-BBBC-EDA732DC9464}" dt="2026-06-24T15:31:48.790" v="286"/>
          <ac:picMkLst>
            <pc:docMk/>
            <pc:sldMk cId="2582078413" sldId="273"/>
            <ac:picMk id="7" creationId="{EC7F0085-84C4-0BD0-DACE-F080DD695E54}"/>
          </ac:picMkLst>
        </pc:picChg>
        <pc:picChg chg="add mod">
          <ac:chgData name="Margarita Maria Gonzalez Escobar" userId="fab5ae0e-27e4-4949-a218-ce6ddd9a0d78" providerId="ADAL" clId="{8A3AD168-19B8-4359-BBBC-EDA732DC9464}" dt="2026-06-24T15:31:58.174" v="287"/>
          <ac:picMkLst>
            <pc:docMk/>
            <pc:sldMk cId="2582078413" sldId="273"/>
            <ac:picMk id="8" creationId="{A6CDD9AF-4197-485B-7BF6-C9992004BA13}"/>
          </ac:picMkLst>
        </pc:picChg>
      </pc:sldChg>
      <pc:sldChg chg="addSp modSp new mod">
        <pc:chgData name="Margarita Maria Gonzalez Escobar" userId="fab5ae0e-27e4-4949-a218-ce6ddd9a0d78" providerId="ADAL" clId="{8A3AD168-19B8-4359-BBBC-EDA732DC9464}" dt="2026-06-25T20:22:19.750" v="1200" actId="1076"/>
        <pc:sldMkLst>
          <pc:docMk/>
          <pc:sldMk cId="3353970395" sldId="274"/>
        </pc:sldMkLst>
        <pc:spChg chg="add mod">
          <ac:chgData name="Margarita Maria Gonzalez Escobar" userId="fab5ae0e-27e4-4949-a218-ce6ddd9a0d78" providerId="ADAL" clId="{8A3AD168-19B8-4359-BBBC-EDA732DC9464}" dt="2026-06-24T15:35:31.326" v="307" actId="14100"/>
          <ac:spMkLst>
            <pc:docMk/>
            <pc:sldMk cId="3353970395" sldId="274"/>
            <ac:spMk id="4" creationId="{207B9BBA-7F13-24AF-75A1-0F72CC274A60}"/>
          </ac:spMkLst>
        </pc:spChg>
        <pc:spChg chg="add mod">
          <ac:chgData name="Margarita Maria Gonzalez Escobar" userId="fab5ae0e-27e4-4949-a218-ce6ddd9a0d78" providerId="ADAL" clId="{8A3AD168-19B8-4359-BBBC-EDA732DC9464}" dt="2026-06-24T15:39:30.820" v="310" actId="1076"/>
          <ac:spMkLst>
            <pc:docMk/>
            <pc:sldMk cId="3353970395" sldId="274"/>
            <ac:spMk id="7" creationId="{0E8BA148-87B4-848F-8832-BDC7E56D945C}"/>
          </ac:spMkLst>
        </pc:spChg>
        <pc:graphicFrameChg chg="add mod">
          <ac:chgData name="Margarita Maria Gonzalez Escobar" userId="fab5ae0e-27e4-4949-a218-ce6ddd9a0d78" providerId="ADAL" clId="{8A3AD168-19B8-4359-BBBC-EDA732DC9464}" dt="2026-06-25T20:22:19.750" v="1200" actId="1076"/>
          <ac:graphicFrameMkLst>
            <pc:docMk/>
            <pc:sldMk cId="3353970395" sldId="274"/>
            <ac:graphicFrameMk id="8" creationId="{DC4BF53A-82EC-5613-A113-35491B8DC9CB}"/>
          </ac:graphicFrameMkLst>
        </pc:graphicFrameChg>
        <pc:picChg chg="add mod">
          <ac:chgData name="Margarita Maria Gonzalez Escobar" userId="fab5ae0e-27e4-4949-a218-ce6ddd9a0d78" providerId="ADAL" clId="{8A3AD168-19B8-4359-BBBC-EDA732DC9464}" dt="2026-06-24T15:34:39.586" v="300"/>
          <ac:picMkLst>
            <pc:docMk/>
            <pc:sldMk cId="3353970395" sldId="274"/>
            <ac:picMk id="2" creationId="{AF8ABE01-5E40-37A3-40DF-9B8EC50B637E}"/>
          </ac:picMkLst>
        </pc:picChg>
        <pc:picChg chg="add mod">
          <ac:chgData name="Margarita Maria Gonzalez Escobar" userId="fab5ae0e-27e4-4949-a218-ce6ddd9a0d78" providerId="ADAL" clId="{8A3AD168-19B8-4359-BBBC-EDA732DC9464}" dt="2026-06-24T15:34:58.241" v="302"/>
          <ac:picMkLst>
            <pc:docMk/>
            <pc:sldMk cId="3353970395" sldId="274"/>
            <ac:picMk id="5" creationId="{42E29A1B-CF0B-1738-801F-6735E47208DB}"/>
          </ac:picMkLst>
        </pc:picChg>
      </pc:sldChg>
      <pc:sldChg chg="addSp modSp add mod">
        <pc:chgData name="Margarita Maria Gonzalez Escobar" userId="fab5ae0e-27e4-4949-a218-ce6ddd9a0d78" providerId="ADAL" clId="{8A3AD168-19B8-4359-BBBC-EDA732DC9464}" dt="2026-06-24T19:52:34.770" v="849" actId="1076"/>
        <pc:sldMkLst>
          <pc:docMk/>
          <pc:sldMk cId="378768727" sldId="275"/>
        </pc:sldMkLst>
        <pc:spChg chg="add mod">
          <ac:chgData name="Margarita Maria Gonzalez Escobar" userId="fab5ae0e-27e4-4949-a218-ce6ddd9a0d78" providerId="ADAL" clId="{8A3AD168-19B8-4359-BBBC-EDA732DC9464}" dt="2026-06-24T16:12:49.510" v="407" actId="1076"/>
          <ac:spMkLst>
            <pc:docMk/>
            <pc:sldMk cId="378768727" sldId="275"/>
            <ac:spMk id="2" creationId="{D95F50C5-84BC-E1AC-44B2-A57738DD1D01}"/>
          </ac:spMkLst>
        </pc:spChg>
        <pc:graphicFrameChg chg="add mod modGraphic">
          <ac:chgData name="Margarita Maria Gonzalez Escobar" userId="fab5ae0e-27e4-4949-a218-ce6ddd9a0d78" providerId="ADAL" clId="{8A3AD168-19B8-4359-BBBC-EDA732DC9464}" dt="2026-06-24T19:52:34.770" v="849" actId="1076"/>
          <ac:graphicFrameMkLst>
            <pc:docMk/>
            <pc:sldMk cId="378768727" sldId="275"/>
            <ac:graphicFrameMk id="3" creationId="{CB4D2907-9085-0F81-A8D0-2FF8E2139096}"/>
          </ac:graphicFrameMkLst>
        </pc:graphicFrameChg>
        <pc:graphicFrameChg chg="add mod modGraphic">
          <ac:chgData name="Margarita Maria Gonzalez Escobar" userId="fab5ae0e-27e4-4949-a218-ce6ddd9a0d78" providerId="ADAL" clId="{8A3AD168-19B8-4359-BBBC-EDA732DC9464}" dt="2026-06-24T19:52:18.552" v="848" actId="14100"/>
          <ac:graphicFrameMkLst>
            <pc:docMk/>
            <pc:sldMk cId="378768727" sldId="275"/>
            <ac:graphicFrameMk id="5" creationId="{3D8C399A-134B-4890-01DA-7EFE0D732934}"/>
          </ac:graphicFrameMkLst>
        </pc:graphicFrameChg>
      </pc:sldChg>
      <pc:sldChg chg="addSp delSp modSp add mod">
        <pc:chgData name="Margarita Maria Gonzalez Escobar" userId="fab5ae0e-27e4-4949-a218-ce6ddd9a0d78" providerId="ADAL" clId="{8A3AD168-19B8-4359-BBBC-EDA732DC9464}" dt="2026-06-24T16:19:42.946" v="423" actId="14100"/>
        <pc:sldMkLst>
          <pc:docMk/>
          <pc:sldMk cId="2079750776" sldId="276"/>
        </pc:sldMkLst>
        <pc:picChg chg="add mod">
          <ac:chgData name="Margarita Maria Gonzalez Escobar" userId="fab5ae0e-27e4-4949-a218-ce6ddd9a0d78" providerId="ADAL" clId="{8A3AD168-19B8-4359-BBBC-EDA732DC9464}" dt="2026-06-24T16:19:42.946" v="423" actId="14100"/>
          <ac:picMkLst>
            <pc:docMk/>
            <pc:sldMk cId="2079750776" sldId="276"/>
            <ac:picMk id="5" creationId="{C4B7986D-0E46-E4AF-5C90-04996E285785}"/>
          </ac:picMkLst>
        </pc:picChg>
      </pc:sldChg>
      <pc:sldChg chg="addSp modSp add mod">
        <pc:chgData name="Margarita Maria Gonzalez Escobar" userId="fab5ae0e-27e4-4949-a218-ce6ddd9a0d78" providerId="ADAL" clId="{8A3AD168-19B8-4359-BBBC-EDA732DC9464}" dt="2026-06-24T19:59:57.112" v="878" actId="1076"/>
        <pc:sldMkLst>
          <pc:docMk/>
          <pc:sldMk cId="1440568112" sldId="277"/>
        </pc:sldMkLst>
        <pc:spChg chg="add mod">
          <ac:chgData name="Margarita Maria Gonzalez Escobar" userId="fab5ae0e-27e4-4949-a218-ce6ddd9a0d78" providerId="ADAL" clId="{8A3AD168-19B8-4359-BBBC-EDA732DC9464}" dt="2026-06-24T19:59:21.713" v="864" actId="404"/>
          <ac:spMkLst>
            <pc:docMk/>
            <pc:sldMk cId="1440568112" sldId="277"/>
            <ac:spMk id="2" creationId="{CFE77B1C-904C-C003-EA43-0F3AD1C5A18F}"/>
          </ac:spMkLst>
        </pc:spChg>
        <pc:spChg chg="add mod">
          <ac:chgData name="Margarita Maria Gonzalez Escobar" userId="fab5ae0e-27e4-4949-a218-ce6ddd9a0d78" providerId="ADAL" clId="{8A3AD168-19B8-4359-BBBC-EDA732DC9464}" dt="2026-06-24T19:59:57.112" v="878" actId="1076"/>
          <ac:spMkLst>
            <pc:docMk/>
            <pc:sldMk cId="1440568112" sldId="277"/>
            <ac:spMk id="8" creationId="{DEE4A0B9-BF4F-B852-9A8C-FAAA9FE11F06}"/>
          </ac:spMkLst>
        </pc:spChg>
        <pc:graphicFrameChg chg="add mod modGraphic">
          <ac:chgData name="Margarita Maria Gonzalez Escobar" userId="fab5ae0e-27e4-4949-a218-ce6ddd9a0d78" providerId="ADAL" clId="{8A3AD168-19B8-4359-BBBC-EDA732DC9464}" dt="2026-06-24T19:59:11.217" v="860" actId="1076"/>
          <ac:graphicFrameMkLst>
            <pc:docMk/>
            <pc:sldMk cId="1440568112" sldId="277"/>
            <ac:graphicFrameMk id="3" creationId="{5A34B650-3856-0E18-8C40-D1E70FD37950}"/>
          </ac:graphicFrameMkLst>
        </pc:graphicFrameChg>
        <pc:graphicFrameChg chg="add mod">
          <ac:chgData name="Margarita Maria Gonzalez Escobar" userId="fab5ae0e-27e4-4949-a218-ce6ddd9a0d78" providerId="ADAL" clId="{8A3AD168-19B8-4359-BBBC-EDA732DC9464}" dt="2026-06-24T19:59:36.213" v="867" actId="1076"/>
          <ac:graphicFrameMkLst>
            <pc:docMk/>
            <pc:sldMk cId="1440568112" sldId="277"/>
            <ac:graphicFrameMk id="5" creationId="{8335F5BF-698A-14BF-C6C5-C65A4202E0E2}"/>
          </ac:graphicFrameMkLst>
        </pc:graphicFrameChg>
      </pc:sldChg>
      <pc:sldChg chg="addSp delSp modSp add del mod">
        <pc:chgData name="Margarita Maria Gonzalez Escobar" userId="fab5ae0e-27e4-4949-a218-ce6ddd9a0d78" providerId="ADAL" clId="{8A3AD168-19B8-4359-BBBC-EDA732DC9464}" dt="2026-06-24T20:00:04.077" v="879" actId="2696"/>
        <pc:sldMkLst>
          <pc:docMk/>
          <pc:sldMk cId="373010191" sldId="278"/>
        </pc:sldMkLst>
      </pc:sldChg>
      <pc:sldChg chg="addSp delSp modSp add mod">
        <pc:chgData name="Margarita Maria Gonzalez Escobar" userId="fab5ae0e-27e4-4949-a218-ce6ddd9a0d78" providerId="ADAL" clId="{8A3AD168-19B8-4359-BBBC-EDA732DC9464}" dt="2026-06-24T19:39:43.376" v="721" actId="6549"/>
        <pc:sldMkLst>
          <pc:docMk/>
          <pc:sldMk cId="3212670794" sldId="279"/>
        </pc:sldMkLst>
        <pc:spChg chg="add mod">
          <ac:chgData name="Margarita Maria Gonzalez Escobar" userId="fab5ae0e-27e4-4949-a218-ce6ddd9a0d78" providerId="ADAL" clId="{8A3AD168-19B8-4359-BBBC-EDA732DC9464}" dt="2026-06-24T19:39:43.376" v="721" actId="6549"/>
          <ac:spMkLst>
            <pc:docMk/>
            <pc:sldMk cId="3212670794" sldId="279"/>
            <ac:spMk id="10" creationId="{98F7E5D1-D71C-3471-D115-01C7C238967B}"/>
          </ac:spMkLst>
        </pc:spChg>
        <pc:graphicFrameChg chg="add mod modGraphic">
          <ac:chgData name="Margarita Maria Gonzalez Escobar" userId="fab5ae0e-27e4-4949-a218-ce6ddd9a0d78" providerId="ADAL" clId="{8A3AD168-19B8-4359-BBBC-EDA732DC9464}" dt="2026-06-24T19:37:58.951" v="596" actId="1076"/>
          <ac:graphicFrameMkLst>
            <pc:docMk/>
            <pc:sldMk cId="3212670794" sldId="279"/>
            <ac:graphicFrameMk id="5" creationId="{D13D663D-6A4D-FFEF-0292-28F15CCAB204}"/>
          </ac:graphicFrameMkLst>
        </pc:graphicFrameChg>
        <pc:graphicFrameChg chg="add mod">
          <ac:chgData name="Margarita Maria Gonzalez Escobar" userId="fab5ae0e-27e4-4949-a218-ce6ddd9a0d78" providerId="ADAL" clId="{8A3AD168-19B8-4359-BBBC-EDA732DC9464}" dt="2026-06-24T19:37:51.545" v="595" actId="1076"/>
          <ac:graphicFrameMkLst>
            <pc:docMk/>
            <pc:sldMk cId="3212670794" sldId="279"/>
            <ac:graphicFrameMk id="8" creationId="{4ADC767C-266D-523E-92E1-71DBC3A4AA37}"/>
          </ac:graphicFrameMkLst>
        </pc:graphicFrameChg>
        <pc:picChg chg="mod">
          <ac:chgData name="Margarita Maria Gonzalez Escobar" userId="fab5ae0e-27e4-4949-a218-ce6ddd9a0d78" providerId="ADAL" clId="{8A3AD168-19B8-4359-BBBC-EDA732DC9464}" dt="2026-06-24T19:37:01.304" v="591" actId="1076"/>
          <ac:picMkLst>
            <pc:docMk/>
            <pc:sldMk cId="3212670794" sldId="279"/>
            <ac:picMk id="7" creationId="{38C57BB9-BF33-35A5-1952-CEE1FB94A785}"/>
          </ac:picMkLst>
        </pc:picChg>
      </pc:sldChg>
      <pc:sldChg chg="addSp modSp add mod">
        <pc:chgData name="Margarita Maria Gonzalez Escobar" userId="fab5ae0e-27e4-4949-a218-ce6ddd9a0d78" providerId="ADAL" clId="{8A3AD168-19B8-4359-BBBC-EDA732DC9464}" dt="2026-06-25T15:12:55.910" v="1181" actId="20577"/>
        <pc:sldMkLst>
          <pc:docMk/>
          <pc:sldMk cId="1152495334" sldId="280"/>
        </pc:sldMkLst>
        <pc:spChg chg="add mod">
          <ac:chgData name="Margarita Maria Gonzalez Escobar" userId="fab5ae0e-27e4-4949-a218-ce6ddd9a0d78" providerId="ADAL" clId="{8A3AD168-19B8-4359-BBBC-EDA732DC9464}" dt="2026-06-24T20:02:10.500" v="908" actId="1076"/>
          <ac:spMkLst>
            <pc:docMk/>
            <pc:sldMk cId="1152495334" sldId="280"/>
            <ac:spMk id="5" creationId="{55B6748C-CBF3-263C-5742-AAAFE1D1E5EE}"/>
          </ac:spMkLst>
        </pc:spChg>
        <pc:graphicFrameChg chg="add mod modGraphic">
          <ac:chgData name="Margarita Maria Gonzalez Escobar" userId="fab5ae0e-27e4-4949-a218-ce6ddd9a0d78" providerId="ADAL" clId="{8A3AD168-19B8-4359-BBBC-EDA732DC9464}" dt="2026-06-24T20:01:25.220" v="891" actId="1076"/>
          <ac:graphicFrameMkLst>
            <pc:docMk/>
            <pc:sldMk cId="1152495334" sldId="280"/>
            <ac:graphicFrameMk id="2" creationId="{5C77B4FE-3AD0-19AB-C880-4776DD8BFD3C}"/>
          </ac:graphicFrameMkLst>
        </pc:graphicFrameChg>
        <pc:graphicFrameChg chg="add mod modGraphic">
          <ac:chgData name="Margarita Maria Gonzalez Escobar" userId="fab5ae0e-27e4-4949-a218-ce6ddd9a0d78" providerId="ADAL" clId="{8A3AD168-19B8-4359-BBBC-EDA732DC9464}" dt="2026-06-25T15:12:55.910" v="1181" actId="20577"/>
          <ac:graphicFrameMkLst>
            <pc:docMk/>
            <pc:sldMk cId="1152495334" sldId="280"/>
            <ac:graphicFrameMk id="3" creationId="{78DB0E66-2DC8-E109-E47B-E097D9CF5E5E}"/>
          </ac:graphicFrameMkLst>
        </pc:graphicFrameChg>
      </pc:sldChg>
      <pc:sldChg chg="addSp delSp modSp add mod">
        <pc:chgData name="Margarita Maria Gonzalez Escobar" userId="fab5ae0e-27e4-4949-a218-ce6ddd9a0d78" providerId="ADAL" clId="{8A3AD168-19B8-4359-BBBC-EDA732DC9464}" dt="2026-06-24T21:18:52.241" v="1155" actId="14734"/>
        <pc:sldMkLst>
          <pc:docMk/>
          <pc:sldMk cId="2479913754" sldId="281"/>
        </pc:sldMkLst>
        <pc:spChg chg="add mod">
          <ac:chgData name="Margarita Maria Gonzalez Escobar" userId="fab5ae0e-27e4-4949-a218-ce6ddd9a0d78" providerId="ADAL" clId="{8A3AD168-19B8-4359-BBBC-EDA732DC9464}" dt="2026-06-24T16:45:29.449" v="569" actId="6549"/>
          <ac:spMkLst>
            <pc:docMk/>
            <pc:sldMk cId="2479913754" sldId="281"/>
            <ac:spMk id="10" creationId="{A5BA3D4C-7C7D-5F8E-AC03-75CBBFD30053}"/>
          </ac:spMkLst>
        </pc:spChg>
        <pc:graphicFrameChg chg="add mod modGraphic">
          <ac:chgData name="Margarita Maria Gonzalez Escobar" userId="fab5ae0e-27e4-4949-a218-ce6ddd9a0d78" providerId="ADAL" clId="{8A3AD168-19B8-4359-BBBC-EDA732DC9464}" dt="2026-06-24T16:45:45.955" v="570" actId="14734"/>
          <ac:graphicFrameMkLst>
            <pc:docMk/>
            <pc:sldMk cId="2479913754" sldId="281"/>
            <ac:graphicFrameMk id="2" creationId="{8D8691DE-3601-7292-DE30-A77006EA1BE0}"/>
          </ac:graphicFrameMkLst>
        </pc:graphicFrameChg>
        <pc:graphicFrameChg chg="add mod modGraphic">
          <ac:chgData name="Margarita Maria Gonzalez Escobar" userId="fab5ae0e-27e4-4949-a218-ce6ddd9a0d78" providerId="ADAL" clId="{8A3AD168-19B8-4359-BBBC-EDA732DC9464}" dt="2026-06-24T21:18:52.241" v="1155" actId="14734"/>
          <ac:graphicFrameMkLst>
            <pc:docMk/>
            <pc:sldMk cId="2479913754" sldId="281"/>
            <ac:graphicFrameMk id="13" creationId="{2F9F9A00-6A0A-5F14-8FF1-5CC1DBC563C6}"/>
          </ac:graphicFrameMkLst>
        </pc:graphicFrameChg>
        <pc:picChg chg="mod">
          <ac:chgData name="Margarita Maria Gonzalez Escobar" userId="fab5ae0e-27e4-4949-a218-ce6ddd9a0d78" providerId="ADAL" clId="{8A3AD168-19B8-4359-BBBC-EDA732DC9464}" dt="2026-06-24T16:47:53.105" v="579" actId="1076"/>
          <ac:picMkLst>
            <pc:docMk/>
            <pc:sldMk cId="2479913754" sldId="281"/>
            <ac:picMk id="7" creationId="{38C57BB9-BF33-35A5-1952-CEE1FB94A785}"/>
          </ac:picMkLst>
        </pc:picChg>
      </pc:sldChg>
      <pc:sldChg chg="addSp modSp add del mod">
        <pc:chgData name="Margarita Maria Gonzalez Escobar" userId="fab5ae0e-27e4-4949-a218-ce6ddd9a0d78" providerId="ADAL" clId="{8A3AD168-19B8-4359-BBBC-EDA732DC9464}" dt="2026-06-24T20:04:57.494" v="952" actId="2696"/>
        <pc:sldMkLst>
          <pc:docMk/>
          <pc:sldMk cId="866563527" sldId="282"/>
        </pc:sldMkLst>
      </pc:sldChg>
      <pc:sldChg chg="addSp delSp modSp add mod">
        <pc:chgData name="Margarita Maria Gonzalez Escobar" userId="fab5ae0e-27e4-4949-a218-ce6ddd9a0d78" providerId="ADAL" clId="{8A3AD168-19B8-4359-BBBC-EDA732DC9464}" dt="2026-06-24T20:04:50.526" v="951" actId="403"/>
        <pc:sldMkLst>
          <pc:docMk/>
          <pc:sldMk cId="2596773667" sldId="283"/>
        </pc:sldMkLst>
        <pc:spChg chg="add mod">
          <ac:chgData name="Margarita Maria Gonzalez Escobar" userId="fab5ae0e-27e4-4949-a218-ce6ddd9a0d78" providerId="ADAL" clId="{8A3AD168-19B8-4359-BBBC-EDA732DC9464}" dt="2026-06-24T20:04:50.526" v="951" actId="403"/>
          <ac:spMkLst>
            <pc:docMk/>
            <pc:sldMk cId="2596773667" sldId="283"/>
            <ac:spMk id="13" creationId="{B51BF4A6-F939-8793-C64D-E84D60A547E6}"/>
          </ac:spMkLst>
        </pc:spChg>
        <pc:graphicFrameChg chg="add mod modGraphic">
          <ac:chgData name="Margarita Maria Gonzalez Escobar" userId="fab5ae0e-27e4-4949-a218-ce6ddd9a0d78" providerId="ADAL" clId="{8A3AD168-19B8-4359-BBBC-EDA732DC9464}" dt="2026-06-24T20:04:34.466" v="949" actId="207"/>
          <ac:graphicFrameMkLst>
            <pc:docMk/>
            <pc:sldMk cId="2596773667" sldId="283"/>
            <ac:graphicFrameMk id="10" creationId="{03D66466-34A1-23C9-C61E-2BE8A48116EF}"/>
          </ac:graphicFrameMkLst>
        </pc:graphicFrameChg>
        <pc:graphicFrameChg chg="add mod modGraphic">
          <ac:chgData name="Margarita Maria Gonzalez Escobar" userId="fab5ae0e-27e4-4949-a218-ce6ddd9a0d78" providerId="ADAL" clId="{8A3AD168-19B8-4359-BBBC-EDA732DC9464}" dt="2026-06-24T20:04:26.367" v="948" actId="20577"/>
          <ac:graphicFrameMkLst>
            <pc:docMk/>
            <pc:sldMk cId="2596773667" sldId="283"/>
            <ac:graphicFrameMk id="12" creationId="{38D6FCC8-5AA9-F220-019A-EAC3013D9B4E}"/>
          </ac:graphicFrameMkLst>
        </pc:graphicFrameChg>
        <pc:picChg chg="mod">
          <ac:chgData name="Margarita Maria Gonzalez Escobar" userId="fab5ae0e-27e4-4949-a218-ce6ddd9a0d78" providerId="ADAL" clId="{8A3AD168-19B8-4359-BBBC-EDA732DC9464}" dt="2026-06-24T16:35:28.531" v="491" actId="1076"/>
          <ac:picMkLst>
            <pc:docMk/>
            <pc:sldMk cId="2596773667" sldId="283"/>
            <ac:picMk id="7" creationId="{38C57BB9-BF33-35A5-1952-CEE1FB94A785}"/>
          </ac:picMkLst>
        </pc:picChg>
      </pc:sldChg>
      <pc:sldChg chg="addSp delSp modSp add del mod">
        <pc:chgData name="Margarita Maria Gonzalez Escobar" userId="fab5ae0e-27e4-4949-a218-ce6ddd9a0d78" providerId="ADAL" clId="{8A3AD168-19B8-4359-BBBC-EDA732DC9464}" dt="2026-06-24T20:02:15.294" v="909" actId="2696"/>
        <pc:sldMkLst>
          <pc:docMk/>
          <pc:sldMk cId="991809107" sldId="284"/>
        </pc:sldMkLst>
      </pc:sldChg>
      <pc:sldChg chg="addSp modSp add mod">
        <pc:chgData name="Margarita Maria Gonzalez Escobar" userId="fab5ae0e-27e4-4949-a218-ce6ddd9a0d78" providerId="ADAL" clId="{8A3AD168-19B8-4359-BBBC-EDA732DC9464}" dt="2026-06-24T20:06:33.698" v="971" actId="1076"/>
        <pc:sldMkLst>
          <pc:docMk/>
          <pc:sldMk cId="3494503986" sldId="285"/>
        </pc:sldMkLst>
        <pc:graphicFrameChg chg="add mod modGraphic">
          <ac:chgData name="Margarita Maria Gonzalez Escobar" userId="fab5ae0e-27e4-4949-a218-ce6ddd9a0d78" providerId="ADAL" clId="{8A3AD168-19B8-4359-BBBC-EDA732DC9464}" dt="2026-06-24T20:06:33.698" v="971" actId="1076"/>
          <ac:graphicFrameMkLst>
            <pc:docMk/>
            <pc:sldMk cId="3494503986" sldId="285"/>
            <ac:graphicFrameMk id="2" creationId="{4215451A-8675-1298-958A-CDF1E342CC8A}"/>
          </ac:graphicFrameMkLst>
        </pc:graphicFrameChg>
        <pc:graphicFrameChg chg="add mod modGraphic">
          <ac:chgData name="Margarita Maria Gonzalez Escobar" userId="fab5ae0e-27e4-4949-a218-ce6ddd9a0d78" providerId="ADAL" clId="{8A3AD168-19B8-4359-BBBC-EDA732DC9464}" dt="2026-06-24T20:06:27.896" v="970" actId="255"/>
          <ac:graphicFrameMkLst>
            <pc:docMk/>
            <pc:sldMk cId="3494503986" sldId="285"/>
            <ac:graphicFrameMk id="3" creationId="{F54EBDC9-96E2-EF1E-987D-181A0BAF8519}"/>
          </ac:graphicFrameMkLst>
        </pc:graphicFrameChg>
        <pc:picChg chg="mod">
          <ac:chgData name="Margarita Maria Gonzalez Escobar" userId="fab5ae0e-27e4-4949-a218-ce6ddd9a0d78" providerId="ADAL" clId="{8A3AD168-19B8-4359-BBBC-EDA732DC9464}" dt="2026-06-24T16:41:48.613" v="504" actId="1076"/>
          <ac:picMkLst>
            <pc:docMk/>
            <pc:sldMk cId="3494503986" sldId="285"/>
            <ac:picMk id="7" creationId="{38C57BB9-BF33-35A5-1952-CEE1FB94A785}"/>
          </ac:picMkLst>
        </pc:picChg>
      </pc:sldChg>
      <pc:sldChg chg="addSp delSp modSp add mod modAnim">
        <pc:chgData name="Margarita Maria Gonzalez Escobar" userId="fab5ae0e-27e4-4949-a218-ce6ddd9a0d78" providerId="ADAL" clId="{8A3AD168-19B8-4359-BBBC-EDA732DC9464}" dt="2026-06-24T20:19:03.346" v="993" actId="1076"/>
        <pc:sldMkLst>
          <pc:docMk/>
          <pc:sldMk cId="3913919258" sldId="286"/>
        </pc:sldMkLst>
        <pc:spChg chg="add mod">
          <ac:chgData name="Margarita Maria Gonzalez Escobar" userId="fab5ae0e-27e4-4949-a218-ce6ddd9a0d78" providerId="ADAL" clId="{8A3AD168-19B8-4359-BBBC-EDA732DC9464}" dt="2026-06-24T20:18:56.845" v="992" actId="1076"/>
          <ac:spMkLst>
            <pc:docMk/>
            <pc:sldMk cId="3913919258" sldId="286"/>
            <ac:spMk id="8" creationId="{A4619E47-E651-8232-3562-6C84C151435E}"/>
          </ac:spMkLst>
        </pc:spChg>
        <pc:graphicFrameChg chg="add mod">
          <ac:chgData name="Margarita Maria Gonzalez Escobar" userId="fab5ae0e-27e4-4949-a218-ce6ddd9a0d78" providerId="ADAL" clId="{8A3AD168-19B8-4359-BBBC-EDA732DC9464}" dt="2026-06-24T20:19:03.346" v="993" actId="1076"/>
          <ac:graphicFrameMkLst>
            <pc:docMk/>
            <pc:sldMk cId="3913919258" sldId="286"/>
            <ac:graphicFrameMk id="5" creationId="{A2BA9299-C3C4-36C2-465B-ED823BBF29C2}"/>
          </ac:graphicFrameMkLst>
        </pc:graphicFrameChg>
      </pc:sldChg>
      <pc:sldChg chg="addSp modSp add">
        <pc:chgData name="Margarita Maria Gonzalez Escobar" userId="fab5ae0e-27e4-4949-a218-ce6ddd9a0d78" providerId="ADAL" clId="{8A3AD168-19B8-4359-BBBC-EDA732DC9464}" dt="2026-06-24T20:12:44.589" v="980"/>
        <pc:sldMkLst>
          <pc:docMk/>
          <pc:sldMk cId="503529270" sldId="287"/>
        </pc:sldMkLst>
        <pc:spChg chg="add mod">
          <ac:chgData name="Margarita Maria Gonzalez Escobar" userId="fab5ae0e-27e4-4949-a218-ce6ddd9a0d78" providerId="ADAL" clId="{8A3AD168-19B8-4359-BBBC-EDA732DC9464}" dt="2026-06-24T20:12:31.438" v="979"/>
          <ac:spMkLst>
            <pc:docMk/>
            <pc:sldMk cId="503529270" sldId="287"/>
            <ac:spMk id="2" creationId="{F7BD92A3-098F-F2F5-101B-6E5C69AF4252}"/>
          </ac:spMkLst>
        </pc:spChg>
        <pc:spChg chg="add mod">
          <ac:chgData name="Margarita Maria Gonzalez Escobar" userId="fab5ae0e-27e4-4949-a218-ce6ddd9a0d78" providerId="ADAL" clId="{8A3AD168-19B8-4359-BBBC-EDA732DC9464}" dt="2026-06-24T20:12:44.589" v="980"/>
          <ac:spMkLst>
            <pc:docMk/>
            <pc:sldMk cId="503529270" sldId="287"/>
            <ac:spMk id="3" creationId="{5F82A76B-92F2-73A2-78E5-4C868C18417F}"/>
          </ac:spMkLst>
        </pc:spChg>
      </pc:sldChg>
      <pc:sldChg chg="addSp modSp add">
        <pc:chgData name="Margarita Maria Gonzalez Escobar" userId="fab5ae0e-27e4-4949-a218-ce6ddd9a0d78" providerId="ADAL" clId="{8A3AD168-19B8-4359-BBBC-EDA732DC9464}" dt="2026-06-24T20:08:37.053" v="972"/>
        <pc:sldMkLst>
          <pc:docMk/>
          <pc:sldMk cId="3796870976" sldId="288"/>
        </pc:sldMkLst>
        <pc:spChg chg="add mod">
          <ac:chgData name="Margarita Maria Gonzalez Escobar" userId="fab5ae0e-27e4-4949-a218-ce6ddd9a0d78" providerId="ADAL" clId="{8A3AD168-19B8-4359-BBBC-EDA732DC9464}" dt="2026-06-24T20:08:37.053" v="972"/>
          <ac:spMkLst>
            <pc:docMk/>
            <pc:sldMk cId="3796870976" sldId="288"/>
            <ac:spMk id="2" creationId="{D5CD30D4-5121-C390-F12B-B891786FFAA2}"/>
          </ac:spMkLst>
        </pc:spChg>
      </pc:sldChg>
      <pc:sldChg chg="addSp delSp modSp add mod">
        <pc:chgData name="Margarita Maria Gonzalez Escobar" userId="fab5ae0e-27e4-4949-a218-ce6ddd9a0d78" providerId="ADAL" clId="{8A3AD168-19B8-4359-BBBC-EDA732DC9464}" dt="2026-06-24T20:08:53.648" v="976" actId="14100"/>
        <pc:sldMkLst>
          <pc:docMk/>
          <pc:sldMk cId="1055377434" sldId="289"/>
        </pc:sldMkLst>
        <pc:spChg chg="add mod">
          <ac:chgData name="Margarita Maria Gonzalez Escobar" userId="fab5ae0e-27e4-4949-a218-ce6ddd9a0d78" providerId="ADAL" clId="{8A3AD168-19B8-4359-BBBC-EDA732DC9464}" dt="2026-06-24T19:43:06.366" v="722"/>
          <ac:spMkLst>
            <pc:docMk/>
            <pc:sldMk cId="1055377434" sldId="289"/>
            <ac:spMk id="2" creationId="{F9AD7260-35B2-63D6-4FE9-596F2D781ABD}"/>
          </ac:spMkLst>
        </pc:spChg>
        <pc:spChg chg="add mod">
          <ac:chgData name="Margarita Maria Gonzalez Escobar" userId="fab5ae0e-27e4-4949-a218-ce6ddd9a0d78" providerId="ADAL" clId="{8A3AD168-19B8-4359-BBBC-EDA732DC9464}" dt="2026-06-24T19:43:06.366" v="722"/>
          <ac:spMkLst>
            <pc:docMk/>
            <pc:sldMk cId="1055377434" sldId="289"/>
            <ac:spMk id="20" creationId="{DD5AC903-40FC-2474-F67B-F78874CFBB16}"/>
          </ac:spMkLst>
        </pc:spChg>
        <pc:spChg chg="add mod">
          <ac:chgData name="Margarita Maria Gonzalez Escobar" userId="fab5ae0e-27e4-4949-a218-ce6ddd9a0d78" providerId="ADAL" clId="{8A3AD168-19B8-4359-BBBC-EDA732DC9464}" dt="2026-06-24T19:43:06.366" v="722"/>
          <ac:spMkLst>
            <pc:docMk/>
            <pc:sldMk cId="1055377434" sldId="289"/>
            <ac:spMk id="21" creationId="{64757C8E-0EBD-7FB4-6162-4145EDFA6860}"/>
          </ac:spMkLst>
        </pc:spChg>
        <pc:spChg chg="add mod">
          <ac:chgData name="Margarita Maria Gonzalez Escobar" userId="fab5ae0e-27e4-4949-a218-ce6ddd9a0d78" providerId="ADAL" clId="{8A3AD168-19B8-4359-BBBC-EDA732DC9464}" dt="2026-06-24T19:43:06.366" v="722"/>
          <ac:spMkLst>
            <pc:docMk/>
            <pc:sldMk cId="1055377434" sldId="289"/>
            <ac:spMk id="22" creationId="{6B399F57-7DA4-09C7-056F-887716E0565E}"/>
          </ac:spMkLst>
        </pc:spChg>
        <pc:spChg chg="add mod">
          <ac:chgData name="Margarita Maria Gonzalez Escobar" userId="fab5ae0e-27e4-4949-a218-ce6ddd9a0d78" providerId="ADAL" clId="{8A3AD168-19B8-4359-BBBC-EDA732DC9464}" dt="2026-06-24T19:43:06.366" v="722"/>
          <ac:spMkLst>
            <pc:docMk/>
            <pc:sldMk cId="1055377434" sldId="289"/>
            <ac:spMk id="23" creationId="{F5DE0935-5C03-B71F-6A9D-A2CEB9501D42}"/>
          </ac:spMkLst>
        </pc:spChg>
        <pc:spChg chg="add mod">
          <ac:chgData name="Margarita Maria Gonzalez Escobar" userId="fab5ae0e-27e4-4949-a218-ce6ddd9a0d78" providerId="ADAL" clId="{8A3AD168-19B8-4359-BBBC-EDA732DC9464}" dt="2026-06-24T19:43:06.366" v="722"/>
          <ac:spMkLst>
            <pc:docMk/>
            <pc:sldMk cId="1055377434" sldId="289"/>
            <ac:spMk id="24" creationId="{DAFA2D3E-E5BC-03C2-5921-4DFE198AAB2C}"/>
          </ac:spMkLst>
        </pc:spChg>
        <pc:spChg chg="add mod">
          <ac:chgData name="Margarita Maria Gonzalez Escobar" userId="fab5ae0e-27e4-4949-a218-ce6ddd9a0d78" providerId="ADAL" clId="{8A3AD168-19B8-4359-BBBC-EDA732DC9464}" dt="2026-06-24T19:43:06.366" v="722"/>
          <ac:spMkLst>
            <pc:docMk/>
            <pc:sldMk cId="1055377434" sldId="289"/>
            <ac:spMk id="25" creationId="{BE0BC72F-CA0F-A8F6-6669-4686028706E6}"/>
          </ac:spMkLst>
        </pc:spChg>
        <pc:spChg chg="add mod">
          <ac:chgData name="Margarita Maria Gonzalez Escobar" userId="fab5ae0e-27e4-4949-a218-ce6ddd9a0d78" providerId="ADAL" clId="{8A3AD168-19B8-4359-BBBC-EDA732DC9464}" dt="2026-06-24T19:43:06.366" v="722"/>
          <ac:spMkLst>
            <pc:docMk/>
            <pc:sldMk cId="1055377434" sldId="289"/>
            <ac:spMk id="26" creationId="{32307E5A-3F51-E095-F7E8-3D4DD3838766}"/>
          </ac:spMkLst>
        </pc:spChg>
        <pc:spChg chg="add mod">
          <ac:chgData name="Margarita Maria Gonzalez Escobar" userId="fab5ae0e-27e4-4949-a218-ce6ddd9a0d78" providerId="ADAL" clId="{8A3AD168-19B8-4359-BBBC-EDA732DC9464}" dt="2026-06-24T19:43:06.366" v="722"/>
          <ac:spMkLst>
            <pc:docMk/>
            <pc:sldMk cId="1055377434" sldId="289"/>
            <ac:spMk id="27" creationId="{55AD7E44-7A5E-0250-3705-B9BC4D41922B}"/>
          </ac:spMkLst>
        </pc:spChg>
        <pc:spChg chg="add mod">
          <ac:chgData name="Margarita Maria Gonzalez Escobar" userId="fab5ae0e-27e4-4949-a218-ce6ddd9a0d78" providerId="ADAL" clId="{8A3AD168-19B8-4359-BBBC-EDA732DC9464}" dt="2026-06-24T19:43:06.366" v="722"/>
          <ac:spMkLst>
            <pc:docMk/>
            <pc:sldMk cId="1055377434" sldId="289"/>
            <ac:spMk id="28" creationId="{A808651A-BC37-0CA7-8A11-322FD55914DC}"/>
          </ac:spMkLst>
        </pc:spChg>
        <pc:spChg chg="add mod">
          <ac:chgData name="Margarita Maria Gonzalez Escobar" userId="fab5ae0e-27e4-4949-a218-ce6ddd9a0d78" providerId="ADAL" clId="{8A3AD168-19B8-4359-BBBC-EDA732DC9464}" dt="2026-06-24T19:43:06.366" v="722"/>
          <ac:spMkLst>
            <pc:docMk/>
            <pc:sldMk cId="1055377434" sldId="289"/>
            <ac:spMk id="29" creationId="{EBF65796-4B46-AF06-B4B9-698EA38CFB3B}"/>
          </ac:spMkLst>
        </pc:spChg>
        <pc:spChg chg="add mod">
          <ac:chgData name="Margarita Maria Gonzalez Escobar" userId="fab5ae0e-27e4-4949-a218-ce6ddd9a0d78" providerId="ADAL" clId="{8A3AD168-19B8-4359-BBBC-EDA732DC9464}" dt="2026-06-24T19:43:06.366" v="722"/>
          <ac:spMkLst>
            <pc:docMk/>
            <pc:sldMk cId="1055377434" sldId="289"/>
            <ac:spMk id="30" creationId="{E7CAA040-2314-B663-A701-E04CC192F895}"/>
          </ac:spMkLst>
        </pc:spChg>
        <pc:spChg chg="add mod">
          <ac:chgData name="Margarita Maria Gonzalez Escobar" userId="fab5ae0e-27e4-4949-a218-ce6ddd9a0d78" providerId="ADAL" clId="{8A3AD168-19B8-4359-BBBC-EDA732DC9464}" dt="2026-06-24T19:43:06.366" v="722"/>
          <ac:spMkLst>
            <pc:docMk/>
            <pc:sldMk cId="1055377434" sldId="289"/>
            <ac:spMk id="31" creationId="{86018632-14AE-4EF0-4368-497004D36214}"/>
          </ac:spMkLst>
        </pc:spChg>
        <pc:spChg chg="add mod">
          <ac:chgData name="Margarita Maria Gonzalez Escobar" userId="fab5ae0e-27e4-4949-a218-ce6ddd9a0d78" providerId="ADAL" clId="{8A3AD168-19B8-4359-BBBC-EDA732DC9464}" dt="2026-06-24T19:43:06.366" v="722"/>
          <ac:spMkLst>
            <pc:docMk/>
            <pc:sldMk cId="1055377434" sldId="289"/>
            <ac:spMk id="32" creationId="{A4F81132-7313-CA9C-9571-6F0A2A7F2984}"/>
          </ac:spMkLst>
        </pc:spChg>
        <pc:spChg chg="add mod">
          <ac:chgData name="Margarita Maria Gonzalez Escobar" userId="fab5ae0e-27e4-4949-a218-ce6ddd9a0d78" providerId="ADAL" clId="{8A3AD168-19B8-4359-BBBC-EDA732DC9464}" dt="2026-06-24T19:43:06.366" v="722"/>
          <ac:spMkLst>
            <pc:docMk/>
            <pc:sldMk cId="1055377434" sldId="289"/>
            <ac:spMk id="33" creationId="{3E726DB1-0499-C068-43D3-6A95746E64E6}"/>
          </ac:spMkLst>
        </pc:spChg>
        <pc:spChg chg="add mod">
          <ac:chgData name="Margarita Maria Gonzalez Escobar" userId="fab5ae0e-27e4-4949-a218-ce6ddd9a0d78" providerId="ADAL" clId="{8A3AD168-19B8-4359-BBBC-EDA732DC9464}" dt="2026-06-24T19:46:56.547" v="840" actId="20577"/>
          <ac:spMkLst>
            <pc:docMk/>
            <pc:sldMk cId="1055377434" sldId="289"/>
            <ac:spMk id="34" creationId="{1FBF501A-50D2-237C-A646-369F29B48DF1}"/>
          </ac:spMkLst>
        </pc:spChg>
        <pc:picChg chg="add mod">
          <ac:chgData name="Margarita Maria Gonzalez Escobar" userId="fab5ae0e-27e4-4949-a218-ce6ddd9a0d78" providerId="ADAL" clId="{8A3AD168-19B8-4359-BBBC-EDA732DC9464}" dt="2026-06-24T19:43:06.366" v="722"/>
          <ac:picMkLst>
            <pc:docMk/>
            <pc:sldMk cId="1055377434" sldId="289"/>
            <ac:picMk id="10" creationId="{C19090BD-AA60-E238-2C82-8BACE594CDED}"/>
          </ac:picMkLst>
        </pc:picChg>
        <pc:picChg chg="add mod">
          <ac:chgData name="Margarita Maria Gonzalez Escobar" userId="fab5ae0e-27e4-4949-a218-ce6ddd9a0d78" providerId="ADAL" clId="{8A3AD168-19B8-4359-BBBC-EDA732DC9464}" dt="2026-06-24T19:43:06.366" v="722"/>
          <ac:picMkLst>
            <pc:docMk/>
            <pc:sldMk cId="1055377434" sldId="289"/>
            <ac:picMk id="12" creationId="{FBD5E63D-28E4-7F6B-F6A6-DB67B6412885}"/>
          </ac:picMkLst>
        </pc:picChg>
        <pc:picChg chg="add mod">
          <ac:chgData name="Margarita Maria Gonzalez Escobar" userId="fab5ae0e-27e4-4949-a218-ce6ddd9a0d78" providerId="ADAL" clId="{8A3AD168-19B8-4359-BBBC-EDA732DC9464}" dt="2026-06-24T19:43:06.366" v="722"/>
          <ac:picMkLst>
            <pc:docMk/>
            <pc:sldMk cId="1055377434" sldId="289"/>
            <ac:picMk id="13" creationId="{4FE6F530-3344-40CD-935B-A1E271390CF5}"/>
          </ac:picMkLst>
        </pc:picChg>
        <pc:picChg chg="add mod">
          <ac:chgData name="Margarita Maria Gonzalez Escobar" userId="fab5ae0e-27e4-4949-a218-ce6ddd9a0d78" providerId="ADAL" clId="{8A3AD168-19B8-4359-BBBC-EDA732DC9464}" dt="2026-06-24T19:43:06.366" v="722"/>
          <ac:picMkLst>
            <pc:docMk/>
            <pc:sldMk cId="1055377434" sldId="289"/>
            <ac:picMk id="14" creationId="{199A7BAD-33D1-D07E-C764-95B2CF289E34}"/>
          </ac:picMkLst>
        </pc:picChg>
        <pc:picChg chg="add mod">
          <ac:chgData name="Margarita Maria Gonzalez Escobar" userId="fab5ae0e-27e4-4949-a218-ce6ddd9a0d78" providerId="ADAL" clId="{8A3AD168-19B8-4359-BBBC-EDA732DC9464}" dt="2026-06-24T19:43:06.366" v="722"/>
          <ac:picMkLst>
            <pc:docMk/>
            <pc:sldMk cId="1055377434" sldId="289"/>
            <ac:picMk id="15" creationId="{0DD558D3-7327-216A-6D51-1EE16AF4EC5F}"/>
          </ac:picMkLst>
        </pc:picChg>
        <pc:picChg chg="add mod">
          <ac:chgData name="Margarita Maria Gonzalez Escobar" userId="fab5ae0e-27e4-4949-a218-ce6ddd9a0d78" providerId="ADAL" clId="{8A3AD168-19B8-4359-BBBC-EDA732DC9464}" dt="2026-06-24T19:43:06.366" v="722"/>
          <ac:picMkLst>
            <pc:docMk/>
            <pc:sldMk cId="1055377434" sldId="289"/>
            <ac:picMk id="16" creationId="{33660DE9-A2EC-AA6F-0D86-D60F81E74064}"/>
          </ac:picMkLst>
        </pc:picChg>
        <pc:picChg chg="add mod">
          <ac:chgData name="Margarita Maria Gonzalez Escobar" userId="fab5ae0e-27e4-4949-a218-ce6ddd9a0d78" providerId="ADAL" clId="{8A3AD168-19B8-4359-BBBC-EDA732DC9464}" dt="2026-06-24T19:43:06.366" v="722"/>
          <ac:picMkLst>
            <pc:docMk/>
            <pc:sldMk cId="1055377434" sldId="289"/>
            <ac:picMk id="17" creationId="{6CFABA49-AF33-B897-1524-191125065E98}"/>
          </ac:picMkLst>
        </pc:picChg>
        <pc:picChg chg="add mod">
          <ac:chgData name="Margarita Maria Gonzalez Escobar" userId="fab5ae0e-27e4-4949-a218-ce6ddd9a0d78" providerId="ADAL" clId="{8A3AD168-19B8-4359-BBBC-EDA732DC9464}" dt="2026-06-24T19:43:06.366" v="722"/>
          <ac:picMkLst>
            <pc:docMk/>
            <pc:sldMk cId="1055377434" sldId="289"/>
            <ac:picMk id="18" creationId="{EBE804EC-B679-DC51-EB30-A9477E999EB2}"/>
          </ac:picMkLst>
        </pc:picChg>
        <pc:picChg chg="add del mod">
          <ac:chgData name="Margarita Maria Gonzalez Escobar" userId="fab5ae0e-27e4-4949-a218-ce6ddd9a0d78" providerId="ADAL" clId="{8A3AD168-19B8-4359-BBBC-EDA732DC9464}" dt="2026-06-24T20:08:53.648" v="976" actId="14100"/>
          <ac:picMkLst>
            <pc:docMk/>
            <pc:sldMk cId="1055377434" sldId="289"/>
            <ac:picMk id="19" creationId="{9EC068EC-0D8A-CD68-9664-8D609C68A1C1}"/>
          </ac:picMkLst>
        </pc:picChg>
        <pc:cxnChg chg="add mod">
          <ac:chgData name="Margarita Maria Gonzalez Escobar" userId="fab5ae0e-27e4-4949-a218-ce6ddd9a0d78" providerId="ADAL" clId="{8A3AD168-19B8-4359-BBBC-EDA732DC9464}" dt="2026-06-24T19:43:06.366" v="722"/>
          <ac:cxnSpMkLst>
            <pc:docMk/>
            <pc:sldMk cId="1055377434" sldId="289"/>
            <ac:cxnSpMk id="8" creationId="{9CCCDA10-1BD6-DE08-AEAF-B500AAD8EE30}"/>
          </ac:cxnSpMkLst>
        </pc:cxnChg>
      </pc:sldChg>
      <pc:sldChg chg="addSp modSp add mod">
        <pc:chgData name="Margarita Maria Gonzalez Escobar" userId="fab5ae0e-27e4-4949-a218-ce6ddd9a0d78" providerId="ADAL" clId="{8A3AD168-19B8-4359-BBBC-EDA732DC9464}" dt="2026-06-25T20:23:00.812" v="1201" actId="1076"/>
        <pc:sldMkLst>
          <pc:docMk/>
          <pc:sldMk cId="3803568794" sldId="290"/>
        </pc:sldMkLst>
        <pc:spChg chg="add mod">
          <ac:chgData name="Margarita Maria Gonzalez Escobar" userId="fab5ae0e-27e4-4949-a218-ce6ddd9a0d78" providerId="ADAL" clId="{8A3AD168-19B8-4359-BBBC-EDA732DC9464}" dt="2026-06-25T20:23:00.812" v="1201" actId="1076"/>
          <ac:spMkLst>
            <pc:docMk/>
            <pc:sldMk cId="3803568794" sldId="290"/>
            <ac:spMk id="2" creationId="{BBBE37E5-698F-D7C1-F53F-FCBD85D60E9F}"/>
          </ac:spMkLst>
        </pc:spChg>
      </pc:sldChg>
      <pc:sldChg chg="addSp delSp modSp add modAnim">
        <pc:chgData name="Margarita Maria Gonzalez Escobar" userId="fab5ae0e-27e4-4949-a218-ce6ddd9a0d78" providerId="ADAL" clId="{8A3AD168-19B8-4359-BBBC-EDA732DC9464}" dt="2026-06-24T20:14:30.905" v="984"/>
        <pc:sldMkLst>
          <pc:docMk/>
          <pc:sldMk cId="732567146" sldId="291"/>
        </pc:sldMkLst>
        <pc:spChg chg="add mod">
          <ac:chgData name="Margarita Maria Gonzalez Escobar" userId="fab5ae0e-27e4-4949-a218-ce6ddd9a0d78" providerId="ADAL" clId="{8A3AD168-19B8-4359-BBBC-EDA732DC9464}" dt="2026-06-24T20:14:30.905" v="984"/>
          <ac:spMkLst>
            <pc:docMk/>
            <pc:sldMk cId="732567146" sldId="291"/>
            <ac:spMk id="5" creationId="{F726CC81-3178-4D16-9052-BF85E279157B}"/>
          </ac:spMkLst>
        </pc:spChg>
        <pc:graphicFrameChg chg="add mod">
          <ac:chgData name="Margarita Maria Gonzalez Escobar" userId="fab5ae0e-27e4-4949-a218-ce6ddd9a0d78" providerId="ADAL" clId="{8A3AD168-19B8-4359-BBBC-EDA732DC9464}" dt="2026-06-24T20:13:58.955" v="983"/>
          <ac:graphicFrameMkLst>
            <pc:docMk/>
            <pc:sldMk cId="732567146" sldId="291"/>
            <ac:graphicFrameMk id="3" creationId="{2E6FCC39-BCD5-ED3D-941A-40C786A8A920}"/>
          </ac:graphicFrameMkLst>
        </pc:graphicFrameChg>
      </pc:sldChg>
      <pc:sldChg chg="addSp delSp modSp add mod delAnim">
        <pc:chgData name="Margarita Maria Gonzalez Escobar" userId="fab5ae0e-27e4-4949-a218-ce6ddd9a0d78" providerId="ADAL" clId="{8A3AD168-19B8-4359-BBBC-EDA732DC9464}" dt="2026-06-24T20:23:15.288" v="1007"/>
        <pc:sldMkLst>
          <pc:docMk/>
          <pc:sldMk cId="3800961018" sldId="292"/>
        </pc:sldMkLst>
        <pc:spChg chg="add mod">
          <ac:chgData name="Margarita Maria Gonzalez Escobar" userId="fab5ae0e-27e4-4949-a218-ce6ddd9a0d78" providerId="ADAL" clId="{8A3AD168-19B8-4359-BBBC-EDA732DC9464}" dt="2026-06-24T20:23:05.678" v="1006"/>
          <ac:spMkLst>
            <pc:docMk/>
            <pc:sldMk cId="3800961018" sldId="292"/>
            <ac:spMk id="2" creationId="{45DA5586-6DFC-8F96-19F4-504CB0F7AD9B}"/>
          </ac:spMkLst>
        </pc:spChg>
        <pc:spChg chg="add mod">
          <ac:chgData name="Margarita Maria Gonzalez Escobar" userId="fab5ae0e-27e4-4949-a218-ce6ddd9a0d78" providerId="ADAL" clId="{8A3AD168-19B8-4359-BBBC-EDA732DC9464}" dt="2026-06-24T20:23:15.288" v="1007"/>
          <ac:spMkLst>
            <pc:docMk/>
            <pc:sldMk cId="3800961018" sldId="292"/>
            <ac:spMk id="3" creationId="{CFE00C64-FD43-95A4-1F5A-FDE1FFFB6A01}"/>
          </ac:spMkLst>
        </pc:spChg>
      </pc:sldChg>
      <pc:sldChg chg="addSp delSp modSp add del mod">
        <pc:chgData name="Margarita Maria Gonzalez Escobar" userId="fab5ae0e-27e4-4949-a218-ce6ddd9a0d78" providerId="ADAL" clId="{8A3AD168-19B8-4359-BBBC-EDA732DC9464}" dt="2026-06-25T20:23:51.018" v="1206" actId="207"/>
        <pc:sldMkLst>
          <pc:docMk/>
          <pc:sldMk cId="1349842063" sldId="293"/>
        </pc:sldMkLst>
        <pc:spChg chg="add mod">
          <ac:chgData name="Margarita Maria Gonzalez Escobar" userId="fab5ae0e-27e4-4949-a218-ce6ddd9a0d78" providerId="ADAL" clId="{8A3AD168-19B8-4359-BBBC-EDA732DC9464}" dt="2026-06-25T15:14:57.074" v="1182"/>
          <ac:spMkLst>
            <pc:docMk/>
            <pc:sldMk cId="1349842063" sldId="293"/>
            <ac:spMk id="2" creationId="{132B2621-3EFF-E8A1-9C05-27C617A09342}"/>
          </ac:spMkLst>
        </pc:spChg>
        <pc:spChg chg="add mod">
          <ac:chgData name="Margarita Maria Gonzalez Escobar" userId="fab5ae0e-27e4-4949-a218-ce6ddd9a0d78" providerId="ADAL" clId="{8A3AD168-19B8-4359-BBBC-EDA732DC9464}" dt="2026-06-25T15:14:57.074" v="1182"/>
          <ac:spMkLst>
            <pc:docMk/>
            <pc:sldMk cId="1349842063" sldId="293"/>
            <ac:spMk id="3" creationId="{167CB44D-30A9-DD06-1873-F9993E09AF2F}"/>
          </ac:spMkLst>
        </pc:spChg>
        <pc:graphicFrameChg chg="add mod modGraphic">
          <ac:chgData name="Margarita Maria Gonzalez Escobar" userId="fab5ae0e-27e4-4949-a218-ce6ddd9a0d78" providerId="ADAL" clId="{8A3AD168-19B8-4359-BBBC-EDA732DC9464}" dt="2026-06-25T20:23:51.018" v="1206" actId="207"/>
          <ac:graphicFrameMkLst>
            <pc:docMk/>
            <pc:sldMk cId="1349842063" sldId="293"/>
            <ac:graphicFrameMk id="12" creationId="{5C7CF962-3B1B-6F14-E16B-7FA8E59DF290}"/>
          </ac:graphicFrameMkLst>
        </pc:graphicFrameChg>
        <pc:graphicFrameChg chg="add mod">
          <ac:chgData name="Margarita Maria Gonzalez Escobar" userId="fab5ae0e-27e4-4949-a218-ce6ddd9a0d78" providerId="ADAL" clId="{8A3AD168-19B8-4359-BBBC-EDA732DC9464}" dt="2026-06-25T20:23:17.276" v="1202" actId="1076"/>
          <ac:graphicFrameMkLst>
            <pc:docMk/>
            <pc:sldMk cId="1349842063" sldId="293"/>
            <ac:graphicFrameMk id="13" creationId="{D8BE870C-10E9-E6B5-DEF0-16633F90B3BB}"/>
          </ac:graphicFrameMkLst>
        </pc:graphicFrameChg>
        <pc:cxnChg chg="add mod">
          <ac:chgData name="Margarita Maria Gonzalez Escobar" userId="fab5ae0e-27e4-4949-a218-ce6ddd9a0d78" providerId="ADAL" clId="{8A3AD168-19B8-4359-BBBC-EDA732DC9464}" dt="2026-06-25T15:14:57.074" v="1182"/>
          <ac:cxnSpMkLst>
            <pc:docMk/>
            <pc:sldMk cId="1349842063" sldId="293"/>
            <ac:cxnSpMk id="10" creationId="{83CBBFF9-A635-0A50-9355-BBF72019E506}"/>
          </ac:cxnSpMkLst>
        </pc:cxnChg>
      </pc:sldChg>
      <pc:sldChg chg="new del">
        <pc:chgData name="Margarita Maria Gonzalez Escobar" userId="fab5ae0e-27e4-4949-a218-ce6ddd9a0d78" providerId="ADAL" clId="{8A3AD168-19B8-4359-BBBC-EDA732DC9464}" dt="2026-06-24T20:21:37.966" v="1002" actId="47"/>
        <pc:sldMkLst>
          <pc:docMk/>
          <pc:sldMk cId="1560580104" sldId="293"/>
        </pc:sldMkLst>
      </pc:sldChg>
      <pc:sldChg chg="addSp delSp modSp add del mod">
        <pc:chgData name="Margarita Maria Gonzalez Escobar" userId="fab5ae0e-27e4-4949-a218-ce6ddd9a0d78" providerId="ADAL" clId="{8A3AD168-19B8-4359-BBBC-EDA732DC9464}" dt="2026-06-25T20:24:23.975" v="1208" actId="1076"/>
        <pc:sldMkLst>
          <pc:docMk/>
          <pc:sldMk cId="3855845640" sldId="294"/>
        </pc:sldMkLst>
        <pc:spChg chg="add del mod">
          <ac:chgData name="Margarita Maria Gonzalez Escobar" userId="fab5ae0e-27e4-4949-a218-ce6ddd9a0d78" providerId="ADAL" clId="{8A3AD168-19B8-4359-BBBC-EDA732DC9464}" dt="2026-06-25T15:15:38.966" v="1187" actId="478"/>
          <ac:spMkLst>
            <pc:docMk/>
            <pc:sldMk cId="3855845640" sldId="294"/>
            <ac:spMk id="3" creationId="{999BE62A-7BB3-9611-0F1C-5E662B4B8799}"/>
          </ac:spMkLst>
        </pc:spChg>
        <pc:graphicFrameChg chg="add del mod">
          <ac:chgData name="Margarita Maria Gonzalez Escobar" userId="fab5ae0e-27e4-4949-a218-ce6ddd9a0d78" providerId="ADAL" clId="{8A3AD168-19B8-4359-BBBC-EDA732DC9464}" dt="2026-06-25T20:24:23.975" v="1208" actId="1076"/>
          <ac:graphicFrameMkLst>
            <pc:docMk/>
            <pc:sldMk cId="3855845640" sldId="294"/>
            <ac:graphicFrameMk id="8" creationId="{6E31FF1B-D5DF-2DA2-32FC-841DC4392802}"/>
          </ac:graphicFrameMkLst>
        </pc:graphicFrameChg>
        <pc:graphicFrameChg chg="add del mod">
          <ac:chgData name="Margarita Maria Gonzalez Escobar" userId="fab5ae0e-27e4-4949-a218-ce6ddd9a0d78" providerId="ADAL" clId="{8A3AD168-19B8-4359-BBBC-EDA732DC9464}" dt="2026-06-25T20:24:21.045" v="1207" actId="1076"/>
          <ac:graphicFrameMkLst>
            <pc:docMk/>
            <pc:sldMk cId="3855845640" sldId="294"/>
            <ac:graphicFrameMk id="10" creationId="{55A050ED-EF0C-9099-B9AB-393CB774B90A}"/>
          </ac:graphicFrameMkLst>
        </pc:graphicFrameChg>
      </pc:sldChg>
      <pc:sldChg chg="addSp modSp add mod">
        <pc:chgData name="Margarita Maria Gonzalez Escobar" userId="fab5ae0e-27e4-4949-a218-ce6ddd9a0d78" providerId="ADAL" clId="{8A3AD168-19B8-4359-BBBC-EDA732DC9464}" dt="2026-06-24T20:39:44.889" v="1025" actId="1076"/>
        <pc:sldMkLst>
          <pc:docMk/>
          <pc:sldMk cId="2890723982" sldId="295"/>
        </pc:sldMkLst>
        <pc:spChg chg="add mod">
          <ac:chgData name="Margarita Maria Gonzalez Escobar" userId="fab5ae0e-27e4-4949-a218-ce6ddd9a0d78" providerId="ADAL" clId="{8A3AD168-19B8-4359-BBBC-EDA732DC9464}" dt="2026-06-24T20:39:39.609" v="1024" actId="1076"/>
          <ac:spMkLst>
            <pc:docMk/>
            <pc:sldMk cId="2890723982" sldId="295"/>
            <ac:spMk id="2" creationId="{D5F2EE1D-0B88-08E7-04FA-1E9E2905B1CA}"/>
          </ac:spMkLst>
        </pc:spChg>
        <pc:spChg chg="add mod">
          <ac:chgData name="Margarita Maria Gonzalez Escobar" userId="fab5ae0e-27e4-4949-a218-ce6ddd9a0d78" providerId="ADAL" clId="{8A3AD168-19B8-4359-BBBC-EDA732DC9464}" dt="2026-06-24T20:39:44.889" v="1025" actId="1076"/>
          <ac:spMkLst>
            <pc:docMk/>
            <pc:sldMk cId="2890723982" sldId="295"/>
            <ac:spMk id="3" creationId="{8EA0BF50-F7F7-A2DC-E19D-C918AF713D6D}"/>
          </ac:spMkLst>
        </pc:spChg>
      </pc:sldChg>
      <pc:sldChg chg="addSp delSp modSp add mod">
        <pc:chgData name="Margarita Maria Gonzalez Escobar" userId="fab5ae0e-27e4-4949-a218-ce6ddd9a0d78" providerId="ADAL" clId="{8A3AD168-19B8-4359-BBBC-EDA732DC9464}" dt="2026-06-26T22:07:08.886" v="1648" actId="14100"/>
        <pc:sldMkLst>
          <pc:docMk/>
          <pc:sldMk cId="2736662382" sldId="296"/>
        </pc:sldMkLst>
        <pc:spChg chg="add mod">
          <ac:chgData name="Margarita Maria Gonzalez Escobar" userId="fab5ae0e-27e4-4949-a218-ce6ddd9a0d78" providerId="ADAL" clId="{8A3AD168-19B8-4359-BBBC-EDA732DC9464}" dt="2026-06-26T22:06:39.140" v="1645" actId="14100"/>
          <ac:spMkLst>
            <pc:docMk/>
            <pc:sldMk cId="2736662382" sldId="296"/>
            <ac:spMk id="2" creationId="{3CF57C00-653F-A3CD-F00B-451F7663F731}"/>
          </ac:spMkLst>
        </pc:spChg>
        <pc:spChg chg="add mod">
          <ac:chgData name="Margarita Maria Gonzalez Escobar" userId="fab5ae0e-27e4-4949-a218-ce6ddd9a0d78" providerId="ADAL" clId="{8A3AD168-19B8-4359-BBBC-EDA732DC9464}" dt="2026-06-26T22:07:08.886" v="1648" actId="14100"/>
          <ac:spMkLst>
            <pc:docMk/>
            <pc:sldMk cId="2736662382" sldId="296"/>
            <ac:spMk id="44" creationId="{D067659D-1B7E-0102-ED6D-9C0B7CEB82DE}"/>
          </ac:spMkLst>
        </pc:spChg>
        <pc:spChg chg="add mod">
          <ac:chgData name="Margarita Maria Gonzalez Escobar" userId="fab5ae0e-27e4-4949-a218-ce6ddd9a0d78" providerId="ADAL" clId="{8A3AD168-19B8-4359-BBBC-EDA732DC9464}" dt="2026-06-26T21:57:47.726" v="1484"/>
          <ac:spMkLst>
            <pc:docMk/>
            <pc:sldMk cId="2736662382" sldId="296"/>
            <ac:spMk id="45" creationId="{DF53B153-9281-88A3-B632-29C9203CCBBD}"/>
          </ac:spMkLst>
        </pc:spChg>
        <pc:spChg chg="add mod">
          <ac:chgData name="Margarita Maria Gonzalez Escobar" userId="fab5ae0e-27e4-4949-a218-ce6ddd9a0d78" providerId="ADAL" clId="{8A3AD168-19B8-4359-BBBC-EDA732DC9464}" dt="2026-06-26T21:57:47.726" v="1484"/>
          <ac:spMkLst>
            <pc:docMk/>
            <pc:sldMk cId="2736662382" sldId="296"/>
            <ac:spMk id="46" creationId="{46FA177F-AC0C-566B-62FD-5969F12697B4}"/>
          </ac:spMkLst>
        </pc:spChg>
        <pc:spChg chg="add mod">
          <ac:chgData name="Margarita Maria Gonzalez Escobar" userId="fab5ae0e-27e4-4949-a218-ce6ddd9a0d78" providerId="ADAL" clId="{8A3AD168-19B8-4359-BBBC-EDA732DC9464}" dt="2026-06-26T21:57:47.726" v="1484"/>
          <ac:spMkLst>
            <pc:docMk/>
            <pc:sldMk cId="2736662382" sldId="296"/>
            <ac:spMk id="47" creationId="{FF32996D-3E3F-B686-72DD-373A5D5AC2BB}"/>
          </ac:spMkLst>
        </pc:spChg>
        <pc:spChg chg="add mod">
          <ac:chgData name="Margarita Maria Gonzalez Escobar" userId="fab5ae0e-27e4-4949-a218-ce6ddd9a0d78" providerId="ADAL" clId="{8A3AD168-19B8-4359-BBBC-EDA732DC9464}" dt="2026-06-26T21:57:47.726" v="1484"/>
          <ac:spMkLst>
            <pc:docMk/>
            <pc:sldMk cId="2736662382" sldId="296"/>
            <ac:spMk id="48" creationId="{CAF836B6-2814-21C1-F424-FDA07029D9A3}"/>
          </ac:spMkLst>
        </pc:spChg>
        <pc:spChg chg="add mod">
          <ac:chgData name="Margarita Maria Gonzalez Escobar" userId="fab5ae0e-27e4-4949-a218-ce6ddd9a0d78" providerId="ADAL" clId="{8A3AD168-19B8-4359-BBBC-EDA732DC9464}" dt="2026-06-26T21:57:47.726" v="1484"/>
          <ac:spMkLst>
            <pc:docMk/>
            <pc:sldMk cId="2736662382" sldId="296"/>
            <ac:spMk id="49" creationId="{F317286A-1054-634C-1AE6-6114BB3A4000}"/>
          </ac:spMkLst>
        </pc:spChg>
        <pc:spChg chg="add mod">
          <ac:chgData name="Margarita Maria Gonzalez Escobar" userId="fab5ae0e-27e4-4949-a218-ce6ddd9a0d78" providerId="ADAL" clId="{8A3AD168-19B8-4359-BBBC-EDA732DC9464}" dt="2026-06-26T21:57:47.726" v="1484"/>
          <ac:spMkLst>
            <pc:docMk/>
            <pc:sldMk cId="2736662382" sldId="296"/>
            <ac:spMk id="50" creationId="{B7A0D3E5-9D67-6DA4-0AA1-D4DA8A0C75BD}"/>
          </ac:spMkLst>
        </pc:spChg>
        <pc:spChg chg="add mod">
          <ac:chgData name="Margarita Maria Gonzalez Escobar" userId="fab5ae0e-27e4-4949-a218-ce6ddd9a0d78" providerId="ADAL" clId="{8A3AD168-19B8-4359-BBBC-EDA732DC9464}" dt="2026-06-26T21:57:47.726" v="1484"/>
          <ac:spMkLst>
            <pc:docMk/>
            <pc:sldMk cId="2736662382" sldId="296"/>
            <ac:spMk id="51" creationId="{E672277D-0F79-178A-ABCB-FB811DAC8977}"/>
          </ac:spMkLst>
        </pc:spChg>
        <pc:spChg chg="add mod">
          <ac:chgData name="Margarita Maria Gonzalez Escobar" userId="fab5ae0e-27e4-4949-a218-ce6ddd9a0d78" providerId="ADAL" clId="{8A3AD168-19B8-4359-BBBC-EDA732DC9464}" dt="2026-06-26T21:57:47.726" v="1484"/>
          <ac:spMkLst>
            <pc:docMk/>
            <pc:sldMk cId="2736662382" sldId="296"/>
            <ac:spMk id="52" creationId="{3BC57688-3DF7-BF57-BE77-6855CFAF70CF}"/>
          </ac:spMkLst>
        </pc:spChg>
        <pc:spChg chg="add mod">
          <ac:chgData name="Margarita Maria Gonzalez Escobar" userId="fab5ae0e-27e4-4949-a218-ce6ddd9a0d78" providerId="ADAL" clId="{8A3AD168-19B8-4359-BBBC-EDA732DC9464}" dt="2026-06-26T21:57:47.726" v="1484"/>
          <ac:spMkLst>
            <pc:docMk/>
            <pc:sldMk cId="2736662382" sldId="296"/>
            <ac:spMk id="53" creationId="{8ABEE079-E06B-F9CE-85BA-F91291EFF873}"/>
          </ac:spMkLst>
        </pc:spChg>
        <pc:spChg chg="add mod">
          <ac:chgData name="Margarita Maria Gonzalez Escobar" userId="fab5ae0e-27e4-4949-a218-ce6ddd9a0d78" providerId="ADAL" clId="{8A3AD168-19B8-4359-BBBC-EDA732DC9464}" dt="2026-06-26T21:57:47.726" v="1484"/>
          <ac:spMkLst>
            <pc:docMk/>
            <pc:sldMk cId="2736662382" sldId="296"/>
            <ac:spMk id="54" creationId="{7DD20231-2DE2-9B76-DD93-7EC9D01678C5}"/>
          </ac:spMkLst>
        </pc:spChg>
        <pc:spChg chg="add mod">
          <ac:chgData name="Margarita Maria Gonzalez Escobar" userId="fab5ae0e-27e4-4949-a218-ce6ddd9a0d78" providerId="ADAL" clId="{8A3AD168-19B8-4359-BBBC-EDA732DC9464}" dt="2026-06-26T21:57:47.726" v="1484"/>
          <ac:spMkLst>
            <pc:docMk/>
            <pc:sldMk cId="2736662382" sldId="296"/>
            <ac:spMk id="55" creationId="{18EDC6F5-750F-C542-6A31-97B98551970E}"/>
          </ac:spMkLst>
        </pc:spChg>
        <pc:spChg chg="add mod">
          <ac:chgData name="Margarita Maria Gonzalez Escobar" userId="fab5ae0e-27e4-4949-a218-ce6ddd9a0d78" providerId="ADAL" clId="{8A3AD168-19B8-4359-BBBC-EDA732DC9464}" dt="2026-06-26T21:57:47.726" v="1484"/>
          <ac:spMkLst>
            <pc:docMk/>
            <pc:sldMk cId="2736662382" sldId="296"/>
            <ac:spMk id="56" creationId="{1AB5C47F-8F8C-D8F4-49E9-E47166401368}"/>
          </ac:spMkLst>
        </pc:spChg>
        <pc:spChg chg="add mod">
          <ac:chgData name="Margarita Maria Gonzalez Escobar" userId="fab5ae0e-27e4-4949-a218-ce6ddd9a0d78" providerId="ADAL" clId="{8A3AD168-19B8-4359-BBBC-EDA732DC9464}" dt="2026-06-26T21:57:47.726" v="1484"/>
          <ac:spMkLst>
            <pc:docMk/>
            <pc:sldMk cId="2736662382" sldId="296"/>
            <ac:spMk id="57" creationId="{9D5C6DB7-B479-1B17-A3B2-3D5CA5689D0B}"/>
          </ac:spMkLst>
        </pc:spChg>
        <pc:spChg chg="add mod">
          <ac:chgData name="Margarita Maria Gonzalez Escobar" userId="fab5ae0e-27e4-4949-a218-ce6ddd9a0d78" providerId="ADAL" clId="{8A3AD168-19B8-4359-BBBC-EDA732DC9464}" dt="2026-06-26T21:57:47.726" v="1484"/>
          <ac:spMkLst>
            <pc:docMk/>
            <pc:sldMk cId="2736662382" sldId="296"/>
            <ac:spMk id="58" creationId="{93C1E13A-9433-B799-879A-BDE6EAE3136B}"/>
          </ac:spMkLst>
        </pc:spChg>
        <pc:spChg chg="add mod">
          <ac:chgData name="Margarita Maria Gonzalez Escobar" userId="fab5ae0e-27e4-4949-a218-ce6ddd9a0d78" providerId="ADAL" clId="{8A3AD168-19B8-4359-BBBC-EDA732DC9464}" dt="2026-06-26T21:57:47.726" v="1484"/>
          <ac:spMkLst>
            <pc:docMk/>
            <pc:sldMk cId="2736662382" sldId="296"/>
            <ac:spMk id="59" creationId="{88504C99-B110-ED25-663B-1F53CEEBD71F}"/>
          </ac:spMkLst>
        </pc:spChg>
        <pc:spChg chg="add mod">
          <ac:chgData name="Margarita Maria Gonzalez Escobar" userId="fab5ae0e-27e4-4949-a218-ce6ddd9a0d78" providerId="ADAL" clId="{8A3AD168-19B8-4359-BBBC-EDA732DC9464}" dt="2026-06-26T21:57:47.726" v="1484"/>
          <ac:spMkLst>
            <pc:docMk/>
            <pc:sldMk cId="2736662382" sldId="296"/>
            <ac:spMk id="60" creationId="{E207FE82-2F96-6968-DCCE-19A48DCCD820}"/>
          </ac:spMkLst>
        </pc:spChg>
        <pc:spChg chg="add mod">
          <ac:chgData name="Margarita Maria Gonzalez Escobar" userId="fab5ae0e-27e4-4949-a218-ce6ddd9a0d78" providerId="ADAL" clId="{8A3AD168-19B8-4359-BBBC-EDA732DC9464}" dt="2026-06-26T21:57:47.726" v="1484"/>
          <ac:spMkLst>
            <pc:docMk/>
            <pc:sldMk cId="2736662382" sldId="296"/>
            <ac:spMk id="61" creationId="{4E9BF7AF-F68A-733D-CC42-02C9C0A587D7}"/>
          </ac:spMkLst>
        </pc:spChg>
        <pc:spChg chg="add mod">
          <ac:chgData name="Margarita Maria Gonzalez Escobar" userId="fab5ae0e-27e4-4949-a218-ce6ddd9a0d78" providerId="ADAL" clId="{8A3AD168-19B8-4359-BBBC-EDA732DC9464}" dt="2026-06-26T21:57:47.726" v="1484"/>
          <ac:spMkLst>
            <pc:docMk/>
            <pc:sldMk cId="2736662382" sldId="296"/>
            <ac:spMk id="62" creationId="{787DAA23-7F82-FFFE-EF4F-DB8599C3945B}"/>
          </ac:spMkLst>
        </pc:spChg>
        <pc:spChg chg="add mod">
          <ac:chgData name="Margarita Maria Gonzalez Escobar" userId="fab5ae0e-27e4-4949-a218-ce6ddd9a0d78" providerId="ADAL" clId="{8A3AD168-19B8-4359-BBBC-EDA732DC9464}" dt="2026-06-26T21:57:47.726" v="1484"/>
          <ac:spMkLst>
            <pc:docMk/>
            <pc:sldMk cId="2736662382" sldId="296"/>
            <ac:spMk id="63" creationId="{C6B73504-C64C-6133-5659-A0121A08AAEA}"/>
          </ac:spMkLst>
        </pc:spChg>
        <pc:spChg chg="add mod">
          <ac:chgData name="Margarita Maria Gonzalez Escobar" userId="fab5ae0e-27e4-4949-a218-ce6ddd9a0d78" providerId="ADAL" clId="{8A3AD168-19B8-4359-BBBC-EDA732DC9464}" dt="2026-06-26T21:57:47.726" v="1484"/>
          <ac:spMkLst>
            <pc:docMk/>
            <pc:sldMk cId="2736662382" sldId="296"/>
            <ac:spMk id="64" creationId="{E7EF69F8-5FDD-4C66-2AF0-2D3CF2C6C681}"/>
          </ac:spMkLst>
        </pc:spChg>
        <pc:picChg chg="add del mod">
          <ac:chgData name="Margarita Maria Gonzalez Escobar" userId="fab5ae0e-27e4-4949-a218-ce6ddd9a0d78" providerId="ADAL" clId="{8A3AD168-19B8-4359-BBBC-EDA732DC9464}" dt="2026-06-24T20:53:31.104" v="1077" actId="478"/>
          <ac:picMkLst>
            <pc:docMk/>
            <pc:sldMk cId="2736662382" sldId="296"/>
            <ac:picMk id="9" creationId="{7AE83EED-B8C0-1B38-9D72-686FC20DD746}"/>
          </ac:picMkLst>
        </pc:picChg>
      </pc:sldChg>
      <pc:sldChg chg="addSp delSp modSp add mod">
        <pc:chgData name="Margarita Maria Gonzalez Escobar" userId="fab5ae0e-27e4-4949-a218-ce6ddd9a0d78" providerId="ADAL" clId="{8A3AD168-19B8-4359-BBBC-EDA732DC9464}" dt="2026-06-26T22:05:22.347" v="1631" actId="1076"/>
        <pc:sldMkLst>
          <pc:docMk/>
          <pc:sldMk cId="382865588" sldId="297"/>
        </pc:sldMkLst>
        <pc:spChg chg="add mod">
          <ac:chgData name="Margarita Maria Gonzalez Escobar" userId="fab5ae0e-27e4-4949-a218-ce6ddd9a0d78" providerId="ADAL" clId="{8A3AD168-19B8-4359-BBBC-EDA732DC9464}" dt="2026-06-26T22:05:22.347" v="1631" actId="1076"/>
          <ac:spMkLst>
            <pc:docMk/>
            <pc:sldMk cId="382865588" sldId="297"/>
            <ac:spMk id="2" creationId="{02813D0E-B258-2C01-796E-EA29BD676D81}"/>
          </ac:spMkLst>
        </pc:spChg>
        <pc:spChg chg="add mod">
          <ac:chgData name="Margarita Maria Gonzalez Escobar" userId="fab5ae0e-27e4-4949-a218-ce6ddd9a0d78" providerId="ADAL" clId="{8A3AD168-19B8-4359-BBBC-EDA732DC9464}" dt="2026-06-26T22:04:37.955" v="1578" actId="1076"/>
          <ac:spMkLst>
            <pc:docMk/>
            <pc:sldMk cId="382865588" sldId="297"/>
            <ac:spMk id="26" creationId="{C2CF3515-AF4C-101A-7969-CC4ED90F1260}"/>
          </ac:spMkLst>
        </pc:spChg>
        <pc:graphicFrameChg chg="add mod">
          <ac:chgData name="Margarita Maria Gonzalez Escobar" userId="fab5ae0e-27e4-4949-a218-ce6ddd9a0d78" providerId="ADAL" clId="{8A3AD168-19B8-4359-BBBC-EDA732DC9464}" dt="2026-06-26T22:04:09.717" v="1574" actId="14100"/>
          <ac:graphicFrameMkLst>
            <pc:docMk/>
            <pc:sldMk cId="382865588" sldId="297"/>
            <ac:graphicFrameMk id="27" creationId="{1A67D771-9F83-B184-9BD4-3502E95FA040}"/>
          </ac:graphicFrameMkLst>
        </pc:graphicFrameChg>
        <pc:picChg chg="mod">
          <ac:chgData name="Margarita Maria Gonzalez Escobar" userId="fab5ae0e-27e4-4949-a218-ce6ddd9a0d78" providerId="ADAL" clId="{8A3AD168-19B8-4359-BBBC-EDA732DC9464}" dt="2026-06-26T22:05:11.500" v="1629" actId="1076"/>
          <ac:picMkLst>
            <pc:docMk/>
            <pc:sldMk cId="382865588" sldId="297"/>
            <ac:picMk id="7" creationId="{38C57BB9-BF33-35A5-1952-CEE1FB94A785}"/>
          </ac:picMkLst>
        </pc:picChg>
      </pc:sldChg>
      <pc:sldChg chg="addSp delSp modSp add del mod">
        <pc:chgData name="Margarita Maria Gonzalez Escobar" userId="fab5ae0e-27e4-4949-a218-ce6ddd9a0d78" providerId="ADAL" clId="{8A3AD168-19B8-4359-BBBC-EDA732DC9464}" dt="2026-06-25T15:17:39.117" v="1197" actId="47"/>
        <pc:sldMkLst>
          <pc:docMk/>
          <pc:sldMk cId="3774302229" sldId="298"/>
        </pc:sldMkLst>
      </pc:sldChg>
      <pc:sldChg chg="add del">
        <pc:chgData name="Margarita Maria Gonzalez Escobar" userId="fab5ae0e-27e4-4949-a218-ce6ddd9a0d78" providerId="ADAL" clId="{8A3AD168-19B8-4359-BBBC-EDA732DC9464}" dt="2026-06-25T15:17:13.859" v="1196" actId="47"/>
        <pc:sldMkLst>
          <pc:docMk/>
          <pc:sldMk cId="896978243" sldId="299"/>
        </pc:sldMkLst>
      </pc:sldChg>
      <pc:sldChg chg="addSp modSp add">
        <pc:chgData name="Margarita Maria Gonzalez Escobar" userId="fab5ae0e-27e4-4949-a218-ce6ddd9a0d78" providerId="ADAL" clId="{8A3AD168-19B8-4359-BBBC-EDA732DC9464}" dt="2026-06-24T20:43:20.884" v="1034"/>
        <pc:sldMkLst>
          <pc:docMk/>
          <pc:sldMk cId="1095812555" sldId="300"/>
        </pc:sldMkLst>
        <pc:spChg chg="add mod">
          <ac:chgData name="Margarita Maria Gonzalez Escobar" userId="fab5ae0e-27e4-4949-a218-ce6ddd9a0d78" providerId="ADAL" clId="{8A3AD168-19B8-4359-BBBC-EDA732DC9464}" dt="2026-06-24T20:43:20.884" v="1034"/>
          <ac:spMkLst>
            <pc:docMk/>
            <pc:sldMk cId="1095812555" sldId="300"/>
            <ac:spMk id="2" creationId="{4BCB9EA8-9DAC-DE8A-23A3-732EC0C5F1DA}"/>
          </ac:spMkLst>
        </pc:spChg>
        <pc:spChg chg="add mod">
          <ac:chgData name="Margarita Maria Gonzalez Escobar" userId="fab5ae0e-27e4-4949-a218-ce6ddd9a0d78" providerId="ADAL" clId="{8A3AD168-19B8-4359-BBBC-EDA732DC9464}" dt="2026-06-24T20:43:20.884" v="1034"/>
          <ac:spMkLst>
            <pc:docMk/>
            <pc:sldMk cId="1095812555" sldId="300"/>
            <ac:spMk id="3" creationId="{6E10C0AA-B792-2CBF-DB8E-4CC133B1E0A1}"/>
          </ac:spMkLst>
        </pc:spChg>
        <pc:spChg chg="add mod">
          <ac:chgData name="Margarita Maria Gonzalez Escobar" userId="fab5ae0e-27e4-4949-a218-ce6ddd9a0d78" providerId="ADAL" clId="{8A3AD168-19B8-4359-BBBC-EDA732DC9464}" dt="2026-06-24T20:43:20.884" v="1034"/>
          <ac:spMkLst>
            <pc:docMk/>
            <pc:sldMk cId="1095812555" sldId="300"/>
            <ac:spMk id="12" creationId="{47841F91-B654-DE2E-D21E-80A4D22D8756}"/>
          </ac:spMkLst>
        </pc:spChg>
        <pc:spChg chg="mod">
          <ac:chgData name="Margarita Maria Gonzalez Escobar" userId="fab5ae0e-27e4-4949-a218-ce6ddd9a0d78" providerId="ADAL" clId="{8A3AD168-19B8-4359-BBBC-EDA732DC9464}" dt="2026-06-24T20:43:20.884" v="1034"/>
          <ac:spMkLst>
            <pc:docMk/>
            <pc:sldMk cId="1095812555" sldId="300"/>
            <ac:spMk id="15" creationId="{5BB81BF6-B3CA-3A75-9121-D11C10B0B268}"/>
          </ac:spMkLst>
        </pc:spChg>
        <pc:spChg chg="mod">
          <ac:chgData name="Margarita Maria Gonzalez Escobar" userId="fab5ae0e-27e4-4949-a218-ce6ddd9a0d78" providerId="ADAL" clId="{8A3AD168-19B8-4359-BBBC-EDA732DC9464}" dt="2026-06-24T20:43:20.884" v="1034"/>
          <ac:spMkLst>
            <pc:docMk/>
            <pc:sldMk cId="1095812555" sldId="300"/>
            <ac:spMk id="16" creationId="{B73E691D-0875-DF58-EB2B-B56936FE91B5}"/>
          </ac:spMkLst>
        </pc:spChg>
        <pc:spChg chg="mod">
          <ac:chgData name="Margarita Maria Gonzalez Escobar" userId="fab5ae0e-27e4-4949-a218-ce6ddd9a0d78" providerId="ADAL" clId="{8A3AD168-19B8-4359-BBBC-EDA732DC9464}" dt="2026-06-24T20:43:20.884" v="1034"/>
          <ac:spMkLst>
            <pc:docMk/>
            <pc:sldMk cId="1095812555" sldId="300"/>
            <ac:spMk id="18" creationId="{846682A3-4EB4-A58E-320A-BB71051D9422}"/>
          </ac:spMkLst>
        </pc:spChg>
        <pc:spChg chg="mod">
          <ac:chgData name="Margarita Maria Gonzalez Escobar" userId="fab5ae0e-27e4-4949-a218-ce6ddd9a0d78" providerId="ADAL" clId="{8A3AD168-19B8-4359-BBBC-EDA732DC9464}" dt="2026-06-24T20:43:20.884" v="1034"/>
          <ac:spMkLst>
            <pc:docMk/>
            <pc:sldMk cId="1095812555" sldId="300"/>
            <ac:spMk id="19" creationId="{EB2DB63A-51E7-14B8-834E-69E7813C129D}"/>
          </ac:spMkLst>
        </pc:spChg>
        <pc:spChg chg="mod">
          <ac:chgData name="Margarita Maria Gonzalez Escobar" userId="fab5ae0e-27e4-4949-a218-ce6ddd9a0d78" providerId="ADAL" clId="{8A3AD168-19B8-4359-BBBC-EDA732DC9464}" dt="2026-06-24T20:43:20.884" v="1034"/>
          <ac:spMkLst>
            <pc:docMk/>
            <pc:sldMk cId="1095812555" sldId="300"/>
            <ac:spMk id="21" creationId="{7C9A78F5-A473-A36A-BF5C-8A816DDF2FA8}"/>
          </ac:spMkLst>
        </pc:spChg>
        <pc:spChg chg="mod">
          <ac:chgData name="Margarita Maria Gonzalez Escobar" userId="fab5ae0e-27e4-4949-a218-ce6ddd9a0d78" providerId="ADAL" clId="{8A3AD168-19B8-4359-BBBC-EDA732DC9464}" dt="2026-06-24T20:43:20.884" v="1034"/>
          <ac:spMkLst>
            <pc:docMk/>
            <pc:sldMk cId="1095812555" sldId="300"/>
            <ac:spMk id="22" creationId="{71315896-CAC5-542D-0683-EAE6F2ABD0DB}"/>
          </ac:spMkLst>
        </pc:spChg>
        <pc:spChg chg="mod">
          <ac:chgData name="Margarita Maria Gonzalez Escobar" userId="fab5ae0e-27e4-4949-a218-ce6ddd9a0d78" providerId="ADAL" clId="{8A3AD168-19B8-4359-BBBC-EDA732DC9464}" dt="2026-06-24T20:43:20.884" v="1034"/>
          <ac:spMkLst>
            <pc:docMk/>
            <pc:sldMk cId="1095812555" sldId="300"/>
            <ac:spMk id="24" creationId="{E22BBD4F-6460-F796-22B0-52FE8430EA82}"/>
          </ac:spMkLst>
        </pc:spChg>
        <pc:spChg chg="mod">
          <ac:chgData name="Margarita Maria Gonzalez Escobar" userId="fab5ae0e-27e4-4949-a218-ce6ddd9a0d78" providerId="ADAL" clId="{8A3AD168-19B8-4359-BBBC-EDA732DC9464}" dt="2026-06-24T20:43:20.884" v="1034"/>
          <ac:spMkLst>
            <pc:docMk/>
            <pc:sldMk cId="1095812555" sldId="300"/>
            <ac:spMk id="25" creationId="{9CF063E1-CD30-62D6-99B8-CA2115196F8C}"/>
          </ac:spMkLst>
        </pc:spChg>
        <pc:spChg chg="add mod">
          <ac:chgData name="Margarita Maria Gonzalez Escobar" userId="fab5ae0e-27e4-4949-a218-ce6ddd9a0d78" providerId="ADAL" clId="{8A3AD168-19B8-4359-BBBC-EDA732DC9464}" dt="2026-06-24T20:43:20.884" v="1034"/>
          <ac:spMkLst>
            <pc:docMk/>
            <pc:sldMk cId="1095812555" sldId="300"/>
            <ac:spMk id="26" creationId="{51DAE899-E80A-C943-D284-35EE9AD4BFB0}"/>
          </ac:spMkLst>
        </pc:spChg>
        <pc:spChg chg="add mod">
          <ac:chgData name="Margarita Maria Gonzalez Escobar" userId="fab5ae0e-27e4-4949-a218-ce6ddd9a0d78" providerId="ADAL" clId="{8A3AD168-19B8-4359-BBBC-EDA732DC9464}" dt="2026-06-24T20:43:20.884" v="1034"/>
          <ac:spMkLst>
            <pc:docMk/>
            <pc:sldMk cId="1095812555" sldId="300"/>
            <ac:spMk id="27" creationId="{34C5D47A-92E8-DCC2-45F5-4934EDC9818E}"/>
          </ac:spMkLst>
        </pc:spChg>
        <pc:spChg chg="add mod">
          <ac:chgData name="Margarita Maria Gonzalez Escobar" userId="fab5ae0e-27e4-4949-a218-ce6ddd9a0d78" providerId="ADAL" clId="{8A3AD168-19B8-4359-BBBC-EDA732DC9464}" dt="2026-06-24T20:43:20.884" v="1034"/>
          <ac:spMkLst>
            <pc:docMk/>
            <pc:sldMk cId="1095812555" sldId="300"/>
            <ac:spMk id="28" creationId="{65B33599-BA31-2D3D-2777-FB7EE9F87C45}"/>
          </ac:spMkLst>
        </pc:spChg>
        <pc:spChg chg="mod">
          <ac:chgData name="Margarita Maria Gonzalez Escobar" userId="fab5ae0e-27e4-4949-a218-ce6ddd9a0d78" providerId="ADAL" clId="{8A3AD168-19B8-4359-BBBC-EDA732DC9464}" dt="2026-06-24T20:43:20.884" v="1034"/>
          <ac:spMkLst>
            <pc:docMk/>
            <pc:sldMk cId="1095812555" sldId="300"/>
            <ac:spMk id="30" creationId="{597FDB62-13A9-697C-55C1-758E4A55CE6E}"/>
          </ac:spMkLst>
        </pc:spChg>
        <pc:spChg chg="mod">
          <ac:chgData name="Margarita Maria Gonzalez Escobar" userId="fab5ae0e-27e4-4949-a218-ce6ddd9a0d78" providerId="ADAL" clId="{8A3AD168-19B8-4359-BBBC-EDA732DC9464}" dt="2026-06-24T20:43:20.884" v="1034"/>
          <ac:spMkLst>
            <pc:docMk/>
            <pc:sldMk cId="1095812555" sldId="300"/>
            <ac:spMk id="31" creationId="{2008DB4C-A0BB-D589-6BF6-DBA6F6AA827F}"/>
          </ac:spMkLst>
        </pc:spChg>
        <pc:spChg chg="mod">
          <ac:chgData name="Margarita Maria Gonzalez Escobar" userId="fab5ae0e-27e4-4949-a218-ce6ddd9a0d78" providerId="ADAL" clId="{8A3AD168-19B8-4359-BBBC-EDA732DC9464}" dt="2026-06-24T20:43:20.884" v="1034"/>
          <ac:spMkLst>
            <pc:docMk/>
            <pc:sldMk cId="1095812555" sldId="300"/>
            <ac:spMk id="33" creationId="{465FBC6A-DC4D-CEC3-DE95-50185294AF41}"/>
          </ac:spMkLst>
        </pc:spChg>
        <pc:spChg chg="mod">
          <ac:chgData name="Margarita Maria Gonzalez Escobar" userId="fab5ae0e-27e4-4949-a218-ce6ddd9a0d78" providerId="ADAL" clId="{8A3AD168-19B8-4359-BBBC-EDA732DC9464}" dt="2026-06-24T20:43:20.884" v="1034"/>
          <ac:spMkLst>
            <pc:docMk/>
            <pc:sldMk cId="1095812555" sldId="300"/>
            <ac:spMk id="34" creationId="{EF026A15-7A30-ADD6-A2B6-2B93FD359562}"/>
          </ac:spMkLst>
        </pc:spChg>
        <pc:spChg chg="mod">
          <ac:chgData name="Margarita Maria Gonzalez Escobar" userId="fab5ae0e-27e4-4949-a218-ce6ddd9a0d78" providerId="ADAL" clId="{8A3AD168-19B8-4359-BBBC-EDA732DC9464}" dt="2026-06-24T20:43:20.884" v="1034"/>
          <ac:spMkLst>
            <pc:docMk/>
            <pc:sldMk cId="1095812555" sldId="300"/>
            <ac:spMk id="36" creationId="{31D0A1AA-498A-659B-8997-A085C482B03A}"/>
          </ac:spMkLst>
        </pc:spChg>
        <pc:spChg chg="mod">
          <ac:chgData name="Margarita Maria Gonzalez Escobar" userId="fab5ae0e-27e4-4949-a218-ce6ddd9a0d78" providerId="ADAL" clId="{8A3AD168-19B8-4359-BBBC-EDA732DC9464}" dt="2026-06-24T20:43:20.884" v="1034"/>
          <ac:spMkLst>
            <pc:docMk/>
            <pc:sldMk cId="1095812555" sldId="300"/>
            <ac:spMk id="37" creationId="{7DAD85A5-CE00-6864-1A67-1BFC76CEA277}"/>
          </ac:spMkLst>
        </pc:spChg>
        <pc:spChg chg="mod">
          <ac:chgData name="Margarita Maria Gonzalez Escobar" userId="fab5ae0e-27e4-4949-a218-ce6ddd9a0d78" providerId="ADAL" clId="{8A3AD168-19B8-4359-BBBC-EDA732DC9464}" dt="2026-06-24T20:43:20.884" v="1034"/>
          <ac:spMkLst>
            <pc:docMk/>
            <pc:sldMk cId="1095812555" sldId="300"/>
            <ac:spMk id="39" creationId="{4330EE7C-FF99-AAF8-59E2-2D0DA0D6BA15}"/>
          </ac:spMkLst>
        </pc:spChg>
        <pc:spChg chg="mod">
          <ac:chgData name="Margarita Maria Gonzalez Escobar" userId="fab5ae0e-27e4-4949-a218-ce6ddd9a0d78" providerId="ADAL" clId="{8A3AD168-19B8-4359-BBBC-EDA732DC9464}" dt="2026-06-24T20:43:20.884" v="1034"/>
          <ac:spMkLst>
            <pc:docMk/>
            <pc:sldMk cId="1095812555" sldId="300"/>
            <ac:spMk id="40" creationId="{77D996BD-A6D2-AE3F-9023-1928FCF82773}"/>
          </ac:spMkLst>
        </pc:spChg>
        <pc:spChg chg="add mod">
          <ac:chgData name="Margarita Maria Gonzalez Escobar" userId="fab5ae0e-27e4-4949-a218-ce6ddd9a0d78" providerId="ADAL" clId="{8A3AD168-19B8-4359-BBBC-EDA732DC9464}" dt="2026-06-24T20:43:20.884" v="1034"/>
          <ac:spMkLst>
            <pc:docMk/>
            <pc:sldMk cId="1095812555" sldId="300"/>
            <ac:spMk id="41" creationId="{F95A2484-85B1-8E76-CA60-096B05A84588}"/>
          </ac:spMkLst>
        </pc:spChg>
        <pc:spChg chg="add mod">
          <ac:chgData name="Margarita Maria Gonzalez Escobar" userId="fab5ae0e-27e4-4949-a218-ce6ddd9a0d78" providerId="ADAL" clId="{8A3AD168-19B8-4359-BBBC-EDA732DC9464}" dt="2026-06-24T20:43:20.884" v="1034"/>
          <ac:spMkLst>
            <pc:docMk/>
            <pc:sldMk cId="1095812555" sldId="300"/>
            <ac:spMk id="42" creationId="{D2ADB7E8-1C93-B52F-0E87-E2E612134C2E}"/>
          </ac:spMkLst>
        </pc:spChg>
        <pc:spChg chg="add mod">
          <ac:chgData name="Margarita Maria Gonzalez Escobar" userId="fab5ae0e-27e4-4949-a218-ce6ddd9a0d78" providerId="ADAL" clId="{8A3AD168-19B8-4359-BBBC-EDA732DC9464}" dt="2026-06-24T20:43:20.884" v="1034"/>
          <ac:spMkLst>
            <pc:docMk/>
            <pc:sldMk cId="1095812555" sldId="300"/>
            <ac:spMk id="43" creationId="{74A479CC-E87D-A566-FAD0-F3ACBCB72BAC}"/>
          </ac:spMkLst>
        </pc:spChg>
        <pc:grpChg chg="add mod">
          <ac:chgData name="Margarita Maria Gonzalez Escobar" userId="fab5ae0e-27e4-4949-a218-ce6ddd9a0d78" providerId="ADAL" clId="{8A3AD168-19B8-4359-BBBC-EDA732DC9464}" dt="2026-06-24T20:43:20.884" v="1034"/>
          <ac:grpSpMkLst>
            <pc:docMk/>
            <pc:sldMk cId="1095812555" sldId="300"/>
            <ac:grpSpMk id="14" creationId="{CEA161B7-8260-5C89-89AB-60CBD1B2DA82}"/>
          </ac:grpSpMkLst>
        </pc:grpChg>
        <pc:grpChg chg="add mod">
          <ac:chgData name="Margarita Maria Gonzalez Escobar" userId="fab5ae0e-27e4-4949-a218-ce6ddd9a0d78" providerId="ADAL" clId="{8A3AD168-19B8-4359-BBBC-EDA732DC9464}" dt="2026-06-24T20:43:20.884" v="1034"/>
          <ac:grpSpMkLst>
            <pc:docMk/>
            <pc:sldMk cId="1095812555" sldId="300"/>
            <ac:grpSpMk id="17" creationId="{8D4FECBA-FFC0-F030-276B-8AC076572D0F}"/>
          </ac:grpSpMkLst>
        </pc:grpChg>
        <pc:grpChg chg="add mod">
          <ac:chgData name="Margarita Maria Gonzalez Escobar" userId="fab5ae0e-27e4-4949-a218-ce6ddd9a0d78" providerId="ADAL" clId="{8A3AD168-19B8-4359-BBBC-EDA732DC9464}" dt="2026-06-24T20:43:20.884" v="1034"/>
          <ac:grpSpMkLst>
            <pc:docMk/>
            <pc:sldMk cId="1095812555" sldId="300"/>
            <ac:grpSpMk id="20" creationId="{1CDF01CC-ADEA-5BCA-1975-A8E75F97550B}"/>
          </ac:grpSpMkLst>
        </pc:grpChg>
        <pc:grpChg chg="add mod">
          <ac:chgData name="Margarita Maria Gonzalez Escobar" userId="fab5ae0e-27e4-4949-a218-ce6ddd9a0d78" providerId="ADAL" clId="{8A3AD168-19B8-4359-BBBC-EDA732DC9464}" dt="2026-06-24T20:43:20.884" v="1034"/>
          <ac:grpSpMkLst>
            <pc:docMk/>
            <pc:sldMk cId="1095812555" sldId="300"/>
            <ac:grpSpMk id="23" creationId="{E05C2F1D-F8A2-17AD-78EF-C6452B85D45F}"/>
          </ac:grpSpMkLst>
        </pc:grpChg>
        <pc:grpChg chg="add mod">
          <ac:chgData name="Margarita Maria Gonzalez Escobar" userId="fab5ae0e-27e4-4949-a218-ce6ddd9a0d78" providerId="ADAL" clId="{8A3AD168-19B8-4359-BBBC-EDA732DC9464}" dt="2026-06-24T20:43:20.884" v="1034"/>
          <ac:grpSpMkLst>
            <pc:docMk/>
            <pc:sldMk cId="1095812555" sldId="300"/>
            <ac:grpSpMk id="29" creationId="{1F21A752-4F3B-8400-8FFA-D092DE51ACB1}"/>
          </ac:grpSpMkLst>
        </pc:grpChg>
        <pc:grpChg chg="add mod">
          <ac:chgData name="Margarita Maria Gonzalez Escobar" userId="fab5ae0e-27e4-4949-a218-ce6ddd9a0d78" providerId="ADAL" clId="{8A3AD168-19B8-4359-BBBC-EDA732DC9464}" dt="2026-06-24T20:43:20.884" v="1034"/>
          <ac:grpSpMkLst>
            <pc:docMk/>
            <pc:sldMk cId="1095812555" sldId="300"/>
            <ac:grpSpMk id="32" creationId="{F427AA65-D7F7-2262-B080-33A7DC78CD50}"/>
          </ac:grpSpMkLst>
        </pc:grpChg>
        <pc:grpChg chg="add mod">
          <ac:chgData name="Margarita Maria Gonzalez Escobar" userId="fab5ae0e-27e4-4949-a218-ce6ddd9a0d78" providerId="ADAL" clId="{8A3AD168-19B8-4359-BBBC-EDA732DC9464}" dt="2026-06-24T20:43:20.884" v="1034"/>
          <ac:grpSpMkLst>
            <pc:docMk/>
            <pc:sldMk cId="1095812555" sldId="300"/>
            <ac:grpSpMk id="35" creationId="{DB91E9B0-66C1-9874-2FDF-51CB6ABB43B6}"/>
          </ac:grpSpMkLst>
        </pc:grpChg>
        <pc:grpChg chg="add mod">
          <ac:chgData name="Margarita Maria Gonzalez Escobar" userId="fab5ae0e-27e4-4949-a218-ce6ddd9a0d78" providerId="ADAL" clId="{8A3AD168-19B8-4359-BBBC-EDA732DC9464}" dt="2026-06-24T20:43:20.884" v="1034"/>
          <ac:grpSpMkLst>
            <pc:docMk/>
            <pc:sldMk cId="1095812555" sldId="300"/>
            <ac:grpSpMk id="38" creationId="{4FB95593-7A8F-00DF-7E65-286A2B1B38D9}"/>
          </ac:grpSpMkLst>
        </pc:grpChg>
        <pc:graphicFrameChg chg="add mod">
          <ac:chgData name="Margarita Maria Gonzalez Escobar" userId="fab5ae0e-27e4-4949-a218-ce6ddd9a0d78" providerId="ADAL" clId="{8A3AD168-19B8-4359-BBBC-EDA732DC9464}" dt="2026-06-24T20:43:20.884" v="1034"/>
          <ac:graphicFrameMkLst>
            <pc:docMk/>
            <pc:sldMk cId="1095812555" sldId="300"/>
            <ac:graphicFrameMk id="13" creationId="{930FE144-3DAE-086B-F4F8-47BBE3BC0F83}"/>
          </ac:graphicFrameMkLst>
        </pc:graphicFrameChg>
        <pc:picChg chg="add mod">
          <ac:chgData name="Margarita Maria Gonzalez Escobar" userId="fab5ae0e-27e4-4949-a218-ce6ddd9a0d78" providerId="ADAL" clId="{8A3AD168-19B8-4359-BBBC-EDA732DC9464}" dt="2026-06-24T20:43:20.884" v="1034"/>
          <ac:picMkLst>
            <pc:docMk/>
            <pc:sldMk cId="1095812555" sldId="300"/>
            <ac:picMk id="5" creationId="{EADEF867-BD9B-4EB8-C52B-C7E971BBC36E}"/>
          </ac:picMkLst>
        </pc:picChg>
        <pc:picChg chg="add mod">
          <ac:chgData name="Margarita Maria Gonzalez Escobar" userId="fab5ae0e-27e4-4949-a218-ce6ddd9a0d78" providerId="ADAL" clId="{8A3AD168-19B8-4359-BBBC-EDA732DC9464}" dt="2026-06-24T20:43:20.884" v="1034"/>
          <ac:picMkLst>
            <pc:docMk/>
            <pc:sldMk cId="1095812555" sldId="300"/>
            <ac:picMk id="8" creationId="{F569380F-6734-63BE-EC37-BAA1F5142714}"/>
          </ac:picMkLst>
        </pc:picChg>
        <pc:cxnChg chg="add mod">
          <ac:chgData name="Margarita Maria Gonzalez Escobar" userId="fab5ae0e-27e4-4949-a218-ce6ddd9a0d78" providerId="ADAL" clId="{8A3AD168-19B8-4359-BBBC-EDA732DC9464}" dt="2026-06-24T20:43:20.884" v="1034"/>
          <ac:cxnSpMkLst>
            <pc:docMk/>
            <pc:sldMk cId="1095812555" sldId="300"/>
            <ac:cxnSpMk id="10" creationId="{BA97EA92-508C-EA38-2F65-B321E85619F9}"/>
          </ac:cxnSpMkLst>
        </pc:cxnChg>
      </pc:sldChg>
      <pc:sldChg chg="addSp delSp modSp add mod">
        <pc:chgData name="Margarita Maria Gonzalez Escobar" userId="fab5ae0e-27e4-4949-a218-ce6ddd9a0d78" providerId="ADAL" clId="{8A3AD168-19B8-4359-BBBC-EDA732DC9464}" dt="2026-06-24T20:52:24.532" v="1064" actId="478"/>
        <pc:sldMkLst>
          <pc:docMk/>
          <pc:sldMk cId="3440922200" sldId="301"/>
        </pc:sldMkLst>
        <pc:spChg chg="add mod">
          <ac:chgData name="Margarita Maria Gonzalez Escobar" userId="fab5ae0e-27e4-4949-a218-ce6ddd9a0d78" providerId="ADAL" clId="{8A3AD168-19B8-4359-BBBC-EDA732DC9464}" dt="2026-06-24T20:45:18.144" v="1038"/>
          <ac:spMkLst>
            <pc:docMk/>
            <pc:sldMk cId="3440922200" sldId="301"/>
            <ac:spMk id="2" creationId="{AAF7BE25-DF32-8D8F-CE1D-1EBE56475F46}"/>
          </ac:spMkLst>
        </pc:spChg>
        <pc:spChg chg="add mod">
          <ac:chgData name="Margarita Maria Gonzalez Escobar" userId="fab5ae0e-27e4-4949-a218-ce6ddd9a0d78" providerId="ADAL" clId="{8A3AD168-19B8-4359-BBBC-EDA732DC9464}" dt="2026-06-24T20:45:18.144" v="1038"/>
          <ac:spMkLst>
            <pc:docMk/>
            <pc:sldMk cId="3440922200" sldId="301"/>
            <ac:spMk id="3" creationId="{394BD27B-1108-3759-DD92-C675BB95895F}"/>
          </ac:spMkLst>
        </pc:spChg>
        <pc:spChg chg="add mod">
          <ac:chgData name="Margarita Maria Gonzalez Escobar" userId="fab5ae0e-27e4-4949-a218-ce6ddd9a0d78" providerId="ADAL" clId="{8A3AD168-19B8-4359-BBBC-EDA732DC9464}" dt="2026-06-24T20:45:18.144" v="1038"/>
          <ac:spMkLst>
            <pc:docMk/>
            <pc:sldMk cId="3440922200" sldId="301"/>
            <ac:spMk id="12" creationId="{B656B4DF-547B-1197-92F6-E9C011BAE019}"/>
          </ac:spMkLst>
        </pc:spChg>
        <pc:spChg chg="mod">
          <ac:chgData name="Margarita Maria Gonzalez Escobar" userId="fab5ae0e-27e4-4949-a218-ce6ddd9a0d78" providerId="ADAL" clId="{8A3AD168-19B8-4359-BBBC-EDA732DC9464}" dt="2026-06-24T20:45:18.144" v="1038"/>
          <ac:spMkLst>
            <pc:docMk/>
            <pc:sldMk cId="3440922200" sldId="301"/>
            <ac:spMk id="15" creationId="{5BF4EDCC-254F-5C80-A49C-DFD6A4892FBB}"/>
          </ac:spMkLst>
        </pc:spChg>
        <pc:spChg chg="mod">
          <ac:chgData name="Margarita Maria Gonzalez Escobar" userId="fab5ae0e-27e4-4949-a218-ce6ddd9a0d78" providerId="ADAL" clId="{8A3AD168-19B8-4359-BBBC-EDA732DC9464}" dt="2026-06-24T20:45:18.144" v="1038"/>
          <ac:spMkLst>
            <pc:docMk/>
            <pc:sldMk cId="3440922200" sldId="301"/>
            <ac:spMk id="16" creationId="{6872EE3B-E9D7-C97A-3B85-CBAEAD1F29AD}"/>
          </ac:spMkLst>
        </pc:spChg>
        <pc:spChg chg="mod">
          <ac:chgData name="Margarita Maria Gonzalez Escobar" userId="fab5ae0e-27e4-4949-a218-ce6ddd9a0d78" providerId="ADAL" clId="{8A3AD168-19B8-4359-BBBC-EDA732DC9464}" dt="2026-06-24T20:45:18.144" v="1038"/>
          <ac:spMkLst>
            <pc:docMk/>
            <pc:sldMk cId="3440922200" sldId="301"/>
            <ac:spMk id="18" creationId="{1950D334-D4E6-FA01-8816-D46B5D5A5660}"/>
          </ac:spMkLst>
        </pc:spChg>
        <pc:spChg chg="mod">
          <ac:chgData name="Margarita Maria Gonzalez Escobar" userId="fab5ae0e-27e4-4949-a218-ce6ddd9a0d78" providerId="ADAL" clId="{8A3AD168-19B8-4359-BBBC-EDA732DC9464}" dt="2026-06-24T20:45:18.144" v="1038"/>
          <ac:spMkLst>
            <pc:docMk/>
            <pc:sldMk cId="3440922200" sldId="301"/>
            <ac:spMk id="19" creationId="{B3A7CD48-FDFA-837D-3228-341E9F2AD243}"/>
          </ac:spMkLst>
        </pc:spChg>
        <pc:spChg chg="mod">
          <ac:chgData name="Margarita Maria Gonzalez Escobar" userId="fab5ae0e-27e4-4949-a218-ce6ddd9a0d78" providerId="ADAL" clId="{8A3AD168-19B8-4359-BBBC-EDA732DC9464}" dt="2026-06-24T20:45:18.144" v="1038"/>
          <ac:spMkLst>
            <pc:docMk/>
            <pc:sldMk cId="3440922200" sldId="301"/>
            <ac:spMk id="21" creationId="{2F6CCEBE-95F8-5083-07DA-A9A0A7D38422}"/>
          </ac:spMkLst>
        </pc:spChg>
        <pc:spChg chg="mod">
          <ac:chgData name="Margarita Maria Gonzalez Escobar" userId="fab5ae0e-27e4-4949-a218-ce6ddd9a0d78" providerId="ADAL" clId="{8A3AD168-19B8-4359-BBBC-EDA732DC9464}" dt="2026-06-24T20:45:18.144" v="1038"/>
          <ac:spMkLst>
            <pc:docMk/>
            <pc:sldMk cId="3440922200" sldId="301"/>
            <ac:spMk id="22" creationId="{5808824C-9404-2378-1656-1359B3DD0F11}"/>
          </ac:spMkLst>
        </pc:spChg>
        <pc:spChg chg="mod">
          <ac:chgData name="Margarita Maria Gonzalez Escobar" userId="fab5ae0e-27e4-4949-a218-ce6ddd9a0d78" providerId="ADAL" clId="{8A3AD168-19B8-4359-BBBC-EDA732DC9464}" dt="2026-06-24T20:45:18.144" v="1038"/>
          <ac:spMkLst>
            <pc:docMk/>
            <pc:sldMk cId="3440922200" sldId="301"/>
            <ac:spMk id="24" creationId="{17B00838-A101-A0D9-990B-CE0D716C1B62}"/>
          </ac:spMkLst>
        </pc:spChg>
        <pc:spChg chg="mod">
          <ac:chgData name="Margarita Maria Gonzalez Escobar" userId="fab5ae0e-27e4-4949-a218-ce6ddd9a0d78" providerId="ADAL" clId="{8A3AD168-19B8-4359-BBBC-EDA732DC9464}" dt="2026-06-24T20:45:18.144" v="1038"/>
          <ac:spMkLst>
            <pc:docMk/>
            <pc:sldMk cId="3440922200" sldId="301"/>
            <ac:spMk id="25" creationId="{1589AA52-A1B6-BF68-04D9-B02C1F454853}"/>
          </ac:spMkLst>
        </pc:spChg>
        <pc:spChg chg="add mod">
          <ac:chgData name="Margarita Maria Gonzalez Escobar" userId="fab5ae0e-27e4-4949-a218-ce6ddd9a0d78" providerId="ADAL" clId="{8A3AD168-19B8-4359-BBBC-EDA732DC9464}" dt="2026-06-24T20:45:18.144" v="1038"/>
          <ac:spMkLst>
            <pc:docMk/>
            <pc:sldMk cId="3440922200" sldId="301"/>
            <ac:spMk id="26" creationId="{BF25273A-77FF-F484-A912-AA7ADB167861}"/>
          </ac:spMkLst>
        </pc:spChg>
        <pc:spChg chg="add mod">
          <ac:chgData name="Margarita Maria Gonzalez Escobar" userId="fab5ae0e-27e4-4949-a218-ce6ddd9a0d78" providerId="ADAL" clId="{8A3AD168-19B8-4359-BBBC-EDA732DC9464}" dt="2026-06-24T20:45:18.144" v="1038"/>
          <ac:spMkLst>
            <pc:docMk/>
            <pc:sldMk cId="3440922200" sldId="301"/>
            <ac:spMk id="27" creationId="{93CCA07E-A6E7-0004-1A29-0B75007E48B4}"/>
          </ac:spMkLst>
        </pc:spChg>
        <pc:spChg chg="add mod">
          <ac:chgData name="Margarita Maria Gonzalez Escobar" userId="fab5ae0e-27e4-4949-a218-ce6ddd9a0d78" providerId="ADAL" clId="{8A3AD168-19B8-4359-BBBC-EDA732DC9464}" dt="2026-06-24T20:45:18.144" v="1038"/>
          <ac:spMkLst>
            <pc:docMk/>
            <pc:sldMk cId="3440922200" sldId="301"/>
            <ac:spMk id="28" creationId="{F7F15D64-0DB4-3898-8BFB-6B8BD7B71A93}"/>
          </ac:spMkLst>
        </pc:spChg>
        <pc:spChg chg="mod">
          <ac:chgData name="Margarita Maria Gonzalez Escobar" userId="fab5ae0e-27e4-4949-a218-ce6ddd9a0d78" providerId="ADAL" clId="{8A3AD168-19B8-4359-BBBC-EDA732DC9464}" dt="2026-06-24T20:45:18.144" v="1038"/>
          <ac:spMkLst>
            <pc:docMk/>
            <pc:sldMk cId="3440922200" sldId="301"/>
            <ac:spMk id="30" creationId="{98F9C402-53CD-D8CD-A87D-AE600BADB5A0}"/>
          </ac:spMkLst>
        </pc:spChg>
        <pc:spChg chg="mod">
          <ac:chgData name="Margarita Maria Gonzalez Escobar" userId="fab5ae0e-27e4-4949-a218-ce6ddd9a0d78" providerId="ADAL" clId="{8A3AD168-19B8-4359-BBBC-EDA732DC9464}" dt="2026-06-24T20:45:18.144" v="1038"/>
          <ac:spMkLst>
            <pc:docMk/>
            <pc:sldMk cId="3440922200" sldId="301"/>
            <ac:spMk id="31" creationId="{DFBD5A5C-B245-A488-FEB4-D79708CA2A7B}"/>
          </ac:spMkLst>
        </pc:spChg>
        <pc:spChg chg="mod">
          <ac:chgData name="Margarita Maria Gonzalez Escobar" userId="fab5ae0e-27e4-4949-a218-ce6ddd9a0d78" providerId="ADAL" clId="{8A3AD168-19B8-4359-BBBC-EDA732DC9464}" dt="2026-06-24T20:45:18.144" v="1038"/>
          <ac:spMkLst>
            <pc:docMk/>
            <pc:sldMk cId="3440922200" sldId="301"/>
            <ac:spMk id="33" creationId="{6CA8B394-20FC-743F-94F3-E415464CCD39}"/>
          </ac:spMkLst>
        </pc:spChg>
        <pc:spChg chg="mod">
          <ac:chgData name="Margarita Maria Gonzalez Escobar" userId="fab5ae0e-27e4-4949-a218-ce6ddd9a0d78" providerId="ADAL" clId="{8A3AD168-19B8-4359-BBBC-EDA732DC9464}" dt="2026-06-24T20:45:18.144" v="1038"/>
          <ac:spMkLst>
            <pc:docMk/>
            <pc:sldMk cId="3440922200" sldId="301"/>
            <ac:spMk id="34" creationId="{45375A56-445E-06EC-BA8A-8733E079A695}"/>
          </ac:spMkLst>
        </pc:spChg>
        <pc:spChg chg="mod">
          <ac:chgData name="Margarita Maria Gonzalez Escobar" userId="fab5ae0e-27e4-4949-a218-ce6ddd9a0d78" providerId="ADAL" clId="{8A3AD168-19B8-4359-BBBC-EDA732DC9464}" dt="2026-06-24T20:45:18.144" v="1038"/>
          <ac:spMkLst>
            <pc:docMk/>
            <pc:sldMk cId="3440922200" sldId="301"/>
            <ac:spMk id="36" creationId="{D87D305A-C78A-3004-F207-ADB3671E97E6}"/>
          </ac:spMkLst>
        </pc:spChg>
        <pc:spChg chg="mod">
          <ac:chgData name="Margarita Maria Gonzalez Escobar" userId="fab5ae0e-27e4-4949-a218-ce6ddd9a0d78" providerId="ADAL" clId="{8A3AD168-19B8-4359-BBBC-EDA732DC9464}" dt="2026-06-24T20:45:18.144" v="1038"/>
          <ac:spMkLst>
            <pc:docMk/>
            <pc:sldMk cId="3440922200" sldId="301"/>
            <ac:spMk id="37" creationId="{4E5204A9-5022-F198-14E5-72B10274CDD2}"/>
          </ac:spMkLst>
        </pc:spChg>
        <pc:spChg chg="mod">
          <ac:chgData name="Margarita Maria Gonzalez Escobar" userId="fab5ae0e-27e4-4949-a218-ce6ddd9a0d78" providerId="ADAL" clId="{8A3AD168-19B8-4359-BBBC-EDA732DC9464}" dt="2026-06-24T20:45:18.144" v="1038"/>
          <ac:spMkLst>
            <pc:docMk/>
            <pc:sldMk cId="3440922200" sldId="301"/>
            <ac:spMk id="39" creationId="{79C88CBA-906E-D043-F988-27626DEEE84E}"/>
          </ac:spMkLst>
        </pc:spChg>
        <pc:spChg chg="mod">
          <ac:chgData name="Margarita Maria Gonzalez Escobar" userId="fab5ae0e-27e4-4949-a218-ce6ddd9a0d78" providerId="ADAL" clId="{8A3AD168-19B8-4359-BBBC-EDA732DC9464}" dt="2026-06-24T20:45:18.144" v="1038"/>
          <ac:spMkLst>
            <pc:docMk/>
            <pc:sldMk cId="3440922200" sldId="301"/>
            <ac:spMk id="40" creationId="{21AC80A6-02F5-941E-2E22-5C6C603FBC19}"/>
          </ac:spMkLst>
        </pc:spChg>
        <pc:spChg chg="add mod">
          <ac:chgData name="Margarita Maria Gonzalez Escobar" userId="fab5ae0e-27e4-4949-a218-ce6ddd9a0d78" providerId="ADAL" clId="{8A3AD168-19B8-4359-BBBC-EDA732DC9464}" dt="2026-06-24T20:45:18.144" v="1038"/>
          <ac:spMkLst>
            <pc:docMk/>
            <pc:sldMk cId="3440922200" sldId="301"/>
            <ac:spMk id="41" creationId="{53E56E0A-2EE7-B98C-D43F-73DB741C0757}"/>
          </ac:spMkLst>
        </pc:spChg>
        <pc:spChg chg="add mod">
          <ac:chgData name="Margarita Maria Gonzalez Escobar" userId="fab5ae0e-27e4-4949-a218-ce6ddd9a0d78" providerId="ADAL" clId="{8A3AD168-19B8-4359-BBBC-EDA732DC9464}" dt="2026-06-24T20:45:18.144" v="1038"/>
          <ac:spMkLst>
            <pc:docMk/>
            <pc:sldMk cId="3440922200" sldId="301"/>
            <ac:spMk id="42" creationId="{F92B86AA-FAFD-3BF1-E954-112B33FF3342}"/>
          </ac:spMkLst>
        </pc:spChg>
        <pc:spChg chg="add mod">
          <ac:chgData name="Margarita Maria Gonzalez Escobar" userId="fab5ae0e-27e4-4949-a218-ce6ddd9a0d78" providerId="ADAL" clId="{8A3AD168-19B8-4359-BBBC-EDA732DC9464}" dt="2026-06-24T20:45:18.144" v="1038"/>
          <ac:spMkLst>
            <pc:docMk/>
            <pc:sldMk cId="3440922200" sldId="301"/>
            <ac:spMk id="43" creationId="{8EC6813E-7484-D494-EDCB-B1AC0F67AA6B}"/>
          </ac:spMkLst>
        </pc:spChg>
        <pc:grpChg chg="add mod">
          <ac:chgData name="Margarita Maria Gonzalez Escobar" userId="fab5ae0e-27e4-4949-a218-ce6ddd9a0d78" providerId="ADAL" clId="{8A3AD168-19B8-4359-BBBC-EDA732DC9464}" dt="2026-06-24T20:45:18.144" v="1038"/>
          <ac:grpSpMkLst>
            <pc:docMk/>
            <pc:sldMk cId="3440922200" sldId="301"/>
            <ac:grpSpMk id="14" creationId="{8F1D12DF-2B6C-3DB3-EBE4-1342FE49F3EE}"/>
          </ac:grpSpMkLst>
        </pc:grpChg>
        <pc:grpChg chg="add mod">
          <ac:chgData name="Margarita Maria Gonzalez Escobar" userId="fab5ae0e-27e4-4949-a218-ce6ddd9a0d78" providerId="ADAL" clId="{8A3AD168-19B8-4359-BBBC-EDA732DC9464}" dt="2026-06-24T20:45:18.144" v="1038"/>
          <ac:grpSpMkLst>
            <pc:docMk/>
            <pc:sldMk cId="3440922200" sldId="301"/>
            <ac:grpSpMk id="17" creationId="{BC06A210-EB88-B728-00CC-1C8D249DD575}"/>
          </ac:grpSpMkLst>
        </pc:grpChg>
        <pc:grpChg chg="add mod">
          <ac:chgData name="Margarita Maria Gonzalez Escobar" userId="fab5ae0e-27e4-4949-a218-ce6ddd9a0d78" providerId="ADAL" clId="{8A3AD168-19B8-4359-BBBC-EDA732DC9464}" dt="2026-06-24T20:45:18.144" v="1038"/>
          <ac:grpSpMkLst>
            <pc:docMk/>
            <pc:sldMk cId="3440922200" sldId="301"/>
            <ac:grpSpMk id="20" creationId="{821949A6-22C8-8341-A8EF-7B132F2A07F7}"/>
          </ac:grpSpMkLst>
        </pc:grpChg>
        <pc:grpChg chg="add mod">
          <ac:chgData name="Margarita Maria Gonzalez Escobar" userId="fab5ae0e-27e4-4949-a218-ce6ddd9a0d78" providerId="ADAL" clId="{8A3AD168-19B8-4359-BBBC-EDA732DC9464}" dt="2026-06-24T20:45:18.144" v="1038"/>
          <ac:grpSpMkLst>
            <pc:docMk/>
            <pc:sldMk cId="3440922200" sldId="301"/>
            <ac:grpSpMk id="23" creationId="{2E40FA7C-5803-0746-B74A-6F60B1B7852B}"/>
          </ac:grpSpMkLst>
        </pc:grpChg>
        <pc:grpChg chg="add mod">
          <ac:chgData name="Margarita Maria Gonzalez Escobar" userId="fab5ae0e-27e4-4949-a218-ce6ddd9a0d78" providerId="ADAL" clId="{8A3AD168-19B8-4359-BBBC-EDA732DC9464}" dt="2026-06-24T20:45:18.144" v="1038"/>
          <ac:grpSpMkLst>
            <pc:docMk/>
            <pc:sldMk cId="3440922200" sldId="301"/>
            <ac:grpSpMk id="29" creationId="{D797C9BC-2BE4-B41E-E10D-BFB85FE685AD}"/>
          </ac:grpSpMkLst>
        </pc:grpChg>
        <pc:grpChg chg="add mod">
          <ac:chgData name="Margarita Maria Gonzalez Escobar" userId="fab5ae0e-27e4-4949-a218-ce6ddd9a0d78" providerId="ADAL" clId="{8A3AD168-19B8-4359-BBBC-EDA732DC9464}" dt="2026-06-24T20:45:18.144" v="1038"/>
          <ac:grpSpMkLst>
            <pc:docMk/>
            <pc:sldMk cId="3440922200" sldId="301"/>
            <ac:grpSpMk id="32" creationId="{E838EA0A-17F3-9DD5-4B5E-29ABB16F2965}"/>
          </ac:grpSpMkLst>
        </pc:grpChg>
        <pc:grpChg chg="add mod">
          <ac:chgData name="Margarita Maria Gonzalez Escobar" userId="fab5ae0e-27e4-4949-a218-ce6ddd9a0d78" providerId="ADAL" clId="{8A3AD168-19B8-4359-BBBC-EDA732DC9464}" dt="2026-06-24T20:45:18.144" v="1038"/>
          <ac:grpSpMkLst>
            <pc:docMk/>
            <pc:sldMk cId="3440922200" sldId="301"/>
            <ac:grpSpMk id="35" creationId="{3DBD3C0E-3585-9690-278F-C8EE178F1896}"/>
          </ac:grpSpMkLst>
        </pc:grpChg>
        <pc:grpChg chg="add mod">
          <ac:chgData name="Margarita Maria Gonzalez Escobar" userId="fab5ae0e-27e4-4949-a218-ce6ddd9a0d78" providerId="ADAL" clId="{8A3AD168-19B8-4359-BBBC-EDA732DC9464}" dt="2026-06-24T20:45:18.144" v="1038"/>
          <ac:grpSpMkLst>
            <pc:docMk/>
            <pc:sldMk cId="3440922200" sldId="301"/>
            <ac:grpSpMk id="38" creationId="{608C8A4B-A1A1-520B-EE6E-B19ECBFEDBA5}"/>
          </ac:grpSpMkLst>
        </pc:grpChg>
        <pc:graphicFrameChg chg="add mod">
          <ac:chgData name="Margarita Maria Gonzalez Escobar" userId="fab5ae0e-27e4-4949-a218-ce6ddd9a0d78" providerId="ADAL" clId="{8A3AD168-19B8-4359-BBBC-EDA732DC9464}" dt="2026-06-24T20:45:18.144" v="1038"/>
          <ac:graphicFrameMkLst>
            <pc:docMk/>
            <pc:sldMk cId="3440922200" sldId="301"/>
            <ac:graphicFrameMk id="13" creationId="{CE832CD8-E761-62B1-BC3F-2C7D59B71F90}"/>
          </ac:graphicFrameMkLst>
        </pc:graphicFrameChg>
        <pc:cxnChg chg="add mod">
          <ac:chgData name="Margarita Maria Gonzalez Escobar" userId="fab5ae0e-27e4-4949-a218-ce6ddd9a0d78" providerId="ADAL" clId="{8A3AD168-19B8-4359-BBBC-EDA732DC9464}" dt="2026-06-24T20:45:18.144" v="1038"/>
          <ac:cxnSpMkLst>
            <pc:docMk/>
            <pc:sldMk cId="3440922200" sldId="301"/>
            <ac:cxnSpMk id="10" creationId="{FDA8D0A9-BA0A-0C60-BDB3-DDFB5809C919}"/>
          </ac:cxnSpMkLst>
        </pc:cxnChg>
      </pc:sldChg>
      <pc:sldChg chg="addSp modSp add mod">
        <pc:chgData name="Margarita Maria Gonzalez Escobar" userId="fab5ae0e-27e4-4949-a218-ce6ddd9a0d78" providerId="ADAL" clId="{8A3AD168-19B8-4359-BBBC-EDA732DC9464}" dt="2026-06-25T20:25:06.437" v="1212" actId="1076"/>
        <pc:sldMkLst>
          <pc:docMk/>
          <pc:sldMk cId="3273421313" sldId="302"/>
        </pc:sldMkLst>
        <pc:spChg chg="add mod">
          <ac:chgData name="Margarita Maria Gonzalez Escobar" userId="fab5ae0e-27e4-4949-a218-ce6ddd9a0d78" providerId="ADAL" clId="{8A3AD168-19B8-4359-BBBC-EDA732DC9464}" dt="2026-06-25T20:25:06.437" v="1212" actId="1076"/>
          <ac:spMkLst>
            <pc:docMk/>
            <pc:sldMk cId="3273421313" sldId="302"/>
            <ac:spMk id="2" creationId="{BC146642-1127-A07B-D475-A1CBE2165952}"/>
          </ac:spMkLst>
        </pc:spChg>
        <pc:spChg chg="add mod">
          <ac:chgData name="Margarita Maria Gonzalez Escobar" userId="fab5ae0e-27e4-4949-a218-ce6ddd9a0d78" providerId="ADAL" clId="{8A3AD168-19B8-4359-BBBC-EDA732DC9464}" dt="2026-06-24T20:42:34.543" v="1033"/>
          <ac:spMkLst>
            <pc:docMk/>
            <pc:sldMk cId="3273421313" sldId="302"/>
            <ac:spMk id="3" creationId="{C05FFE02-91AD-D5B9-3983-6F0D594BD58F}"/>
          </ac:spMkLst>
        </pc:spChg>
      </pc:sldChg>
      <pc:sldChg chg="addSp modSp add">
        <pc:chgData name="Margarita Maria Gonzalez Escobar" userId="fab5ae0e-27e4-4949-a218-ce6ddd9a0d78" providerId="ADAL" clId="{8A3AD168-19B8-4359-BBBC-EDA732DC9464}" dt="2026-06-24T20:47:09.622" v="1045"/>
        <pc:sldMkLst>
          <pc:docMk/>
          <pc:sldMk cId="363678245" sldId="303"/>
        </pc:sldMkLst>
        <pc:spChg chg="add mod">
          <ac:chgData name="Margarita Maria Gonzalez Escobar" userId="fab5ae0e-27e4-4949-a218-ce6ddd9a0d78" providerId="ADAL" clId="{8A3AD168-19B8-4359-BBBC-EDA732DC9464}" dt="2026-06-24T20:47:03.177" v="1044"/>
          <ac:spMkLst>
            <pc:docMk/>
            <pc:sldMk cId="363678245" sldId="303"/>
            <ac:spMk id="2" creationId="{5AAF2659-7252-3A18-AAF0-8D011D12D5F5}"/>
          </ac:spMkLst>
        </pc:spChg>
        <pc:spChg chg="add mod">
          <ac:chgData name="Margarita Maria Gonzalez Escobar" userId="fab5ae0e-27e4-4949-a218-ce6ddd9a0d78" providerId="ADAL" clId="{8A3AD168-19B8-4359-BBBC-EDA732DC9464}" dt="2026-06-24T20:47:09.622" v="1045"/>
          <ac:spMkLst>
            <pc:docMk/>
            <pc:sldMk cId="363678245" sldId="303"/>
            <ac:spMk id="3" creationId="{ACC4CF96-50A1-9EDE-1AC5-CA42424DD146}"/>
          </ac:spMkLst>
        </pc:spChg>
      </pc:sldChg>
      <pc:sldChg chg="addSp delSp modSp add mod">
        <pc:chgData name="Margarita Maria Gonzalez Escobar" userId="fab5ae0e-27e4-4949-a218-ce6ddd9a0d78" providerId="ADAL" clId="{8A3AD168-19B8-4359-BBBC-EDA732DC9464}" dt="2026-06-24T20:52:45.383" v="1070" actId="478"/>
        <pc:sldMkLst>
          <pc:docMk/>
          <pc:sldMk cId="1598375888" sldId="304"/>
        </pc:sldMkLst>
        <pc:spChg chg="add mod">
          <ac:chgData name="Margarita Maria Gonzalez Escobar" userId="fab5ae0e-27e4-4949-a218-ce6ddd9a0d78" providerId="ADAL" clId="{8A3AD168-19B8-4359-BBBC-EDA732DC9464}" dt="2026-06-24T20:46:00.502" v="1040"/>
          <ac:spMkLst>
            <pc:docMk/>
            <pc:sldMk cId="1598375888" sldId="304"/>
            <ac:spMk id="2" creationId="{A697A18C-2A36-5215-8FE4-090D5244C901}"/>
          </ac:spMkLst>
        </pc:spChg>
        <pc:spChg chg="add mod">
          <ac:chgData name="Margarita Maria Gonzalez Escobar" userId="fab5ae0e-27e4-4949-a218-ce6ddd9a0d78" providerId="ADAL" clId="{8A3AD168-19B8-4359-BBBC-EDA732DC9464}" dt="2026-06-24T20:46:00.502" v="1040"/>
          <ac:spMkLst>
            <pc:docMk/>
            <pc:sldMk cId="1598375888" sldId="304"/>
            <ac:spMk id="3" creationId="{A3D428B0-41F0-761F-4CEE-AC0CCB5A3696}"/>
          </ac:spMkLst>
        </pc:spChg>
        <pc:spChg chg="mod">
          <ac:chgData name="Margarita Maria Gonzalez Escobar" userId="fab5ae0e-27e4-4949-a218-ce6ddd9a0d78" providerId="ADAL" clId="{8A3AD168-19B8-4359-BBBC-EDA732DC9464}" dt="2026-06-24T20:46:00.502" v="1040"/>
          <ac:spMkLst>
            <pc:docMk/>
            <pc:sldMk cId="1598375888" sldId="304"/>
            <ac:spMk id="13" creationId="{F4371304-1F81-D8F8-9D0D-D6F1E2D62D22}"/>
          </ac:spMkLst>
        </pc:spChg>
        <pc:spChg chg="mod">
          <ac:chgData name="Margarita Maria Gonzalez Escobar" userId="fab5ae0e-27e4-4949-a218-ce6ddd9a0d78" providerId="ADAL" clId="{8A3AD168-19B8-4359-BBBC-EDA732DC9464}" dt="2026-06-24T20:46:00.502" v="1040"/>
          <ac:spMkLst>
            <pc:docMk/>
            <pc:sldMk cId="1598375888" sldId="304"/>
            <ac:spMk id="14" creationId="{B01E16AF-6682-3165-A65A-8162E34360E3}"/>
          </ac:spMkLst>
        </pc:spChg>
        <pc:spChg chg="add mod">
          <ac:chgData name="Margarita Maria Gonzalez Escobar" userId="fab5ae0e-27e4-4949-a218-ce6ddd9a0d78" providerId="ADAL" clId="{8A3AD168-19B8-4359-BBBC-EDA732DC9464}" dt="2026-06-24T20:46:00.502" v="1040"/>
          <ac:spMkLst>
            <pc:docMk/>
            <pc:sldMk cId="1598375888" sldId="304"/>
            <ac:spMk id="15" creationId="{0865995E-9D08-E4A2-8968-C54E802DABE5}"/>
          </ac:spMkLst>
        </pc:spChg>
        <pc:spChg chg="mod">
          <ac:chgData name="Margarita Maria Gonzalez Escobar" userId="fab5ae0e-27e4-4949-a218-ce6ddd9a0d78" providerId="ADAL" clId="{8A3AD168-19B8-4359-BBBC-EDA732DC9464}" dt="2026-06-24T20:46:00.502" v="1040"/>
          <ac:spMkLst>
            <pc:docMk/>
            <pc:sldMk cId="1598375888" sldId="304"/>
            <ac:spMk id="18" creationId="{347F6D7D-8C2E-8DBA-06B7-59AAE121F759}"/>
          </ac:spMkLst>
        </pc:spChg>
        <pc:spChg chg="mod">
          <ac:chgData name="Margarita Maria Gonzalez Escobar" userId="fab5ae0e-27e4-4949-a218-ce6ddd9a0d78" providerId="ADAL" clId="{8A3AD168-19B8-4359-BBBC-EDA732DC9464}" dt="2026-06-24T20:46:00.502" v="1040"/>
          <ac:spMkLst>
            <pc:docMk/>
            <pc:sldMk cId="1598375888" sldId="304"/>
            <ac:spMk id="19" creationId="{8A39ACA8-F442-3B55-25E9-0CF8BAB28B67}"/>
          </ac:spMkLst>
        </pc:spChg>
        <pc:spChg chg="add mod">
          <ac:chgData name="Margarita Maria Gonzalez Escobar" userId="fab5ae0e-27e4-4949-a218-ce6ddd9a0d78" providerId="ADAL" clId="{8A3AD168-19B8-4359-BBBC-EDA732DC9464}" dt="2026-06-24T20:46:00.502" v="1040"/>
          <ac:spMkLst>
            <pc:docMk/>
            <pc:sldMk cId="1598375888" sldId="304"/>
            <ac:spMk id="20" creationId="{EED875D4-F41C-002F-60A7-B90E940512D0}"/>
          </ac:spMkLst>
        </pc:spChg>
        <pc:grpChg chg="add mod">
          <ac:chgData name="Margarita Maria Gonzalez Escobar" userId="fab5ae0e-27e4-4949-a218-ce6ddd9a0d78" providerId="ADAL" clId="{8A3AD168-19B8-4359-BBBC-EDA732DC9464}" dt="2026-06-24T20:46:00.502" v="1040"/>
          <ac:grpSpMkLst>
            <pc:docMk/>
            <pc:sldMk cId="1598375888" sldId="304"/>
            <ac:grpSpMk id="12" creationId="{1F63A15A-9D38-F3D7-092A-196F84424545}"/>
          </ac:grpSpMkLst>
        </pc:grpChg>
        <pc:grpChg chg="add mod">
          <ac:chgData name="Margarita Maria Gonzalez Escobar" userId="fab5ae0e-27e4-4949-a218-ce6ddd9a0d78" providerId="ADAL" clId="{8A3AD168-19B8-4359-BBBC-EDA732DC9464}" dt="2026-06-24T20:46:00.502" v="1040"/>
          <ac:grpSpMkLst>
            <pc:docMk/>
            <pc:sldMk cId="1598375888" sldId="304"/>
            <ac:grpSpMk id="17" creationId="{186AEF13-C652-C7A3-7288-5AD28E3371B7}"/>
          </ac:grpSpMkLst>
        </pc:grpChg>
        <pc:picChg chg="add del">
          <ac:chgData name="Margarita Maria Gonzalez Escobar" userId="fab5ae0e-27e4-4949-a218-ce6ddd9a0d78" providerId="ADAL" clId="{8A3AD168-19B8-4359-BBBC-EDA732DC9464}" dt="2026-06-24T20:52:45.383" v="1070" actId="478"/>
          <ac:picMkLst>
            <pc:docMk/>
            <pc:sldMk cId="1598375888" sldId="304"/>
            <ac:picMk id="9" creationId="{7AE83EED-B8C0-1B38-9D72-686FC20DD746}"/>
          </ac:picMkLst>
        </pc:picChg>
        <pc:picChg chg="add mod">
          <ac:chgData name="Margarita Maria Gonzalez Escobar" userId="fab5ae0e-27e4-4949-a218-ce6ddd9a0d78" providerId="ADAL" clId="{8A3AD168-19B8-4359-BBBC-EDA732DC9464}" dt="2026-06-24T20:46:00.502" v="1040"/>
          <ac:picMkLst>
            <pc:docMk/>
            <pc:sldMk cId="1598375888" sldId="304"/>
            <ac:picMk id="16" creationId="{DD583FA5-FBFD-E3B0-7990-16111F6B524C}"/>
          </ac:picMkLst>
        </pc:picChg>
        <pc:cxnChg chg="add mod">
          <ac:chgData name="Margarita Maria Gonzalez Escobar" userId="fab5ae0e-27e4-4949-a218-ce6ddd9a0d78" providerId="ADAL" clId="{8A3AD168-19B8-4359-BBBC-EDA732DC9464}" dt="2026-06-24T20:46:00.502" v="1040"/>
          <ac:cxnSpMkLst>
            <pc:docMk/>
            <pc:sldMk cId="1598375888" sldId="304"/>
            <ac:cxnSpMk id="10" creationId="{F9081141-8B03-3B94-93F7-EDA29F13398C}"/>
          </ac:cxnSpMkLst>
        </pc:cxnChg>
      </pc:sldChg>
      <pc:sldChg chg="addSp delSp modSp add mod">
        <pc:chgData name="Margarita Maria Gonzalez Escobar" userId="fab5ae0e-27e4-4949-a218-ce6ddd9a0d78" providerId="ADAL" clId="{8A3AD168-19B8-4359-BBBC-EDA732DC9464}" dt="2026-06-25T20:25:18.046" v="1213" actId="1076"/>
        <pc:sldMkLst>
          <pc:docMk/>
          <pc:sldMk cId="2998539702" sldId="305"/>
        </pc:sldMkLst>
        <pc:spChg chg="add mod">
          <ac:chgData name="Margarita Maria Gonzalez Escobar" userId="fab5ae0e-27e4-4949-a218-ce6ddd9a0d78" providerId="ADAL" clId="{8A3AD168-19B8-4359-BBBC-EDA732DC9464}" dt="2026-06-24T20:45:42.476" v="1039"/>
          <ac:spMkLst>
            <pc:docMk/>
            <pc:sldMk cId="2998539702" sldId="305"/>
            <ac:spMk id="2" creationId="{9D181224-1E64-9464-13A0-19409A279636}"/>
          </ac:spMkLst>
        </pc:spChg>
        <pc:spChg chg="add mod">
          <ac:chgData name="Margarita Maria Gonzalez Escobar" userId="fab5ae0e-27e4-4949-a218-ce6ddd9a0d78" providerId="ADAL" clId="{8A3AD168-19B8-4359-BBBC-EDA732DC9464}" dt="2026-06-24T20:45:42.476" v="1039"/>
          <ac:spMkLst>
            <pc:docMk/>
            <pc:sldMk cId="2998539702" sldId="305"/>
            <ac:spMk id="3" creationId="{05B747CF-9274-02C5-B37C-920CC9AD0455}"/>
          </ac:spMkLst>
        </pc:spChg>
        <pc:spChg chg="add mod">
          <ac:chgData name="Margarita Maria Gonzalez Escobar" userId="fab5ae0e-27e4-4949-a218-ce6ddd9a0d78" providerId="ADAL" clId="{8A3AD168-19B8-4359-BBBC-EDA732DC9464}" dt="2026-06-25T20:25:18.046" v="1213" actId="1076"/>
          <ac:spMkLst>
            <pc:docMk/>
            <pc:sldMk cId="2998539702" sldId="305"/>
            <ac:spMk id="12" creationId="{ADE2B045-E7C0-5BF0-E5BE-F962571E3D53}"/>
          </ac:spMkLst>
        </pc:spChg>
        <pc:spChg chg="mod">
          <ac:chgData name="Margarita Maria Gonzalez Escobar" userId="fab5ae0e-27e4-4949-a218-ce6ddd9a0d78" providerId="ADAL" clId="{8A3AD168-19B8-4359-BBBC-EDA732DC9464}" dt="2026-06-24T20:45:42.476" v="1039"/>
          <ac:spMkLst>
            <pc:docMk/>
            <pc:sldMk cId="2998539702" sldId="305"/>
            <ac:spMk id="14" creationId="{F31E2599-F7A3-63B0-DF8E-059CE15C3F70}"/>
          </ac:spMkLst>
        </pc:spChg>
        <pc:spChg chg="mod">
          <ac:chgData name="Margarita Maria Gonzalez Escobar" userId="fab5ae0e-27e4-4949-a218-ce6ddd9a0d78" providerId="ADAL" clId="{8A3AD168-19B8-4359-BBBC-EDA732DC9464}" dt="2026-06-24T20:45:42.476" v="1039"/>
          <ac:spMkLst>
            <pc:docMk/>
            <pc:sldMk cId="2998539702" sldId="305"/>
            <ac:spMk id="15" creationId="{0A2E7AAC-59F1-03D7-C021-931AA510698F}"/>
          </ac:spMkLst>
        </pc:spChg>
        <pc:spChg chg="add mod">
          <ac:chgData name="Margarita Maria Gonzalez Escobar" userId="fab5ae0e-27e4-4949-a218-ce6ddd9a0d78" providerId="ADAL" clId="{8A3AD168-19B8-4359-BBBC-EDA732DC9464}" dt="2026-06-24T20:45:42.476" v="1039"/>
          <ac:spMkLst>
            <pc:docMk/>
            <pc:sldMk cId="2998539702" sldId="305"/>
            <ac:spMk id="16" creationId="{33F353C5-CDE6-AC7D-0471-B805D403E8D7}"/>
          </ac:spMkLst>
        </pc:spChg>
        <pc:spChg chg="mod">
          <ac:chgData name="Margarita Maria Gonzalez Escobar" userId="fab5ae0e-27e4-4949-a218-ce6ddd9a0d78" providerId="ADAL" clId="{8A3AD168-19B8-4359-BBBC-EDA732DC9464}" dt="2026-06-24T20:45:42.476" v="1039"/>
          <ac:spMkLst>
            <pc:docMk/>
            <pc:sldMk cId="2998539702" sldId="305"/>
            <ac:spMk id="18" creationId="{916F9E3F-0600-51C8-5E54-9FF29E42108F}"/>
          </ac:spMkLst>
        </pc:spChg>
        <pc:spChg chg="mod">
          <ac:chgData name="Margarita Maria Gonzalez Escobar" userId="fab5ae0e-27e4-4949-a218-ce6ddd9a0d78" providerId="ADAL" clId="{8A3AD168-19B8-4359-BBBC-EDA732DC9464}" dt="2026-06-24T20:45:42.476" v="1039"/>
          <ac:spMkLst>
            <pc:docMk/>
            <pc:sldMk cId="2998539702" sldId="305"/>
            <ac:spMk id="19" creationId="{06F3123D-6424-F1B4-5D0D-257A7EA723F5}"/>
          </ac:spMkLst>
        </pc:spChg>
        <pc:spChg chg="mod">
          <ac:chgData name="Margarita Maria Gonzalez Escobar" userId="fab5ae0e-27e4-4949-a218-ce6ddd9a0d78" providerId="ADAL" clId="{8A3AD168-19B8-4359-BBBC-EDA732DC9464}" dt="2026-06-24T20:45:42.476" v="1039"/>
          <ac:spMkLst>
            <pc:docMk/>
            <pc:sldMk cId="2998539702" sldId="305"/>
            <ac:spMk id="21" creationId="{3A2F038A-C4BA-7190-F7ED-239B4C8B2589}"/>
          </ac:spMkLst>
        </pc:spChg>
        <pc:spChg chg="mod">
          <ac:chgData name="Margarita Maria Gonzalez Escobar" userId="fab5ae0e-27e4-4949-a218-ce6ddd9a0d78" providerId="ADAL" clId="{8A3AD168-19B8-4359-BBBC-EDA732DC9464}" dt="2026-06-24T20:45:42.476" v="1039"/>
          <ac:spMkLst>
            <pc:docMk/>
            <pc:sldMk cId="2998539702" sldId="305"/>
            <ac:spMk id="22" creationId="{DEA58A15-F2A9-3C08-C206-F74F6070A51A}"/>
          </ac:spMkLst>
        </pc:spChg>
        <pc:spChg chg="add mod">
          <ac:chgData name="Margarita Maria Gonzalez Escobar" userId="fab5ae0e-27e4-4949-a218-ce6ddd9a0d78" providerId="ADAL" clId="{8A3AD168-19B8-4359-BBBC-EDA732DC9464}" dt="2026-06-24T20:45:42.476" v="1039"/>
          <ac:spMkLst>
            <pc:docMk/>
            <pc:sldMk cId="2998539702" sldId="305"/>
            <ac:spMk id="23" creationId="{7C1EA171-76D0-A68E-4F9B-CFB006681F99}"/>
          </ac:spMkLst>
        </pc:spChg>
        <pc:grpChg chg="add mod">
          <ac:chgData name="Margarita Maria Gonzalez Escobar" userId="fab5ae0e-27e4-4949-a218-ce6ddd9a0d78" providerId="ADAL" clId="{8A3AD168-19B8-4359-BBBC-EDA732DC9464}" dt="2026-06-24T20:45:42.476" v="1039"/>
          <ac:grpSpMkLst>
            <pc:docMk/>
            <pc:sldMk cId="2998539702" sldId="305"/>
            <ac:grpSpMk id="13" creationId="{DF7A7A56-A71B-1647-490A-2B467594E52E}"/>
          </ac:grpSpMkLst>
        </pc:grpChg>
        <pc:grpChg chg="add mod">
          <ac:chgData name="Margarita Maria Gonzalez Escobar" userId="fab5ae0e-27e4-4949-a218-ce6ddd9a0d78" providerId="ADAL" clId="{8A3AD168-19B8-4359-BBBC-EDA732DC9464}" dt="2026-06-24T20:45:42.476" v="1039"/>
          <ac:grpSpMkLst>
            <pc:docMk/>
            <pc:sldMk cId="2998539702" sldId="305"/>
            <ac:grpSpMk id="17" creationId="{CF4EEDD8-618C-99DD-54A1-53F9A285185A}"/>
          </ac:grpSpMkLst>
        </pc:grpChg>
        <pc:grpChg chg="add mod">
          <ac:chgData name="Margarita Maria Gonzalez Escobar" userId="fab5ae0e-27e4-4949-a218-ce6ddd9a0d78" providerId="ADAL" clId="{8A3AD168-19B8-4359-BBBC-EDA732DC9464}" dt="2026-06-24T20:45:42.476" v="1039"/>
          <ac:grpSpMkLst>
            <pc:docMk/>
            <pc:sldMk cId="2998539702" sldId="305"/>
            <ac:grpSpMk id="20" creationId="{358238FD-F425-CF6F-7050-252161507B87}"/>
          </ac:grpSpMkLst>
        </pc:grpChg>
        <pc:cxnChg chg="add mod">
          <ac:chgData name="Margarita Maria Gonzalez Escobar" userId="fab5ae0e-27e4-4949-a218-ce6ddd9a0d78" providerId="ADAL" clId="{8A3AD168-19B8-4359-BBBC-EDA732DC9464}" dt="2026-06-24T20:45:42.476" v="1039"/>
          <ac:cxnSpMkLst>
            <pc:docMk/>
            <pc:sldMk cId="2998539702" sldId="305"/>
            <ac:cxnSpMk id="10" creationId="{84904BBA-944E-43F2-A72A-EDA5F9CF9FFD}"/>
          </ac:cxnSpMkLst>
        </pc:cxnChg>
      </pc:sldChg>
      <pc:sldChg chg="add del">
        <pc:chgData name="Margarita Maria Gonzalez Escobar" userId="fab5ae0e-27e4-4949-a218-ce6ddd9a0d78" providerId="ADAL" clId="{8A3AD168-19B8-4359-BBBC-EDA732DC9464}" dt="2026-06-24T20:50:59.036" v="1055" actId="47"/>
        <pc:sldMkLst>
          <pc:docMk/>
          <pc:sldMk cId="1145934969" sldId="306"/>
        </pc:sldMkLst>
      </pc:sldChg>
      <pc:sldChg chg="addSp delSp modSp add mod">
        <pc:chgData name="Margarita Maria Gonzalez Escobar" userId="fab5ae0e-27e4-4949-a218-ce6ddd9a0d78" providerId="ADAL" clId="{8A3AD168-19B8-4359-BBBC-EDA732DC9464}" dt="2026-06-30T20:50:38.864" v="1653" actId="20577"/>
        <pc:sldMkLst>
          <pc:docMk/>
          <pc:sldMk cId="1870610106" sldId="307"/>
        </pc:sldMkLst>
        <pc:spChg chg="add mod">
          <ac:chgData name="Margarita Maria Gonzalez Escobar" userId="fab5ae0e-27e4-4949-a218-ce6ddd9a0d78" providerId="ADAL" clId="{8A3AD168-19B8-4359-BBBC-EDA732DC9464}" dt="2026-06-24T20:48:39.634" v="1047"/>
          <ac:spMkLst>
            <pc:docMk/>
            <pc:sldMk cId="1870610106" sldId="307"/>
            <ac:spMk id="8" creationId="{1BCC8C2E-2295-1243-532E-35D498FE9ABF}"/>
          </ac:spMkLst>
        </pc:spChg>
        <pc:spChg chg="add mod">
          <ac:chgData name="Margarita Maria Gonzalez Escobar" userId="fab5ae0e-27e4-4949-a218-ce6ddd9a0d78" providerId="ADAL" clId="{8A3AD168-19B8-4359-BBBC-EDA732DC9464}" dt="2026-06-30T20:50:38.864" v="1653" actId="20577"/>
          <ac:spMkLst>
            <pc:docMk/>
            <pc:sldMk cId="1870610106" sldId="307"/>
            <ac:spMk id="10" creationId="{69456787-6901-F121-DC74-8EFB578EB738}"/>
          </ac:spMkLst>
        </pc:spChg>
        <pc:picChg chg="add mod">
          <ac:chgData name="Margarita Maria Gonzalez Escobar" userId="fab5ae0e-27e4-4949-a218-ce6ddd9a0d78" providerId="ADAL" clId="{8A3AD168-19B8-4359-BBBC-EDA732DC9464}" dt="2026-06-24T20:48:39.634" v="1047"/>
          <ac:picMkLst>
            <pc:docMk/>
            <pc:sldMk cId="1870610106" sldId="307"/>
            <ac:picMk id="12" creationId="{4CD774A4-76F8-E596-40FC-8372EBB29EFD}"/>
          </ac:picMkLst>
        </pc:picChg>
        <pc:picChg chg="add mod">
          <ac:chgData name="Margarita Maria Gonzalez Escobar" userId="fab5ae0e-27e4-4949-a218-ce6ddd9a0d78" providerId="ADAL" clId="{8A3AD168-19B8-4359-BBBC-EDA732DC9464}" dt="2026-06-24T20:48:39.634" v="1047"/>
          <ac:picMkLst>
            <pc:docMk/>
            <pc:sldMk cId="1870610106" sldId="307"/>
            <ac:picMk id="13" creationId="{D0B7C1EE-D3D8-283E-CBE2-B58D30788D49}"/>
          </ac:picMkLst>
        </pc:picChg>
      </pc:sldChg>
      <pc:sldChg chg="addSp delSp modSp add mod">
        <pc:chgData name="Margarita Maria Gonzalez Escobar" userId="fab5ae0e-27e4-4949-a218-ce6ddd9a0d78" providerId="ADAL" clId="{8A3AD168-19B8-4359-BBBC-EDA732DC9464}" dt="2026-06-25T20:25:52.846" v="1214" actId="1076"/>
        <pc:sldMkLst>
          <pc:docMk/>
          <pc:sldMk cId="2639753151" sldId="308"/>
        </pc:sldMkLst>
        <pc:spChg chg="add mod">
          <ac:chgData name="Margarita Maria Gonzalez Escobar" userId="fab5ae0e-27e4-4949-a218-ce6ddd9a0d78" providerId="ADAL" clId="{8A3AD168-19B8-4359-BBBC-EDA732DC9464}" dt="2026-06-24T20:48:13.459" v="1046"/>
          <ac:spMkLst>
            <pc:docMk/>
            <pc:sldMk cId="2639753151" sldId="308"/>
            <ac:spMk id="8" creationId="{683978DA-08A6-FB02-89B0-08EA0F517CF8}"/>
          </ac:spMkLst>
        </pc:spChg>
        <pc:spChg chg="add mod">
          <ac:chgData name="Margarita Maria Gonzalez Escobar" userId="fab5ae0e-27e4-4949-a218-ce6ddd9a0d78" providerId="ADAL" clId="{8A3AD168-19B8-4359-BBBC-EDA732DC9464}" dt="2026-06-25T20:25:52.846" v="1214" actId="1076"/>
          <ac:spMkLst>
            <pc:docMk/>
            <pc:sldMk cId="2639753151" sldId="308"/>
            <ac:spMk id="10" creationId="{5D2DA3BD-A744-C0F7-9560-17A221C5E48C}"/>
          </ac:spMkLst>
        </pc:spChg>
        <pc:spChg chg="add mod">
          <ac:chgData name="Margarita Maria Gonzalez Escobar" userId="fab5ae0e-27e4-4949-a218-ce6ddd9a0d78" providerId="ADAL" clId="{8A3AD168-19B8-4359-BBBC-EDA732DC9464}" dt="2026-06-24T20:48:13.459" v="1046"/>
          <ac:spMkLst>
            <pc:docMk/>
            <pc:sldMk cId="2639753151" sldId="308"/>
            <ac:spMk id="12" creationId="{31FF2AC2-A3E9-322A-9F8B-541A6688593D}"/>
          </ac:spMkLst>
        </pc:spChg>
        <pc:spChg chg="add mod">
          <ac:chgData name="Margarita Maria Gonzalez Escobar" userId="fab5ae0e-27e4-4949-a218-ce6ddd9a0d78" providerId="ADAL" clId="{8A3AD168-19B8-4359-BBBC-EDA732DC9464}" dt="2026-06-24T20:48:13.459" v="1046"/>
          <ac:spMkLst>
            <pc:docMk/>
            <pc:sldMk cId="2639753151" sldId="308"/>
            <ac:spMk id="13" creationId="{0B229720-BBED-E939-9F39-48571AD049D5}"/>
          </ac:spMkLst>
        </pc:spChg>
        <pc:spChg chg="add mod">
          <ac:chgData name="Margarita Maria Gonzalez Escobar" userId="fab5ae0e-27e4-4949-a218-ce6ddd9a0d78" providerId="ADAL" clId="{8A3AD168-19B8-4359-BBBC-EDA732DC9464}" dt="2026-06-24T20:48:13.459" v="1046"/>
          <ac:spMkLst>
            <pc:docMk/>
            <pc:sldMk cId="2639753151" sldId="308"/>
            <ac:spMk id="14" creationId="{085BD909-8FDF-7E4D-740E-D2F5F94B6569}"/>
          </ac:spMkLst>
        </pc:spChg>
        <pc:spChg chg="add mod">
          <ac:chgData name="Margarita Maria Gonzalez Escobar" userId="fab5ae0e-27e4-4949-a218-ce6ddd9a0d78" providerId="ADAL" clId="{8A3AD168-19B8-4359-BBBC-EDA732DC9464}" dt="2026-06-24T20:48:13.459" v="1046"/>
          <ac:spMkLst>
            <pc:docMk/>
            <pc:sldMk cId="2639753151" sldId="308"/>
            <ac:spMk id="16" creationId="{B069A633-4D88-C201-C606-03D7E0BEDD14}"/>
          </ac:spMkLst>
        </pc:spChg>
        <pc:spChg chg="add mod">
          <ac:chgData name="Margarita Maria Gonzalez Escobar" userId="fab5ae0e-27e4-4949-a218-ce6ddd9a0d78" providerId="ADAL" clId="{8A3AD168-19B8-4359-BBBC-EDA732DC9464}" dt="2026-06-24T20:48:13.459" v="1046"/>
          <ac:spMkLst>
            <pc:docMk/>
            <pc:sldMk cId="2639753151" sldId="308"/>
            <ac:spMk id="17" creationId="{6F2734C9-E6B7-1BD2-62C0-9F4A00296978}"/>
          </ac:spMkLst>
        </pc:spChg>
        <pc:spChg chg="add mod">
          <ac:chgData name="Margarita Maria Gonzalez Escobar" userId="fab5ae0e-27e4-4949-a218-ce6ddd9a0d78" providerId="ADAL" clId="{8A3AD168-19B8-4359-BBBC-EDA732DC9464}" dt="2026-06-24T20:48:13.459" v="1046"/>
          <ac:spMkLst>
            <pc:docMk/>
            <pc:sldMk cId="2639753151" sldId="308"/>
            <ac:spMk id="18" creationId="{315C09AF-7240-2DF2-CDA1-187CA4977920}"/>
          </ac:spMkLst>
        </pc:spChg>
        <pc:spChg chg="add mod">
          <ac:chgData name="Margarita Maria Gonzalez Escobar" userId="fab5ae0e-27e4-4949-a218-ce6ddd9a0d78" providerId="ADAL" clId="{8A3AD168-19B8-4359-BBBC-EDA732DC9464}" dt="2026-06-24T20:48:13.459" v="1046"/>
          <ac:spMkLst>
            <pc:docMk/>
            <pc:sldMk cId="2639753151" sldId="308"/>
            <ac:spMk id="20" creationId="{5700B635-8AF4-0C2A-B0BF-250AD43A2A6E}"/>
          </ac:spMkLst>
        </pc:spChg>
        <pc:spChg chg="add mod">
          <ac:chgData name="Margarita Maria Gonzalez Escobar" userId="fab5ae0e-27e4-4949-a218-ce6ddd9a0d78" providerId="ADAL" clId="{8A3AD168-19B8-4359-BBBC-EDA732DC9464}" dt="2026-06-24T20:48:13.459" v="1046"/>
          <ac:spMkLst>
            <pc:docMk/>
            <pc:sldMk cId="2639753151" sldId="308"/>
            <ac:spMk id="22" creationId="{5F127EEA-667C-BBEC-6416-93F3B1AC939F}"/>
          </ac:spMkLst>
        </pc:spChg>
        <pc:spChg chg="add mod">
          <ac:chgData name="Margarita Maria Gonzalez Escobar" userId="fab5ae0e-27e4-4949-a218-ce6ddd9a0d78" providerId="ADAL" clId="{8A3AD168-19B8-4359-BBBC-EDA732DC9464}" dt="2026-06-24T20:48:13.459" v="1046"/>
          <ac:spMkLst>
            <pc:docMk/>
            <pc:sldMk cId="2639753151" sldId="308"/>
            <ac:spMk id="23" creationId="{A160F2F6-EDA3-B9B8-B7D2-82F072B39D3B}"/>
          </ac:spMkLst>
        </pc:spChg>
        <pc:spChg chg="add mod">
          <ac:chgData name="Margarita Maria Gonzalez Escobar" userId="fab5ae0e-27e4-4949-a218-ce6ddd9a0d78" providerId="ADAL" clId="{8A3AD168-19B8-4359-BBBC-EDA732DC9464}" dt="2026-06-24T20:48:13.459" v="1046"/>
          <ac:spMkLst>
            <pc:docMk/>
            <pc:sldMk cId="2639753151" sldId="308"/>
            <ac:spMk id="24" creationId="{951BA383-058B-365C-D697-E161AF966531}"/>
          </ac:spMkLst>
        </pc:spChg>
        <pc:spChg chg="add mod">
          <ac:chgData name="Margarita Maria Gonzalez Escobar" userId="fab5ae0e-27e4-4949-a218-ce6ddd9a0d78" providerId="ADAL" clId="{8A3AD168-19B8-4359-BBBC-EDA732DC9464}" dt="2026-06-24T20:48:13.459" v="1046"/>
          <ac:spMkLst>
            <pc:docMk/>
            <pc:sldMk cId="2639753151" sldId="308"/>
            <ac:spMk id="25" creationId="{EE2159BE-E0F5-5D88-3B0D-62267C7DAE7F}"/>
          </ac:spMkLst>
        </pc:spChg>
        <pc:spChg chg="add mod">
          <ac:chgData name="Margarita Maria Gonzalez Escobar" userId="fab5ae0e-27e4-4949-a218-ce6ddd9a0d78" providerId="ADAL" clId="{8A3AD168-19B8-4359-BBBC-EDA732DC9464}" dt="2026-06-24T20:48:13.459" v="1046"/>
          <ac:spMkLst>
            <pc:docMk/>
            <pc:sldMk cId="2639753151" sldId="308"/>
            <ac:spMk id="26" creationId="{A5B62A21-4316-28B4-4399-009FCFFAE8C9}"/>
          </ac:spMkLst>
        </pc:spChg>
        <pc:spChg chg="add mod">
          <ac:chgData name="Margarita Maria Gonzalez Escobar" userId="fab5ae0e-27e4-4949-a218-ce6ddd9a0d78" providerId="ADAL" clId="{8A3AD168-19B8-4359-BBBC-EDA732DC9464}" dt="2026-06-24T20:48:13.459" v="1046"/>
          <ac:spMkLst>
            <pc:docMk/>
            <pc:sldMk cId="2639753151" sldId="308"/>
            <ac:spMk id="27" creationId="{5EA5AE49-44C3-EE2A-D325-CE7AED6D4A1B}"/>
          </ac:spMkLst>
        </pc:spChg>
        <pc:spChg chg="add mod">
          <ac:chgData name="Margarita Maria Gonzalez Escobar" userId="fab5ae0e-27e4-4949-a218-ce6ddd9a0d78" providerId="ADAL" clId="{8A3AD168-19B8-4359-BBBC-EDA732DC9464}" dt="2026-06-24T20:48:13.459" v="1046"/>
          <ac:spMkLst>
            <pc:docMk/>
            <pc:sldMk cId="2639753151" sldId="308"/>
            <ac:spMk id="28" creationId="{97ED95FF-3ADF-152B-FEA8-CF37D8C6B75D}"/>
          </ac:spMkLst>
        </pc:spChg>
        <pc:spChg chg="add mod">
          <ac:chgData name="Margarita Maria Gonzalez Escobar" userId="fab5ae0e-27e4-4949-a218-ce6ddd9a0d78" providerId="ADAL" clId="{8A3AD168-19B8-4359-BBBC-EDA732DC9464}" dt="2026-06-24T20:48:13.459" v="1046"/>
          <ac:spMkLst>
            <pc:docMk/>
            <pc:sldMk cId="2639753151" sldId="308"/>
            <ac:spMk id="29" creationId="{E259F72E-44F3-C6F1-2F21-499E7332FDCC}"/>
          </ac:spMkLst>
        </pc:spChg>
        <pc:spChg chg="add mod">
          <ac:chgData name="Margarita Maria Gonzalez Escobar" userId="fab5ae0e-27e4-4949-a218-ce6ddd9a0d78" providerId="ADAL" clId="{8A3AD168-19B8-4359-BBBC-EDA732DC9464}" dt="2026-06-24T20:48:13.459" v="1046"/>
          <ac:spMkLst>
            <pc:docMk/>
            <pc:sldMk cId="2639753151" sldId="308"/>
            <ac:spMk id="30" creationId="{E52E2F18-04EE-057D-ACA8-27B115B6E209}"/>
          </ac:spMkLst>
        </pc:spChg>
        <pc:picChg chg="add mod">
          <ac:chgData name="Margarita Maria Gonzalez Escobar" userId="fab5ae0e-27e4-4949-a218-ce6ddd9a0d78" providerId="ADAL" clId="{8A3AD168-19B8-4359-BBBC-EDA732DC9464}" dt="2026-06-24T20:48:13.459" v="1046"/>
          <ac:picMkLst>
            <pc:docMk/>
            <pc:sldMk cId="2639753151" sldId="308"/>
            <ac:picMk id="15" creationId="{57342233-D7D5-13A0-F1D2-B90AD8C8EC0C}"/>
          </ac:picMkLst>
        </pc:picChg>
        <pc:picChg chg="add mod">
          <ac:chgData name="Margarita Maria Gonzalez Escobar" userId="fab5ae0e-27e4-4949-a218-ce6ddd9a0d78" providerId="ADAL" clId="{8A3AD168-19B8-4359-BBBC-EDA732DC9464}" dt="2026-06-24T20:48:13.459" v="1046"/>
          <ac:picMkLst>
            <pc:docMk/>
            <pc:sldMk cId="2639753151" sldId="308"/>
            <ac:picMk id="19" creationId="{263E0315-2F1F-44FD-2990-CA291732E67E}"/>
          </ac:picMkLst>
        </pc:picChg>
        <pc:picChg chg="add mod">
          <ac:chgData name="Margarita Maria Gonzalez Escobar" userId="fab5ae0e-27e4-4949-a218-ce6ddd9a0d78" providerId="ADAL" clId="{8A3AD168-19B8-4359-BBBC-EDA732DC9464}" dt="2026-06-24T20:48:13.459" v="1046"/>
          <ac:picMkLst>
            <pc:docMk/>
            <pc:sldMk cId="2639753151" sldId="308"/>
            <ac:picMk id="21" creationId="{62E318DC-D7E0-B347-C9BB-4C27847EBE47}"/>
          </ac:picMkLst>
        </pc:picChg>
        <pc:picChg chg="add mod">
          <ac:chgData name="Margarita Maria Gonzalez Escobar" userId="fab5ae0e-27e4-4949-a218-ce6ddd9a0d78" providerId="ADAL" clId="{8A3AD168-19B8-4359-BBBC-EDA732DC9464}" dt="2026-06-24T20:48:13.459" v="1046"/>
          <ac:picMkLst>
            <pc:docMk/>
            <pc:sldMk cId="2639753151" sldId="308"/>
            <ac:picMk id="31" creationId="{2C185955-1EE2-EB12-95AD-D39C435892BA}"/>
          </ac:picMkLst>
        </pc:picChg>
        <pc:picChg chg="add mod">
          <ac:chgData name="Margarita Maria Gonzalez Escobar" userId="fab5ae0e-27e4-4949-a218-ce6ddd9a0d78" providerId="ADAL" clId="{8A3AD168-19B8-4359-BBBC-EDA732DC9464}" dt="2026-06-24T20:48:13.459" v="1046"/>
          <ac:picMkLst>
            <pc:docMk/>
            <pc:sldMk cId="2639753151" sldId="308"/>
            <ac:picMk id="32" creationId="{16E9DE0E-9844-2795-C90B-DD7434E4EFD8}"/>
          </ac:picMkLst>
        </pc:picChg>
        <pc:picChg chg="add mod">
          <ac:chgData name="Margarita Maria Gonzalez Escobar" userId="fab5ae0e-27e4-4949-a218-ce6ddd9a0d78" providerId="ADAL" clId="{8A3AD168-19B8-4359-BBBC-EDA732DC9464}" dt="2026-06-24T20:48:13.459" v="1046"/>
          <ac:picMkLst>
            <pc:docMk/>
            <pc:sldMk cId="2639753151" sldId="308"/>
            <ac:picMk id="33" creationId="{80290B1C-5F7F-1D94-B8BA-737E0529B91B}"/>
          </ac:picMkLst>
        </pc:picChg>
      </pc:sldChg>
      <pc:sldChg chg="addSp delSp modSp add mod">
        <pc:chgData name="Margarita Maria Gonzalez Escobar" userId="fab5ae0e-27e4-4949-a218-ce6ddd9a0d78" providerId="ADAL" clId="{8A3AD168-19B8-4359-BBBC-EDA732DC9464}" dt="2026-06-24T20:57:23.246" v="1096" actId="478"/>
        <pc:sldMkLst>
          <pc:docMk/>
          <pc:sldMk cId="339023921" sldId="309"/>
        </pc:sldMkLst>
        <pc:spChg chg="add mod">
          <ac:chgData name="Margarita Maria Gonzalez Escobar" userId="fab5ae0e-27e4-4949-a218-ce6ddd9a0d78" providerId="ADAL" clId="{8A3AD168-19B8-4359-BBBC-EDA732DC9464}" dt="2026-06-24T20:57:16.546" v="1094"/>
          <ac:spMkLst>
            <pc:docMk/>
            <pc:sldMk cId="339023921" sldId="309"/>
            <ac:spMk id="2" creationId="{1B2BBD21-B9BE-969E-A9EA-EB90D78C731E}"/>
          </ac:spMkLst>
        </pc:spChg>
        <pc:spChg chg="add mod">
          <ac:chgData name="Margarita Maria Gonzalez Escobar" userId="fab5ae0e-27e4-4949-a218-ce6ddd9a0d78" providerId="ADAL" clId="{8A3AD168-19B8-4359-BBBC-EDA732DC9464}" dt="2026-06-24T20:57:16.546" v="1094"/>
          <ac:spMkLst>
            <pc:docMk/>
            <pc:sldMk cId="339023921" sldId="309"/>
            <ac:spMk id="3" creationId="{3A042E38-22FC-6F07-793B-701A0B817AC0}"/>
          </ac:spMkLst>
        </pc:spChg>
        <pc:spChg chg="add mod">
          <ac:chgData name="Margarita Maria Gonzalez Escobar" userId="fab5ae0e-27e4-4949-a218-ce6ddd9a0d78" providerId="ADAL" clId="{8A3AD168-19B8-4359-BBBC-EDA732DC9464}" dt="2026-06-24T20:57:16.546" v="1094"/>
          <ac:spMkLst>
            <pc:docMk/>
            <pc:sldMk cId="339023921" sldId="309"/>
            <ac:spMk id="12" creationId="{91DBCFC0-782D-ABC4-7414-494884669055}"/>
          </ac:spMkLst>
        </pc:spChg>
        <pc:graphicFrameChg chg="add mod">
          <ac:chgData name="Margarita Maria Gonzalez Escobar" userId="fab5ae0e-27e4-4949-a218-ce6ddd9a0d78" providerId="ADAL" clId="{8A3AD168-19B8-4359-BBBC-EDA732DC9464}" dt="2026-06-24T20:57:16.546" v="1094"/>
          <ac:graphicFrameMkLst>
            <pc:docMk/>
            <pc:sldMk cId="339023921" sldId="309"/>
            <ac:graphicFrameMk id="13" creationId="{8FFAF962-EE6F-32FE-57A4-31DF1EF3ADE4}"/>
          </ac:graphicFrameMkLst>
        </pc:graphicFrameChg>
        <pc:cxnChg chg="add mod">
          <ac:chgData name="Margarita Maria Gonzalez Escobar" userId="fab5ae0e-27e4-4949-a218-ce6ddd9a0d78" providerId="ADAL" clId="{8A3AD168-19B8-4359-BBBC-EDA732DC9464}" dt="2026-06-24T20:57:16.546" v="1094"/>
          <ac:cxnSpMkLst>
            <pc:docMk/>
            <pc:sldMk cId="339023921" sldId="309"/>
            <ac:cxnSpMk id="10" creationId="{CBA53715-BD79-65A7-B7F2-3BBED309A540}"/>
          </ac:cxnSpMkLst>
        </pc:cxnChg>
      </pc:sldChg>
      <pc:sldChg chg="addSp delSp modSp add mod addAnim delAnim modAnim">
        <pc:chgData name="Margarita Maria Gonzalez Escobar" userId="fab5ae0e-27e4-4949-a218-ce6ddd9a0d78" providerId="ADAL" clId="{8A3AD168-19B8-4359-BBBC-EDA732DC9464}" dt="2026-06-25T20:26:25.255" v="1219" actId="1076"/>
        <pc:sldMkLst>
          <pc:docMk/>
          <pc:sldMk cId="3459457124" sldId="310"/>
        </pc:sldMkLst>
        <pc:spChg chg="add del mod">
          <ac:chgData name="Margarita Maria Gonzalez Escobar" userId="fab5ae0e-27e4-4949-a218-ce6ddd9a0d78" providerId="ADAL" clId="{8A3AD168-19B8-4359-BBBC-EDA732DC9464}" dt="2026-06-24T20:52:04.208" v="1060" actId="478"/>
          <ac:spMkLst>
            <pc:docMk/>
            <pc:sldMk cId="3459457124" sldId="310"/>
            <ac:spMk id="2" creationId="{1BC93CFD-17EE-715F-1FEB-F83CE1ABF3EA}"/>
          </ac:spMkLst>
        </pc:spChg>
        <pc:spChg chg="add del mod">
          <ac:chgData name="Margarita Maria Gonzalez Escobar" userId="fab5ae0e-27e4-4949-a218-ce6ddd9a0d78" providerId="ADAL" clId="{8A3AD168-19B8-4359-BBBC-EDA732DC9464}" dt="2026-06-24T20:52:04.208" v="1060" actId="478"/>
          <ac:spMkLst>
            <pc:docMk/>
            <pc:sldMk cId="3459457124" sldId="310"/>
            <ac:spMk id="3" creationId="{8887898E-1408-34B5-0A00-F6E9C3C722AF}"/>
          </ac:spMkLst>
        </pc:spChg>
        <pc:spChg chg="add del mod">
          <ac:chgData name="Margarita Maria Gonzalez Escobar" userId="fab5ae0e-27e4-4949-a218-ce6ddd9a0d78" providerId="ADAL" clId="{8A3AD168-19B8-4359-BBBC-EDA732DC9464}" dt="2026-06-25T20:26:25.255" v="1219" actId="1076"/>
          <ac:spMkLst>
            <pc:docMk/>
            <pc:sldMk cId="3459457124" sldId="310"/>
            <ac:spMk id="12" creationId="{862514C2-413F-DAA2-F734-192B48FCDD27}"/>
          </ac:spMkLst>
        </pc:spChg>
        <pc:spChg chg="add del mod">
          <ac:chgData name="Margarita Maria Gonzalez Escobar" userId="fab5ae0e-27e4-4949-a218-ce6ddd9a0d78" providerId="ADAL" clId="{8A3AD168-19B8-4359-BBBC-EDA732DC9464}" dt="2026-06-25T20:26:18.352" v="1217" actId="1076"/>
          <ac:spMkLst>
            <pc:docMk/>
            <pc:sldMk cId="3459457124" sldId="310"/>
            <ac:spMk id="13" creationId="{C36188DA-44A3-BB2C-9581-D489D8A90E21}"/>
          </ac:spMkLst>
        </pc:spChg>
        <pc:cxnChg chg="add del mod">
          <ac:chgData name="Margarita Maria Gonzalez Escobar" userId="fab5ae0e-27e4-4949-a218-ce6ddd9a0d78" providerId="ADAL" clId="{8A3AD168-19B8-4359-BBBC-EDA732DC9464}" dt="2026-06-24T20:52:04.208" v="1060" actId="478"/>
          <ac:cxnSpMkLst>
            <pc:docMk/>
            <pc:sldMk cId="3459457124" sldId="310"/>
            <ac:cxnSpMk id="10" creationId="{32FC8EB4-AAEB-B191-C50B-F829DB9902F2}"/>
          </ac:cxnSpMkLst>
        </pc:cxnChg>
      </pc:sldChg>
      <pc:sldChg chg="addSp modSp add">
        <pc:chgData name="Margarita Maria Gonzalez Escobar" userId="fab5ae0e-27e4-4949-a218-ce6ddd9a0d78" providerId="ADAL" clId="{8A3AD168-19B8-4359-BBBC-EDA732DC9464}" dt="2026-06-24T20:49:52.035" v="1052"/>
        <pc:sldMkLst>
          <pc:docMk/>
          <pc:sldMk cId="648294546" sldId="311"/>
        </pc:sldMkLst>
        <pc:spChg chg="add mod">
          <ac:chgData name="Margarita Maria Gonzalez Escobar" userId="fab5ae0e-27e4-4949-a218-ce6ddd9a0d78" providerId="ADAL" clId="{8A3AD168-19B8-4359-BBBC-EDA732DC9464}" dt="2026-06-24T20:49:41.035" v="1051"/>
          <ac:spMkLst>
            <pc:docMk/>
            <pc:sldMk cId="648294546" sldId="311"/>
            <ac:spMk id="2" creationId="{CC780C4C-AB33-1C50-B9B9-F403CE576A53}"/>
          </ac:spMkLst>
        </pc:spChg>
        <pc:spChg chg="add mod">
          <ac:chgData name="Margarita Maria Gonzalez Escobar" userId="fab5ae0e-27e4-4949-a218-ce6ddd9a0d78" providerId="ADAL" clId="{8A3AD168-19B8-4359-BBBC-EDA732DC9464}" dt="2026-06-24T20:49:52.035" v="1052"/>
          <ac:spMkLst>
            <pc:docMk/>
            <pc:sldMk cId="648294546" sldId="311"/>
            <ac:spMk id="3" creationId="{98E70DD6-92C8-6A05-85BF-0FDBEE1B85BD}"/>
          </ac:spMkLst>
        </pc:spChg>
      </pc:sldChg>
      <pc:sldChg chg="add del">
        <pc:chgData name="Margarita Maria Gonzalez Escobar" userId="fab5ae0e-27e4-4949-a218-ce6ddd9a0d78" providerId="ADAL" clId="{8A3AD168-19B8-4359-BBBC-EDA732DC9464}" dt="2026-06-24T20:56:11.358" v="1091" actId="47"/>
        <pc:sldMkLst>
          <pc:docMk/>
          <pc:sldMk cId="1879660473" sldId="312"/>
        </pc:sldMkLst>
      </pc:sldChg>
      <pc:sldChg chg="addSp delSp modSp add mod">
        <pc:chgData name="Margarita Maria Gonzalez Escobar" userId="fab5ae0e-27e4-4949-a218-ce6ddd9a0d78" providerId="ADAL" clId="{8A3AD168-19B8-4359-BBBC-EDA732DC9464}" dt="2026-06-25T20:26:32.504" v="1220" actId="1076"/>
        <pc:sldMkLst>
          <pc:docMk/>
          <pc:sldMk cId="1688854927" sldId="313"/>
        </pc:sldMkLst>
        <pc:spChg chg="add mod">
          <ac:chgData name="Margarita Maria Gonzalez Escobar" userId="fab5ae0e-27e4-4949-a218-ce6ddd9a0d78" providerId="ADAL" clId="{8A3AD168-19B8-4359-BBBC-EDA732DC9464}" dt="2026-06-24T20:55:02.967" v="1082"/>
          <ac:spMkLst>
            <pc:docMk/>
            <pc:sldMk cId="1688854927" sldId="313"/>
            <ac:spMk id="2" creationId="{528B8111-56E3-AE4A-2067-D2E4497185DD}"/>
          </ac:spMkLst>
        </pc:spChg>
        <pc:spChg chg="add mod">
          <ac:chgData name="Margarita Maria Gonzalez Escobar" userId="fab5ae0e-27e4-4949-a218-ce6ddd9a0d78" providerId="ADAL" clId="{8A3AD168-19B8-4359-BBBC-EDA732DC9464}" dt="2026-06-24T20:55:02.967" v="1082"/>
          <ac:spMkLst>
            <pc:docMk/>
            <pc:sldMk cId="1688854927" sldId="313"/>
            <ac:spMk id="3" creationId="{0E36A6E0-0DEA-E20E-7FCA-74E22A8FD197}"/>
          </ac:spMkLst>
        </pc:spChg>
        <pc:spChg chg="add mod">
          <ac:chgData name="Margarita Maria Gonzalez Escobar" userId="fab5ae0e-27e4-4949-a218-ce6ddd9a0d78" providerId="ADAL" clId="{8A3AD168-19B8-4359-BBBC-EDA732DC9464}" dt="2026-06-25T20:26:32.504" v="1220" actId="1076"/>
          <ac:spMkLst>
            <pc:docMk/>
            <pc:sldMk cId="1688854927" sldId="313"/>
            <ac:spMk id="12" creationId="{75FCB1B8-DB24-BF1C-9796-665929DBAC66}"/>
          </ac:spMkLst>
        </pc:spChg>
        <pc:cxnChg chg="add mod">
          <ac:chgData name="Margarita Maria Gonzalez Escobar" userId="fab5ae0e-27e4-4949-a218-ce6ddd9a0d78" providerId="ADAL" clId="{8A3AD168-19B8-4359-BBBC-EDA732DC9464}" dt="2026-06-24T20:55:02.967" v="1082"/>
          <ac:cxnSpMkLst>
            <pc:docMk/>
            <pc:sldMk cId="1688854927" sldId="313"/>
            <ac:cxnSpMk id="10" creationId="{B31CB202-D8BC-AF12-9D82-20536B427F8D}"/>
          </ac:cxnSpMkLst>
        </pc:cxnChg>
      </pc:sldChg>
      <pc:sldChg chg="addSp delSp modSp add mod">
        <pc:chgData name="Margarita Maria Gonzalez Escobar" userId="fab5ae0e-27e4-4949-a218-ce6ddd9a0d78" providerId="ADAL" clId="{8A3AD168-19B8-4359-BBBC-EDA732DC9464}" dt="2026-06-24T20:56:03.588" v="1090" actId="478"/>
        <pc:sldMkLst>
          <pc:docMk/>
          <pc:sldMk cId="3392152874" sldId="314"/>
        </pc:sldMkLst>
        <pc:spChg chg="add del mod">
          <ac:chgData name="Margarita Maria Gonzalez Escobar" userId="fab5ae0e-27e4-4949-a218-ce6ddd9a0d78" providerId="ADAL" clId="{8A3AD168-19B8-4359-BBBC-EDA732DC9464}" dt="2026-06-24T20:55:55.961" v="1088" actId="478"/>
          <ac:spMkLst>
            <pc:docMk/>
            <pc:sldMk cId="3392152874" sldId="314"/>
            <ac:spMk id="2" creationId="{8D8DA471-B341-08CE-8056-5570D89AFD84}"/>
          </ac:spMkLst>
        </pc:spChg>
        <pc:spChg chg="add del mod">
          <ac:chgData name="Margarita Maria Gonzalez Escobar" userId="fab5ae0e-27e4-4949-a218-ce6ddd9a0d78" providerId="ADAL" clId="{8A3AD168-19B8-4359-BBBC-EDA732DC9464}" dt="2026-06-24T20:55:55.961" v="1088" actId="478"/>
          <ac:spMkLst>
            <pc:docMk/>
            <pc:sldMk cId="3392152874" sldId="314"/>
            <ac:spMk id="3" creationId="{43532AAF-2733-AA33-819B-50103FCB9285}"/>
          </ac:spMkLst>
        </pc:spChg>
        <pc:spChg chg="add del mod">
          <ac:chgData name="Margarita Maria Gonzalez Escobar" userId="fab5ae0e-27e4-4949-a218-ce6ddd9a0d78" providerId="ADAL" clId="{8A3AD168-19B8-4359-BBBC-EDA732DC9464}" dt="2026-06-24T20:55:55.961" v="1088" actId="478"/>
          <ac:spMkLst>
            <pc:docMk/>
            <pc:sldMk cId="3392152874" sldId="314"/>
            <ac:spMk id="13" creationId="{C1BC1F65-20C5-A883-077D-E30E41B5B207}"/>
          </ac:spMkLst>
        </pc:spChg>
        <pc:graphicFrameChg chg="add del mod">
          <ac:chgData name="Margarita Maria Gonzalez Escobar" userId="fab5ae0e-27e4-4949-a218-ce6ddd9a0d78" providerId="ADAL" clId="{8A3AD168-19B8-4359-BBBC-EDA732DC9464}" dt="2026-06-24T20:55:55.961" v="1088" actId="478"/>
          <ac:graphicFrameMkLst>
            <pc:docMk/>
            <pc:sldMk cId="3392152874" sldId="314"/>
            <ac:graphicFrameMk id="12" creationId="{DC617001-BEB6-7E0A-737A-17B7730197DC}"/>
          </ac:graphicFrameMkLst>
        </pc:graphicFrameChg>
        <pc:cxnChg chg="add del mod">
          <ac:chgData name="Margarita Maria Gonzalez Escobar" userId="fab5ae0e-27e4-4949-a218-ce6ddd9a0d78" providerId="ADAL" clId="{8A3AD168-19B8-4359-BBBC-EDA732DC9464}" dt="2026-06-24T20:55:55.961" v="1088" actId="478"/>
          <ac:cxnSpMkLst>
            <pc:docMk/>
            <pc:sldMk cId="3392152874" sldId="314"/>
            <ac:cxnSpMk id="10" creationId="{1AA8F0A7-E9BD-E3AE-98C3-FC7CB3E42420}"/>
          </ac:cxnSpMkLst>
        </pc:cxnChg>
      </pc:sldChg>
      <pc:sldChg chg="addSp delSp modSp add mod modAnim">
        <pc:chgData name="Margarita Maria Gonzalez Escobar" userId="fab5ae0e-27e4-4949-a218-ce6ddd9a0d78" providerId="ADAL" clId="{8A3AD168-19B8-4359-BBBC-EDA732DC9464}" dt="2026-06-24T20:57:54.045" v="1100" actId="478"/>
        <pc:sldMkLst>
          <pc:docMk/>
          <pc:sldMk cId="2311006574" sldId="315"/>
        </pc:sldMkLst>
        <pc:spChg chg="add mod">
          <ac:chgData name="Margarita Maria Gonzalez Escobar" userId="fab5ae0e-27e4-4949-a218-ce6ddd9a0d78" providerId="ADAL" clId="{8A3AD168-19B8-4359-BBBC-EDA732DC9464}" dt="2026-06-24T20:57:45.483" v="1097"/>
          <ac:spMkLst>
            <pc:docMk/>
            <pc:sldMk cId="2311006574" sldId="315"/>
            <ac:spMk id="2" creationId="{6F474117-4EF8-981E-3C9F-484C0CB266F5}"/>
          </ac:spMkLst>
        </pc:spChg>
        <pc:spChg chg="add mod">
          <ac:chgData name="Margarita Maria Gonzalez Escobar" userId="fab5ae0e-27e4-4949-a218-ce6ddd9a0d78" providerId="ADAL" clId="{8A3AD168-19B8-4359-BBBC-EDA732DC9464}" dt="2026-06-24T20:57:45.483" v="1097"/>
          <ac:spMkLst>
            <pc:docMk/>
            <pc:sldMk cId="2311006574" sldId="315"/>
            <ac:spMk id="3" creationId="{75A8C754-5163-8C12-F505-29B6D25D9F6D}"/>
          </ac:spMkLst>
        </pc:spChg>
        <pc:spChg chg="add mod">
          <ac:chgData name="Margarita Maria Gonzalez Escobar" userId="fab5ae0e-27e4-4949-a218-ce6ddd9a0d78" providerId="ADAL" clId="{8A3AD168-19B8-4359-BBBC-EDA732DC9464}" dt="2026-06-24T20:57:45.483" v="1097"/>
          <ac:spMkLst>
            <pc:docMk/>
            <pc:sldMk cId="2311006574" sldId="315"/>
            <ac:spMk id="12" creationId="{CCC27F0F-BD2D-EF73-64BB-6806102F3A96}"/>
          </ac:spMkLst>
        </pc:spChg>
        <pc:spChg chg="add mod">
          <ac:chgData name="Margarita Maria Gonzalez Escobar" userId="fab5ae0e-27e4-4949-a218-ce6ddd9a0d78" providerId="ADAL" clId="{8A3AD168-19B8-4359-BBBC-EDA732DC9464}" dt="2026-06-24T20:57:45.483" v="1097"/>
          <ac:spMkLst>
            <pc:docMk/>
            <pc:sldMk cId="2311006574" sldId="315"/>
            <ac:spMk id="13" creationId="{3CC9B863-C028-F9C7-AA33-CCCE73DB3BC4}"/>
          </ac:spMkLst>
        </pc:spChg>
        <pc:cxnChg chg="add mod">
          <ac:chgData name="Margarita Maria Gonzalez Escobar" userId="fab5ae0e-27e4-4949-a218-ce6ddd9a0d78" providerId="ADAL" clId="{8A3AD168-19B8-4359-BBBC-EDA732DC9464}" dt="2026-06-24T20:57:45.483" v="1097"/>
          <ac:cxnSpMkLst>
            <pc:docMk/>
            <pc:sldMk cId="2311006574" sldId="315"/>
            <ac:cxnSpMk id="10" creationId="{B1984625-8DAB-5792-2CF7-0D04A9826AD8}"/>
          </ac:cxnSpMkLst>
        </pc:cxnChg>
      </pc:sldChg>
      <pc:sldChg chg="addSp delSp modSp add mod">
        <pc:chgData name="Margarita Maria Gonzalez Escobar" userId="fab5ae0e-27e4-4949-a218-ce6ddd9a0d78" providerId="ADAL" clId="{8A3AD168-19B8-4359-BBBC-EDA732DC9464}" dt="2026-06-24T20:58:53.172" v="1105" actId="478"/>
        <pc:sldMkLst>
          <pc:docMk/>
          <pc:sldMk cId="25889119" sldId="316"/>
        </pc:sldMkLst>
        <pc:spChg chg="add mod">
          <ac:chgData name="Margarita Maria Gonzalez Escobar" userId="fab5ae0e-27e4-4949-a218-ce6ddd9a0d78" providerId="ADAL" clId="{8A3AD168-19B8-4359-BBBC-EDA732DC9464}" dt="2026-06-24T20:58:46.213" v="1103"/>
          <ac:spMkLst>
            <pc:docMk/>
            <pc:sldMk cId="25889119" sldId="316"/>
            <ac:spMk id="2" creationId="{7F6C4D1D-8DBF-5741-0888-AA859900DAD4}"/>
          </ac:spMkLst>
        </pc:spChg>
        <pc:spChg chg="add mod">
          <ac:chgData name="Margarita Maria Gonzalez Escobar" userId="fab5ae0e-27e4-4949-a218-ce6ddd9a0d78" providerId="ADAL" clId="{8A3AD168-19B8-4359-BBBC-EDA732DC9464}" dt="2026-06-24T20:58:46.213" v="1103"/>
          <ac:spMkLst>
            <pc:docMk/>
            <pc:sldMk cId="25889119" sldId="316"/>
            <ac:spMk id="3" creationId="{58315FE8-5E6D-20BF-4276-60A0F3033814}"/>
          </ac:spMkLst>
        </pc:spChg>
        <pc:spChg chg="add mod">
          <ac:chgData name="Margarita Maria Gonzalez Escobar" userId="fab5ae0e-27e4-4949-a218-ce6ddd9a0d78" providerId="ADAL" clId="{8A3AD168-19B8-4359-BBBC-EDA732DC9464}" dt="2026-06-24T20:58:46.213" v="1103"/>
          <ac:spMkLst>
            <pc:docMk/>
            <pc:sldMk cId="25889119" sldId="316"/>
            <ac:spMk id="12" creationId="{5596CCFF-C261-A3E1-5581-273BA8B7D4ED}"/>
          </ac:spMkLst>
        </pc:spChg>
        <pc:picChg chg="add mod">
          <ac:chgData name="Margarita Maria Gonzalez Escobar" userId="fab5ae0e-27e4-4949-a218-ce6ddd9a0d78" providerId="ADAL" clId="{8A3AD168-19B8-4359-BBBC-EDA732DC9464}" dt="2026-06-24T20:58:46.213" v="1103"/>
          <ac:picMkLst>
            <pc:docMk/>
            <pc:sldMk cId="25889119" sldId="316"/>
            <ac:picMk id="5" creationId="{26308E38-2AF8-8079-155D-2EE4E09EB097}"/>
          </ac:picMkLst>
        </pc:picChg>
        <pc:cxnChg chg="add mod">
          <ac:chgData name="Margarita Maria Gonzalez Escobar" userId="fab5ae0e-27e4-4949-a218-ce6ddd9a0d78" providerId="ADAL" clId="{8A3AD168-19B8-4359-BBBC-EDA732DC9464}" dt="2026-06-24T20:58:46.213" v="1103"/>
          <ac:cxnSpMkLst>
            <pc:docMk/>
            <pc:sldMk cId="25889119" sldId="316"/>
            <ac:cxnSpMk id="10" creationId="{4357EF25-AD84-A919-6738-B7696E508F50}"/>
          </ac:cxnSpMkLst>
        </pc:cxnChg>
      </pc:sldChg>
      <pc:sldChg chg="add del">
        <pc:chgData name="Margarita Maria Gonzalez Escobar" userId="fab5ae0e-27e4-4949-a218-ce6ddd9a0d78" providerId="ADAL" clId="{8A3AD168-19B8-4359-BBBC-EDA732DC9464}" dt="2026-06-25T15:18:36.810" v="1198" actId="47"/>
        <pc:sldMkLst>
          <pc:docMk/>
          <pc:sldMk cId="1031757098" sldId="317"/>
        </pc:sldMkLst>
      </pc:sldChg>
      <pc:sldChg chg="addSp delSp modSp add mod">
        <pc:chgData name="Margarita Maria Gonzalez Escobar" userId="fab5ae0e-27e4-4949-a218-ce6ddd9a0d78" providerId="ADAL" clId="{8A3AD168-19B8-4359-BBBC-EDA732DC9464}" dt="2026-06-25T20:29:21.522" v="1298" actId="1076"/>
        <pc:sldMkLst>
          <pc:docMk/>
          <pc:sldMk cId="3589675055" sldId="318"/>
        </pc:sldMkLst>
        <pc:spChg chg="add mod">
          <ac:chgData name="Margarita Maria Gonzalez Escobar" userId="fab5ae0e-27e4-4949-a218-ce6ddd9a0d78" providerId="ADAL" clId="{8A3AD168-19B8-4359-BBBC-EDA732DC9464}" dt="2026-06-24T21:06:42.961" v="1116"/>
          <ac:spMkLst>
            <pc:docMk/>
            <pc:sldMk cId="3589675055" sldId="318"/>
            <ac:spMk id="2" creationId="{3351BCAB-BFA2-BA2B-296E-C91D48716D21}"/>
          </ac:spMkLst>
        </pc:spChg>
        <pc:spChg chg="add mod">
          <ac:chgData name="Margarita Maria Gonzalez Escobar" userId="fab5ae0e-27e4-4949-a218-ce6ddd9a0d78" providerId="ADAL" clId="{8A3AD168-19B8-4359-BBBC-EDA732DC9464}" dt="2026-06-25T20:29:21.522" v="1298" actId="1076"/>
          <ac:spMkLst>
            <pc:docMk/>
            <pc:sldMk cId="3589675055" sldId="318"/>
            <ac:spMk id="3" creationId="{EC8695B7-9B4C-CF30-04F2-0AF49A02D09A}"/>
          </ac:spMkLst>
        </pc:spChg>
        <pc:spChg chg="add mod">
          <ac:chgData name="Margarita Maria Gonzalez Escobar" userId="fab5ae0e-27e4-4949-a218-ce6ddd9a0d78" providerId="ADAL" clId="{8A3AD168-19B8-4359-BBBC-EDA732DC9464}" dt="2026-06-24T21:06:42.961" v="1116"/>
          <ac:spMkLst>
            <pc:docMk/>
            <pc:sldMk cId="3589675055" sldId="318"/>
            <ac:spMk id="5" creationId="{480B782D-BC89-AAC0-2981-436A1B6C0685}"/>
          </ac:spMkLst>
        </pc:spChg>
        <pc:spChg chg="add mod">
          <ac:chgData name="Margarita Maria Gonzalez Escobar" userId="fab5ae0e-27e4-4949-a218-ce6ddd9a0d78" providerId="ADAL" clId="{8A3AD168-19B8-4359-BBBC-EDA732DC9464}" dt="2026-06-24T21:06:42.961" v="1116"/>
          <ac:spMkLst>
            <pc:docMk/>
            <pc:sldMk cId="3589675055" sldId="318"/>
            <ac:spMk id="8" creationId="{582F58C3-FBB4-4192-F645-F735CD4E93DE}"/>
          </ac:spMkLst>
        </pc:spChg>
        <pc:spChg chg="add mod">
          <ac:chgData name="Margarita Maria Gonzalez Escobar" userId="fab5ae0e-27e4-4949-a218-ce6ddd9a0d78" providerId="ADAL" clId="{8A3AD168-19B8-4359-BBBC-EDA732DC9464}" dt="2026-06-24T21:06:42.961" v="1116"/>
          <ac:spMkLst>
            <pc:docMk/>
            <pc:sldMk cId="3589675055" sldId="318"/>
            <ac:spMk id="12" creationId="{3AA5545E-EC80-90C7-1143-786BE26D5F46}"/>
          </ac:spMkLst>
        </pc:spChg>
        <pc:spChg chg="add mod">
          <ac:chgData name="Margarita Maria Gonzalez Escobar" userId="fab5ae0e-27e4-4949-a218-ce6ddd9a0d78" providerId="ADAL" clId="{8A3AD168-19B8-4359-BBBC-EDA732DC9464}" dt="2026-06-24T21:06:42.961" v="1116"/>
          <ac:spMkLst>
            <pc:docMk/>
            <pc:sldMk cId="3589675055" sldId="318"/>
            <ac:spMk id="13" creationId="{DBE161BB-B147-B92B-6ED9-B48E343E40AD}"/>
          </ac:spMkLst>
        </pc:spChg>
        <pc:spChg chg="add mod">
          <ac:chgData name="Margarita Maria Gonzalez Escobar" userId="fab5ae0e-27e4-4949-a218-ce6ddd9a0d78" providerId="ADAL" clId="{8A3AD168-19B8-4359-BBBC-EDA732DC9464}" dt="2026-06-24T21:06:42.961" v="1116"/>
          <ac:spMkLst>
            <pc:docMk/>
            <pc:sldMk cId="3589675055" sldId="318"/>
            <ac:spMk id="14" creationId="{B7CB4D52-845F-D225-6DC3-CB58473DCE07}"/>
          </ac:spMkLst>
        </pc:spChg>
        <pc:spChg chg="add mod">
          <ac:chgData name="Margarita Maria Gonzalez Escobar" userId="fab5ae0e-27e4-4949-a218-ce6ddd9a0d78" providerId="ADAL" clId="{8A3AD168-19B8-4359-BBBC-EDA732DC9464}" dt="2026-06-24T21:06:42.961" v="1116"/>
          <ac:spMkLst>
            <pc:docMk/>
            <pc:sldMk cId="3589675055" sldId="318"/>
            <ac:spMk id="15" creationId="{67E02C50-E098-497C-BF17-0593A434D7EC}"/>
          </ac:spMkLst>
        </pc:spChg>
        <pc:spChg chg="add mod">
          <ac:chgData name="Margarita Maria Gonzalez Escobar" userId="fab5ae0e-27e4-4949-a218-ce6ddd9a0d78" providerId="ADAL" clId="{8A3AD168-19B8-4359-BBBC-EDA732DC9464}" dt="2026-06-24T21:06:42.961" v="1116"/>
          <ac:spMkLst>
            <pc:docMk/>
            <pc:sldMk cId="3589675055" sldId="318"/>
            <ac:spMk id="17" creationId="{E1C2926B-97E0-DD73-1A6F-544E7C1C2011}"/>
          </ac:spMkLst>
        </pc:spChg>
        <pc:spChg chg="add mod">
          <ac:chgData name="Margarita Maria Gonzalez Escobar" userId="fab5ae0e-27e4-4949-a218-ce6ddd9a0d78" providerId="ADAL" clId="{8A3AD168-19B8-4359-BBBC-EDA732DC9464}" dt="2026-06-24T21:06:42.961" v="1116"/>
          <ac:spMkLst>
            <pc:docMk/>
            <pc:sldMk cId="3589675055" sldId="318"/>
            <ac:spMk id="18" creationId="{5B7AD199-3AF3-C0E7-DE9B-21E8684D8DB9}"/>
          </ac:spMkLst>
        </pc:spChg>
        <pc:spChg chg="add mod">
          <ac:chgData name="Margarita Maria Gonzalez Escobar" userId="fab5ae0e-27e4-4949-a218-ce6ddd9a0d78" providerId="ADAL" clId="{8A3AD168-19B8-4359-BBBC-EDA732DC9464}" dt="2026-06-24T21:06:42.961" v="1116"/>
          <ac:spMkLst>
            <pc:docMk/>
            <pc:sldMk cId="3589675055" sldId="318"/>
            <ac:spMk id="20" creationId="{925E87C2-D4E6-8777-1175-7F1E469BA021}"/>
          </ac:spMkLst>
        </pc:spChg>
        <pc:picChg chg="add del">
          <ac:chgData name="Margarita Maria Gonzalez Escobar" userId="fab5ae0e-27e4-4949-a218-ce6ddd9a0d78" providerId="ADAL" clId="{8A3AD168-19B8-4359-BBBC-EDA732DC9464}" dt="2026-06-24T21:07:30.764" v="1124" actId="478"/>
          <ac:picMkLst>
            <pc:docMk/>
            <pc:sldMk cId="3589675055" sldId="318"/>
            <ac:picMk id="7" creationId="{38C57BB9-BF33-35A5-1952-CEE1FB94A785}"/>
          </ac:picMkLst>
        </pc:picChg>
        <pc:picChg chg="add del">
          <ac:chgData name="Margarita Maria Gonzalez Escobar" userId="fab5ae0e-27e4-4949-a218-ce6ddd9a0d78" providerId="ADAL" clId="{8A3AD168-19B8-4359-BBBC-EDA732DC9464}" dt="2026-06-24T21:06:54.810" v="1120" actId="478"/>
          <ac:picMkLst>
            <pc:docMk/>
            <pc:sldMk cId="3589675055" sldId="318"/>
            <ac:picMk id="9" creationId="{7AE83EED-B8C0-1B38-9D72-686FC20DD746}"/>
          </ac:picMkLst>
        </pc:picChg>
        <pc:picChg chg="add mod">
          <ac:chgData name="Margarita Maria Gonzalez Escobar" userId="fab5ae0e-27e4-4949-a218-ce6ddd9a0d78" providerId="ADAL" clId="{8A3AD168-19B8-4359-BBBC-EDA732DC9464}" dt="2026-06-24T21:06:42.961" v="1116"/>
          <ac:picMkLst>
            <pc:docMk/>
            <pc:sldMk cId="3589675055" sldId="318"/>
            <ac:picMk id="10" creationId="{0CB293A2-A0F9-E24C-ADD4-9A8AC4CA18C9}"/>
          </ac:picMkLst>
        </pc:picChg>
        <pc:picChg chg="add mod">
          <ac:chgData name="Margarita Maria Gonzalez Escobar" userId="fab5ae0e-27e4-4949-a218-ce6ddd9a0d78" providerId="ADAL" clId="{8A3AD168-19B8-4359-BBBC-EDA732DC9464}" dt="2026-06-24T21:06:42.961" v="1116"/>
          <ac:picMkLst>
            <pc:docMk/>
            <pc:sldMk cId="3589675055" sldId="318"/>
            <ac:picMk id="16" creationId="{BFDB40A5-AD2E-3E77-9698-39A62876C12D}"/>
          </ac:picMkLst>
        </pc:picChg>
        <pc:picChg chg="add mod">
          <ac:chgData name="Margarita Maria Gonzalez Escobar" userId="fab5ae0e-27e4-4949-a218-ce6ddd9a0d78" providerId="ADAL" clId="{8A3AD168-19B8-4359-BBBC-EDA732DC9464}" dt="2026-06-24T21:06:42.961" v="1116"/>
          <ac:picMkLst>
            <pc:docMk/>
            <pc:sldMk cId="3589675055" sldId="318"/>
            <ac:picMk id="19" creationId="{85784F4C-6650-DD0E-C893-08F19B178923}"/>
          </ac:picMkLst>
        </pc:picChg>
      </pc:sldChg>
      <pc:sldChg chg="addSp modSp add del mod">
        <pc:chgData name="Margarita Maria Gonzalez Escobar" userId="fab5ae0e-27e4-4949-a218-ce6ddd9a0d78" providerId="ADAL" clId="{8A3AD168-19B8-4359-BBBC-EDA732DC9464}" dt="2026-06-25T15:18:56.765" v="1199" actId="47"/>
        <pc:sldMkLst>
          <pc:docMk/>
          <pc:sldMk cId="4020627810" sldId="319"/>
        </pc:sldMkLst>
      </pc:sldChg>
      <pc:sldChg chg="addSp delSp modSp add mod">
        <pc:chgData name="Margarita Maria Gonzalez Escobar" userId="fab5ae0e-27e4-4949-a218-ce6ddd9a0d78" providerId="ADAL" clId="{8A3AD168-19B8-4359-BBBC-EDA732DC9464}" dt="2026-06-25T20:27:14.032" v="1222" actId="1076"/>
        <pc:sldMkLst>
          <pc:docMk/>
          <pc:sldMk cId="501608681" sldId="320"/>
        </pc:sldMkLst>
        <pc:spChg chg="add mod">
          <ac:chgData name="Margarita Maria Gonzalez Escobar" userId="fab5ae0e-27e4-4949-a218-ce6ddd9a0d78" providerId="ADAL" clId="{8A3AD168-19B8-4359-BBBC-EDA732DC9464}" dt="2026-06-25T20:27:14.032" v="1222" actId="1076"/>
          <ac:spMkLst>
            <pc:docMk/>
            <pc:sldMk cId="501608681" sldId="320"/>
            <ac:spMk id="2" creationId="{96175601-3BC4-3746-E201-7D27F3E3E3F3}"/>
          </ac:spMkLst>
        </pc:spChg>
        <pc:spChg chg="add mod">
          <ac:chgData name="Margarita Maria Gonzalez Escobar" userId="fab5ae0e-27e4-4949-a218-ce6ddd9a0d78" providerId="ADAL" clId="{8A3AD168-19B8-4359-BBBC-EDA732DC9464}" dt="2026-06-25T20:27:10.728" v="1221" actId="1076"/>
          <ac:spMkLst>
            <pc:docMk/>
            <pc:sldMk cId="501608681" sldId="320"/>
            <ac:spMk id="3" creationId="{2779B1A5-B9BC-D615-325B-4AE0DABE5437}"/>
          </ac:spMkLst>
        </pc:spChg>
        <pc:spChg chg="add mod">
          <ac:chgData name="Margarita Maria Gonzalez Escobar" userId="fab5ae0e-27e4-4949-a218-ce6ddd9a0d78" providerId="ADAL" clId="{8A3AD168-19B8-4359-BBBC-EDA732DC9464}" dt="2026-06-24T21:06:26.188" v="1115"/>
          <ac:spMkLst>
            <pc:docMk/>
            <pc:sldMk cId="501608681" sldId="320"/>
            <ac:spMk id="5" creationId="{78BDB98B-FC49-E7B6-DA0A-56108B1D655A}"/>
          </ac:spMkLst>
        </pc:spChg>
        <pc:spChg chg="add mod">
          <ac:chgData name="Margarita Maria Gonzalez Escobar" userId="fab5ae0e-27e4-4949-a218-ce6ddd9a0d78" providerId="ADAL" clId="{8A3AD168-19B8-4359-BBBC-EDA732DC9464}" dt="2026-06-24T21:06:26.188" v="1115"/>
          <ac:spMkLst>
            <pc:docMk/>
            <pc:sldMk cId="501608681" sldId="320"/>
            <ac:spMk id="8" creationId="{AFD62BCD-6FCC-F49F-63D1-D9F12287992F}"/>
          </ac:spMkLst>
        </pc:spChg>
        <pc:spChg chg="add mod">
          <ac:chgData name="Margarita Maria Gonzalez Escobar" userId="fab5ae0e-27e4-4949-a218-ce6ddd9a0d78" providerId="ADAL" clId="{8A3AD168-19B8-4359-BBBC-EDA732DC9464}" dt="2026-06-24T21:06:26.188" v="1115"/>
          <ac:spMkLst>
            <pc:docMk/>
            <pc:sldMk cId="501608681" sldId="320"/>
            <ac:spMk id="12" creationId="{E95949F0-BD84-1CAD-3896-6449DB9AE735}"/>
          </ac:spMkLst>
        </pc:spChg>
        <pc:spChg chg="add mod">
          <ac:chgData name="Margarita Maria Gonzalez Escobar" userId="fab5ae0e-27e4-4949-a218-ce6ddd9a0d78" providerId="ADAL" clId="{8A3AD168-19B8-4359-BBBC-EDA732DC9464}" dt="2026-06-24T21:06:26.188" v="1115"/>
          <ac:spMkLst>
            <pc:docMk/>
            <pc:sldMk cId="501608681" sldId="320"/>
            <ac:spMk id="13" creationId="{167AB0C4-AC8F-2EE1-189A-09FA9ED4840D}"/>
          </ac:spMkLst>
        </pc:spChg>
        <pc:spChg chg="add mod">
          <ac:chgData name="Margarita Maria Gonzalez Escobar" userId="fab5ae0e-27e4-4949-a218-ce6ddd9a0d78" providerId="ADAL" clId="{8A3AD168-19B8-4359-BBBC-EDA732DC9464}" dt="2026-06-24T21:06:26.188" v="1115"/>
          <ac:spMkLst>
            <pc:docMk/>
            <pc:sldMk cId="501608681" sldId="320"/>
            <ac:spMk id="14" creationId="{287EAE8D-AB4D-51DE-4C30-A462BEFCD73C}"/>
          </ac:spMkLst>
        </pc:spChg>
        <pc:spChg chg="add mod">
          <ac:chgData name="Margarita Maria Gonzalez Escobar" userId="fab5ae0e-27e4-4949-a218-ce6ddd9a0d78" providerId="ADAL" clId="{8A3AD168-19B8-4359-BBBC-EDA732DC9464}" dt="2026-06-24T21:06:26.188" v="1115"/>
          <ac:spMkLst>
            <pc:docMk/>
            <pc:sldMk cId="501608681" sldId="320"/>
            <ac:spMk id="15" creationId="{E3228A4F-3616-E234-364F-8E8F9C295E5E}"/>
          </ac:spMkLst>
        </pc:spChg>
        <pc:spChg chg="add mod">
          <ac:chgData name="Margarita Maria Gonzalez Escobar" userId="fab5ae0e-27e4-4949-a218-ce6ddd9a0d78" providerId="ADAL" clId="{8A3AD168-19B8-4359-BBBC-EDA732DC9464}" dt="2026-06-24T21:06:26.188" v="1115"/>
          <ac:spMkLst>
            <pc:docMk/>
            <pc:sldMk cId="501608681" sldId="320"/>
            <ac:spMk id="16" creationId="{B754CD05-7AE5-B078-AC8A-8F64FA2AFD5A}"/>
          </ac:spMkLst>
        </pc:spChg>
        <pc:spChg chg="add mod">
          <ac:chgData name="Margarita Maria Gonzalez Escobar" userId="fab5ae0e-27e4-4949-a218-ce6ddd9a0d78" providerId="ADAL" clId="{8A3AD168-19B8-4359-BBBC-EDA732DC9464}" dt="2026-06-24T21:06:26.188" v="1115"/>
          <ac:spMkLst>
            <pc:docMk/>
            <pc:sldMk cId="501608681" sldId="320"/>
            <ac:spMk id="18" creationId="{5D5F6102-E328-FB98-ADDE-D0859ACDBD2C}"/>
          </ac:spMkLst>
        </pc:spChg>
        <pc:spChg chg="add mod">
          <ac:chgData name="Margarita Maria Gonzalez Escobar" userId="fab5ae0e-27e4-4949-a218-ce6ddd9a0d78" providerId="ADAL" clId="{8A3AD168-19B8-4359-BBBC-EDA732DC9464}" dt="2026-06-24T21:06:26.188" v="1115"/>
          <ac:spMkLst>
            <pc:docMk/>
            <pc:sldMk cId="501608681" sldId="320"/>
            <ac:spMk id="19" creationId="{1707D41F-2FE7-3114-B08F-72AC5309DEEA}"/>
          </ac:spMkLst>
        </pc:spChg>
        <pc:spChg chg="add mod">
          <ac:chgData name="Margarita Maria Gonzalez Escobar" userId="fab5ae0e-27e4-4949-a218-ce6ddd9a0d78" providerId="ADAL" clId="{8A3AD168-19B8-4359-BBBC-EDA732DC9464}" dt="2026-06-24T21:06:26.188" v="1115"/>
          <ac:spMkLst>
            <pc:docMk/>
            <pc:sldMk cId="501608681" sldId="320"/>
            <ac:spMk id="20" creationId="{AEA4FBB6-7037-3BEF-E96D-4A514D654ACE}"/>
          </ac:spMkLst>
        </pc:spChg>
        <pc:spChg chg="add mod">
          <ac:chgData name="Margarita Maria Gonzalez Escobar" userId="fab5ae0e-27e4-4949-a218-ce6ddd9a0d78" providerId="ADAL" clId="{8A3AD168-19B8-4359-BBBC-EDA732DC9464}" dt="2026-06-24T21:06:26.188" v="1115"/>
          <ac:spMkLst>
            <pc:docMk/>
            <pc:sldMk cId="501608681" sldId="320"/>
            <ac:spMk id="21" creationId="{62C6991D-8075-D0B0-F9DD-0294918F6499}"/>
          </ac:spMkLst>
        </pc:spChg>
        <pc:spChg chg="add mod">
          <ac:chgData name="Margarita Maria Gonzalez Escobar" userId="fab5ae0e-27e4-4949-a218-ce6ddd9a0d78" providerId="ADAL" clId="{8A3AD168-19B8-4359-BBBC-EDA732DC9464}" dt="2026-06-24T21:06:26.188" v="1115"/>
          <ac:spMkLst>
            <pc:docMk/>
            <pc:sldMk cId="501608681" sldId="320"/>
            <ac:spMk id="22" creationId="{ECECA382-998A-7691-6702-A486D7F56B18}"/>
          </ac:spMkLst>
        </pc:spChg>
        <pc:spChg chg="add mod">
          <ac:chgData name="Margarita Maria Gonzalez Escobar" userId="fab5ae0e-27e4-4949-a218-ce6ddd9a0d78" providerId="ADAL" clId="{8A3AD168-19B8-4359-BBBC-EDA732DC9464}" dt="2026-06-24T21:06:26.188" v="1115"/>
          <ac:spMkLst>
            <pc:docMk/>
            <pc:sldMk cId="501608681" sldId="320"/>
            <ac:spMk id="24" creationId="{69908087-C26D-7FD3-D79C-4D53CA0E6858}"/>
          </ac:spMkLst>
        </pc:spChg>
        <pc:spChg chg="add mod">
          <ac:chgData name="Margarita Maria Gonzalez Escobar" userId="fab5ae0e-27e4-4949-a218-ce6ddd9a0d78" providerId="ADAL" clId="{8A3AD168-19B8-4359-BBBC-EDA732DC9464}" dt="2026-06-24T21:06:26.188" v="1115"/>
          <ac:spMkLst>
            <pc:docMk/>
            <pc:sldMk cId="501608681" sldId="320"/>
            <ac:spMk id="25" creationId="{74695772-5959-CB7E-A8F7-2BB56CF917DD}"/>
          </ac:spMkLst>
        </pc:spChg>
        <pc:spChg chg="add mod">
          <ac:chgData name="Margarita Maria Gonzalez Escobar" userId="fab5ae0e-27e4-4949-a218-ce6ddd9a0d78" providerId="ADAL" clId="{8A3AD168-19B8-4359-BBBC-EDA732DC9464}" dt="2026-06-24T21:06:26.188" v="1115"/>
          <ac:spMkLst>
            <pc:docMk/>
            <pc:sldMk cId="501608681" sldId="320"/>
            <ac:spMk id="26" creationId="{FE2E3E24-F013-1A41-FA25-0F244B1653B6}"/>
          </ac:spMkLst>
        </pc:spChg>
        <pc:spChg chg="add mod">
          <ac:chgData name="Margarita Maria Gonzalez Escobar" userId="fab5ae0e-27e4-4949-a218-ce6ddd9a0d78" providerId="ADAL" clId="{8A3AD168-19B8-4359-BBBC-EDA732DC9464}" dt="2026-06-24T21:06:26.188" v="1115"/>
          <ac:spMkLst>
            <pc:docMk/>
            <pc:sldMk cId="501608681" sldId="320"/>
            <ac:spMk id="27" creationId="{C4C34494-C06F-DCBC-4B76-1F136F617B88}"/>
          </ac:spMkLst>
        </pc:spChg>
        <pc:spChg chg="add mod">
          <ac:chgData name="Margarita Maria Gonzalez Escobar" userId="fab5ae0e-27e4-4949-a218-ce6ddd9a0d78" providerId="ADAL" clId="{8A3AD168-19B8-4359-BBBC-EDA732DC9464}" dt="2026-06-24T21:06:26.188" v="1115"/>
          <ac:spMkLst>
            <pc:docMk/>
            <pc:sldMk cId="501608681" sldId="320"/>
            <ac:spMk id="28" creationId="{4413655C-29EB-4B96-A082-7F2BEA037664}"/>
          </ac:spMkLst>
        </pc:spChg>
        <pc:spChg chg="add mod">
          <ac:chgData name="Margarita Maria Gonzalez Escobar" userId="fab5ae0e-27e4-4949-a218-ce6ddd9a0d78" providerId="ADAL" clId="{8A3AD168-19B8-4359-BBBC-EDA732DC9464}" dt="2026-06-24T21:06:26.188" v="1115"/>
          <ac:spMkLst>
            <pc:docMk/>
            <pc:sldMk cId="501608681" sldId="320"/>
            <ac:spMk id="30" creationId="{23740D45-64CD-12B8-ED11-D8C601B367F1}"/>
          </ac:spMkLst>
        </pc:spChg>
        <pc:spChg chg="add mod">
          <ac:chgData name="Margarita Maria Gonzalez Escobar" userId="fab5ae0e-27e4-4949-a218-ce6ddd9a0d78" providerId="ADAL" clId="{8A3AD168-19B8-4359-BBBC-EDA732DC9464}" dt="2026-06-24T21:06:26.188" v="1115"/>
          <ac:spMkLst>
            <pc:docMk/>
            <pc:sldMk cId="501608681" sldId="320"/>
            <ac:spMk id="31" creationId="{DF047BE0-1F6C-ED7B-1F8A-A143C60A46ED}"/>
          </ac:spMkLst>
        </pc:spChg>
        <pc:spChg chg="add mod">
          <ac:chgData name="Margarita Maria Gonzalez Escobar" userId="fab5ae0e-27e4-4949-a218-ce6ddd9a0d78" providerId="ADAL" clId="{8A3AD168-19B8-4359-BBBC-EDA732DC9464}" dt="2026-06-24T21:06:26.188" v="1115"/>
          <ac:spMkLst>
            <pc:docMk/>
            <pc:sldMk cId="501608681" sldId="320"/>
            <ac:spMk id="32" creationId="{79BC25A1-A01C-7CC7-EDF5-01C003A79F0B}"/>
          </ac:spMkLst>
        </pc:spChg>
        <pc:picChg chg="add del">
          <ac:chgData name="Margarita Maria Gonzalez Escobar" userId="fab5ae0e-27e4-4949-a218-ce6ddd9a0d78" providerId="ADAL" clId="{8A3AD168-19B8-4359-BBBC-EDA732DC9464}" dt="2026-06-24T21:07:25.084" v="1122" actId="478"/>
          <ac:picMkLst>
            <pc:docMk/>
            <pc:sldMk cId="501608681" sldId="320"/>
            <ac:picMk id="7" creationId="{38C57BB9-BF33-35A5-1952-CEE1FB94A785}"/>
          </ac:picMkLst>
        </pc:picChg>
        <pc:picChg chg="add mod">
          <ac:chgData name="Margarita Maria Gonzalez Escobar" userId="fab5ae0e-27e4-4949-a218-ce6ddd9a0d78" providerId="ADAL" clId="{8A3AD168-19B8-4359-BBBC-EDA732DC9464}" dt="2026-06-24T21:06:26.188" v="1115"/>
          <ac:picMkLst>
            <pc:docMk/>
            <pc:sldMk cId="501608681" sldId="320"/>
            <ac:picMk id="10" creationId="{3D7ECB6A-17C9-B971-3DDD-55B91552074B}"/>
          </ac:picMkLst>
        </pc:picChg>
        <pc:picChg chg="add mod">
          <ac:chgData name="Margarita Maria Gonzalez Escobar" userId="fab5ae0e-27e4-4949-a218-ce6ddd9a0d78" providerId="ADAL" clId="{8A3AD168-19B8-4359-BBBC-EDA732DC9464}" dt="2026-06-24T21:06:26.188" v="1115"/>
          <ac:picMkLst>
            <pc:docMk/>
            <pc:sldMk cId="501608681" sldId="320"/>
            <ac:picMk id="17" creationId="{2B661C56-BF0E-7206-1AC7-251B46444FB6}"/>
          </ac:picMkLst>
        </pc:picChg>
        <pc:picChg chg="add mod">
          <ac:chgData name="Margarita Maria Gonzalez Escobar" userId="fab5ae0e-27e4-4949-a218-ce6ddd9a0d78" providerId="ADAL" clId="{8A3AD168-19B8-4359-BBBC-EDA732DC9464}" dt="2026-06-24T21:06:26.188" v="1115"/>
          <ac:picMkLst>
            <pc:docMk/>
            <pc:sldMk cId="501608681" sldId="320"/>
            <ac:picMk id="23" creationId="{E29FF11D-2E59-8BBA-533E-1F1F28C7947F}"/>
          </ac:picMkLst>
        </pc:picChg>
        <pc:picChg chg="add mod">
          <ac:chgData name="Margarita Maria Gonzalez Escobar" userId="fab5ae0e-27e4-4949-a218-ce6ddd9a0d78" providerId="ADAL" clId="{8A3AD168-19B8-4359-BBBC-EDA732DC9464}" dt="2026-06-24T21:06:26.188" v="1115"/>
          <ac:picMkLst>
            <pc:docMk/>
            <pc:sldMk cId="501608681" sldId="320"/>
            <ac:picMk id="29" creationId="{44C7E8C4-AEF2-DE11-3378-CC0570EE78AE}"/>
          </ac:picMkLst>
        </pc:picChg>
      </pc:sldChg>
      <pc:sldChg chg="addSp delSp modSp add mod">
        <pc:chgData name="Margarita Maria Gonzalez Escobar" userId="fab5ae0e-27e4-4949-a218-ce6ddd9a0d78" providerId="ADAL" clId="{8A3AD168-19B8-4359-BBBC-EDA732DC9464}" dt="2026-06-24T21:09:51.327" v="1147"/>
        <pc:sldMkLst>
          <pc:docMk/>
          <pc:sldMk cId="3493090484" sldId="321"/>
        </pc:sldMkLst>
        <pc:spChg chg="mod">
          <ac:chgData name="Margarita Maria Gonzalez Escobar" userId="fab5ae0e-27e4-4949-a218-ce6ddd9a0d78" providerId="ADAL" clId="{8A3AD168-19B8-4359-BBBC-EDA732DC9464}" dt="2026-06-24T21:07:57.325" v="1127" actId="6549"/>
          <ac:spMkLst>
            <pc:docMk/>
            <pc:sldMk cId="3493090484" sldId="321"/>
            <ac:spMk id="2" creationId="{3351BCAB-BFA2-BA2B-296E-C91D48716D21}"/>
          </ac:spMkLst>
        </pc:spChg>
        <pc:spChg chg="add mod">
          <ac:chgData name="Margarita Maria Gonzalez Escobar" userId="fab5ae0e-27e4-4949-a218-ce6ddd9a0d78" providerId="ADAL" clId="{8A3AD168-19B8-4359-BBBC-EDA732DC9464}" dt="2026-06-24T21:09:51.327" v="1147"/>
          <ac:spMkLst>
            <pc:docMk/>
            <pc:sldMk cId="3493090484" sldId="321"/>
            <ac:spMk id="21" creationId="{DF4DD132-C31C-B2DE-4064-D3CD29FC4781}"/>
          </ac:spMkLst>
        </pc:spChg>
        <pc:spChg chg="add mod">
          <ac:chgData name="Margarita Maria Gonzalez Escobar" userId="fab5ae0e-27e4-4949-a218-ce6ddd9a0d78" providerId="ADAL" clId="{8A3AD168-19B8-4359-BBBC-EDA732DC9464}" dt="2026-06-24T21:09:51.327" v="1147"/>
          <ac:spMkLst>
            <pc:docMk/>
            <pc:sldMk cId="3493090484" sldId="321"/>
            <ac:spMk id="22" creationId="{0FA77B02-015C-3365-282F-D570DD20536E}"/>
          </ac:spMkLst>
        </pc:spChg>
        <pc:spChg chg="add mod">
          <ac:chgData name="Margarita Maria Gonzalez Escobar" userId="fab5ae0e-27e4-4949-a218-ce6ddd9a0d78" providerId="ADAL" clId="{8A3AD168-19B8-4359-BBBC-EDA732DC9464}" dt="2026-06-24T21:09:51.327" v="1147"/>
          <ac:spMkLst>
            <pc:docMk/>
            <pc:sldMk cId="3493090484" sldId="321"/>
            <ac:spMk id="23" creationId="{54F4F117-70FF-FAF4-8F4E-0A0B3C2D05DE}"/>
          </ac:spMkLst>
        </pc:spChg>
        <pc:spChg chg="add mod">
          <ac:chgData name="Margarita Maria Gonzalez Escobar" userId="fab5ae0e-27e4-4949-a218-ce6ddd9a0d78" providerId="ADAL" clId="{8A3AD168-19B8-4359-BBBC-EDA732DC9464}" dt="2026-06-24T21:09:51.327" v="1147"/>
          <ac:spMkLst>
            <pc:docMk/>
            <pc:sldMk cId="3493090484" sldId="321"/>
            <ac:spMk id="24" creationId="{6BE75F66-A5DE-EAA6-C2D1-402E6DA4229F}"/>
          </ac:spMkLst>
        </pc:spChg>
        <pc:spChg chg="add mod">
          <ac:chgData name="Margarita Maria Gonzalez Escobar" userId="fab5ae0e-27e4-4949-a218-ce6ddd9a0d78" providerId="ADAL" clId="{8A3AD168-19B8-4359-BBBC-EDA732DC9464}" dt="2026-06-24T21:09:51.327" v="1147"/>
          <ac:spMkLst>
            <pc:docMk/>
            <pc:sldMk cId="3493090484" sldId="321"/>
            <ac:spMk id="26" creationId="{050ABF13-FD66-8763-347F-B6C3FB419973}"/>
          </ac:spMkLst>
        </pc:spChg>
        <pc:spChg chg="add mod">
          <ac:chgData name="Margarita Maria Gonzalez Escobar" userId="fab5ae0e-27e4-4949-a218-ce6ddd9a0d78" providerId="ADAL" clId="{8A3AD168-19B8-4359-BBBC-EDA732DC9464}" dt="2026-06-24T21:09:51.327" v="1147"/>
          <ac:spMkLst>
            <pc:docMk/>
            <pc:sldMk cId="3493090484" sldId="321"/>
            <ac:spMk id="27" creationId="{E556DBF6-7A89-31AE-06B8-06FADBF93E30}"/>
          </ac:spMkLst>
        </pc:spChg>
        <pc:spChg chg="add mod">
          <ac:chgData name="Margarita Maria Gonzalez Escobar" userId="fab5ae0e-27e4-4949-a218-ce6ddd9a0d78" providerId="ADAL" clId="{8A3AD168-19B8-4359-BBBC-EDA732DC9464}" dt="2026-06-24T21:09:51.327" v="1147"/>
          <ac:spMkLst>
            <pc:docMk/>
            <pc:sldMk cId="3493090484" sldId="321"/>
            <ac:spMk id="28" creationId="{C980E7C0-8983-6931-A9E8-F533F96E6B70}"/>
          </ac:spMkLst>
        </pc:spChg>
        <pc:spChg chg="add mod">
          <ac:chgData name="Margarita Maria Gonzalez Escobar" userId="fab5ae0e-27e4-4949-a218-ce6ddd9a0d78" providerId="ADAL" clId="{8A3AD168-19B8-4359-BBBC-EDA732DC9464}" dt="2026-06-24T21:09:51.327" v="1147"/>
          <ac:spMkLst>
            <pc:docMk/>
            <pc:sldMk cId="3493090484" sldId="321"/>
            <ac:spMk id="29" creationId="{3522F715-154C-0580-0120-32795F426657}"/>
          </ac:spMkLst>
        </pc:spChg>
        <pc:spChg chg="add mod">
          <ac:chgData name="Margarita Maria Gonzalez Escobar" userId="fab5ae0e-27e4-4949-a218-ce6ddd9a0d78" providerId="ADAL" clId="{8A3AD168-19B8-4359-BBBC-EDA732DC9464}" dt="2026-06-24T21:09:51.327" v="1147"/>
          <ac:spMkLst>
            <pc:docMk/>
            <pc:sldMk cId="3493090484" sldId="321"/>
            <ac:spMk id="31" creationId="{D6D800FF-F8FE-48C3-898A-6701BBFD96D3}"/>
          </ac:spMkLst>
        </pc:spChg>
        <pc:spChg chg="add mod">
          <ac:chgData name="Margarita Maria Gonzalez Escobar" userId="fab5ae0e-27e4-4949-a218-ce6ddd9a0d78" providerId="ADAL" clId="{8A3AD168-19B8-4359-BBBC-EDA732DC9464}" dt="2026-06-24T21:09:51.327" v="1147"/>
          <ac:spMkLst>
            <pc:docMk/>
            <pc:sldMk cId="3493090484" sldId="321"/>
            <ac:spMk id="32" creationId="{EB845553-D29B-4E45-B34A-960711389214}"/>
          </ac:spMkLst>
        </pc:spChg>
        <pc:spChg chg="add mod">
          <ac:chgData name="Margarita Maria Gonzalez Escobar" userId="fab5ae0e-27e4-4949-a218-ce6ddd9a0d78" providerId="ADAL" clId="{8A3AD168-19B8-4359-BBBC-EDA732DC9464}" dt="2026-06-24T21:09:51.327" v="1147"/>
          <ac:spMkLst>
            <pc:docMk/>
            <pc:sldMk cId="3493090484" sldId="321"/>
            <ac:spMk id="34" creationId="{21059286-C3E6-F1E0-092E-F5E15FC8BAB8}"/>
          </ac:spMkLst>
        </pc:spChg>
        <pc:spChg chg="add mod">
          <ac:chgData name="Margarita Maria Gonzalez Escobar" userId="fab5ae0e-27e4-4949-a218-ce6ddd9a0d78" providerId="ADAL" clId="{8A3AD168-19B8-4359-BBBC-EDA732DC9464}" dt="2026-06-24T21:09:51.327" v="1147"/>
          <ac:spMkLst>
            <pc:docMk/>
            <pc:sldMk cId="3493090484" sldId="321"/>
            <ac:spMk id="35" creationId="{C80593CF-2E74-A1B4-D269-495FD0F1EA5A}"/>
          </ac:spMkLst>
        </pc:spChg>
        <pc:spChg chg="add mod">
          <ac:chgData name="Margarita Maria Gonzalez Escobar" userId="fab5ae0e-27e4-4949-a218-ce6ddd9a0d78" providerId="ADAL" clId="{8A3AD168-19B8-4359-BBBC-EDA732DC9464}" dt="2026-06-24T21:09:51.327" v="1147"/>
          <ac:spMkLst>
            <pc:docMk/>
            <pc:sldMk cId="3493090484" sldId="321"/>
            <ac:spMk id="37" creationId="{09988263-864C-3086-9E63-7AFC86818648}"/>
          </ac:spMkLst>
        </pc:spChg>
        <pc:picChg chg="add mod">
          <ac:chgData name="Margarita Maria Gonzalez Escobar" userId="fab5ae0e-27e4-4949-a218-ce6ddd9a0d78" providerId="ADAL" clId="{8A3AD168-19B8-4359-BBBC-EDA732DC9464}" dt="2026-06-24T21:09:51.327" v="1147"/>
          <ac:picMkLst>
            <pc:docMk/>
            <pc:sldMk cId="3493090484" sldId="321"/>
            <ac:picMk id="25" creationId="{ECADB0F2-A927-B6EE-4595-D555766FDDA7}"/>
          </ac:picMkLst>
        </pc:picChg>
        <pc:picChg chg="add mod">
          <ac:chgData name="Margarita Maria Gonzalez Escobar" userId="fab5ae0e-27e4-4949-a218-ce6ddd9a0d78" providerId="ADAL" clId="{8A3AD168-19B8-4359-BBBC-EDA732DC9464}" dt="2026-06-24T21:09:51.327" v="1147"/>
          <ac:picMkLst>
            <pc:docMk/>
            <pc:sldMk cId="3493090484" sldId="321"/>
            <ac:picMk id="30" creationId="{EDDC8248-5913-7A0F-0B3C-FC5A0F3F34A6}"/>
          </ac:picMkLst>
        </pc:picChg>
        <pc:picChg chg="add mod">
          <ac:chgData name="Margarita Maria Gonzalez Escobar" userId="fab5ae0e-27e4-4949-a218-ce6ddd9a0d78" providerId="ADAL" clId="{8A3AD168-19B8-4359-BBBC-EDA732DC9464}" dt="2026-06-24T21:09:51.327" v="1147"/>
          <ac:picMkLst>
            <pc:docMk/>
            <pc:sldMk cId="3493090484" sldId="321"/>
            <ac:picMk id="33" creationId="{0C308946-8F3C-2E4E-C2AF-BCB91CD02D4B}"/>
          </ac:picMkLst>
        </pc:picChg>
        <pc:picChg chg="add mod">
          <ac:chgData name="Margarita Maria Gonzalez Escobar" userId="fab5ae0e-27e4-4949-a218-ce6ddd9a0d78" providerId="ADAL" clId="{8A3AD168-19B8-4359-BBBC-EDA732DC9464}" dt="2026-06-24T21:09:51.327" v="1147"/>
          <ac:picMkLst>
            <pc:docMk/>
            <pc:sldMk cId="3493090484" sldId="321"/>
            <ac:picMk id="36" creationId="{F6D01BF9-BB45-7095-5A4E-0367A0801E8B}"/>
          </ac:picMkLst>
        </pc:picChg>
      </pc:sldChg>
      <pc:sldChg chg="addSp modSp add mod">
        <pc:chgData name="Margarita Maria Gonzalez Escobar" userId="fab5ae0e-27e4-4949-a218-ce6ddd9a0d78" providerId="ADAL" clId="{8A3AD168-19B8-4359-BBBC-EDA732DC9464}" dt="2026-06-24T21:12:15.881" v="1151" actId="1076"/>
        <pc:sldMkLst>
          <pc:docMk/>
          <pc:sldMk cId="3579388450" sldId="322"/>
        </pc:sldMkLst>
        <pc:spChg chg="add mod">
          <ac:chgData name="Margarita Maria Gonzalez Escobar" userId="fab5ae0e-27e4-4949-a218-ce6ddd9a0d78" providerId="ADAL" clId="{8A3AD168-19B8-4359-BBBC-EDA732DC9464}" dt="2026-06-24T21:12:02.947" v="1148"/>
          <ac:spMkLst>
            <pc:docMk/>
            <pc:sldMk cId="3579388450" sldId="322"/>
            <ac:spMk id="3" creationId="{EB98913D-A5F4-0BDE-EB8C-83D05C17D5D2}"/>
          </ac:spMkLst>
        </pc:spChg>
        <pc:spChg chg="add mod">
          <ac:chgData name="Margarita Maria Gonzalez Escobar" userId="fab5ae0e-27e4-4949-a218-ce6ddd9a0d78" providerId="ADAL" clId="{8A3AD168-19B8-4359-BBBC-EDA732DC9464}" dt="2026-06-24T21:12:02.947" v="1148"/>
          <ac:spMkLst>
            <pc:docMk/>
            <pc:sldMk cId="3579388450" sldId="322"/>
            <ac:spMk id="5" creationId="{866D6EA9-D5E4-D1FF-7B4C-A936F6FACB20}"/>
          </ac:spMkLst>
        </pc:spChg>
        <pc:spChg chg="add mod">
          <ac:chgData name="Margarita Maria Gonzalez Escobar" userId="fab5ae0e-27e4-4949-a218-ce6ddd9a0d78" providerId="ADAL" clId="{8A3AD168-19B8-4359-BBBC-EDA732DC9464}" dt="2026-06-24T21:12:08.145" v="1149" actId="1076"/>
          <ac:spMkLst>
            <pc:docMk/>
            <pc:sldMk cId="3579388450" sldId="322"/>
            <ac:spMk id="8" creationId="{E9B313D1-DC87-DA81-1B9A-8372EE7A228B}"/>
          </ac:spMkLst>
        </pc:spChg>
        <pc:spChg chg="add mod">
          <ac:chgData name="Margarita Maria Gonzalez Escobar" userId="fab5ae0e-27e4-4949-a218-ce6ddd9a0d78" providerId="ADAL" clId="{8A3AD168-19B8-4359-BBBC-EDA732DC9464}" dt="2026-06-24T21:12:02.947" v="1148"/>
          <ac:spMkLst>
            <pc:docMk/>
            <pc:sldMk cId="3579388450" sldId="322"/>
            <ac:spMk id="13" creationId="{93765FFE-E306-6C07-9499-6929CE73885D}"/>
          </ac:spMkLst>
        </pc:spChg>
        <pc:spChg chg="add mod">
          <ac:chgData name="Margarita Maria Gonzalez Escobar" userId="fab5ae0e-27e4-4949-a218-ce6ddd9a0d78" providerId="ADAL" clId="{8A3AD168-19B8-4359-BBBC-EDA732DC9464}" dt="2026-06-24T21:12:02.947" v="1148"/>
          <ac:spMkLst>
            <pc:docMk/>
            <pc:sldMk cId="3579388450" sldId="322"/>
            <ac:spMk id="15" creationId="{9F2D1276-7FED-AEE3-861C-AFA1A16A9786}"/>
          </ac:spMkLst>
        </pc:spChg>
        <pc:spChg chg="add mod">
          <ac:chgData name="Margarita Maria Gonzalez Escobar" userId="fab5ae0e-27e4-4949-a218-ce6ddd9a0d78" providerId="ADAL" clId="{8A3AD168-19B8-4359-BBBC-EDA732DC9464}" dt="2026-06-24T21:12:02.947" v="1148"/>
          <ac:spMkLst>
            <pc:docMk/>
            <pc:sldMk cId="3579388450" sldId="322"/>
            <ac:spMk id="16" creationId="{E55974C8-84BF-D5D0-B17D-8EECB4B73B71}"/>
          </ac:spMkLst>
        </pc:spChg>
        <pc:spChg chg="add mod">
          <ac:chgData name="Margarita Maria Gonzalez Escobar" userId="fab5ae0e-27e4-4949-a218-ce6ddd9a0d78" providerId="ADAL" clId="{8A3AD168-19B8-4359-BBBC-EDA732DC9464}" dt="2026-06-24T21:12:02.947" v="1148"/>
          <ac:spMkLst>
            <pc:docMk/>
            <pc:sldMk cId="3579388450" sldId="322"/>
            <ac:spMk id="17" creationId="{51DF4925-CDE5-9A89-83AC-968B0A839239}"/>
          </ac:spMkLst>
        </pc:spChg>
        <pc:spChg chg="add mod">
          <ac:chgData name="Margarita Maria Gonzalez Escobar" userId="fab5ae0e-27e4-4949-a218-ce6ddd9a0d78" providerId="ADAL" clId="{8A3AD168-19B8-4359-BBBC-EDA732DC9464}" dt="2026-06-24T21:12:02.947" v="1148"/>
          <ac:spMkLst>
            <pc:docMk/>
            <pc:sldMk cId="3579388450" sldId="322"/>
            <ac:spMk id="18" creationId="{FA543A52-393C-5CB3-81D5-16CA01BCF9AD}"/>
          </ac:spMkLst>
        </pc:spChg>
        <pc:spChg chg="add mod">
          <ac:chgData name="Margarita Maria Gonzalez Escobar" userId="fab5ae0e-27e4-4949-a218-ce6ddd9a0d78" providerId="ADAL" clId="{8A3AD168-19B8-4359-BBBC-EDA732DC9464}" dt="2026-06-24T21:12:02.947" v="1148"/>
          <ac:spMkLst>
            <pc:docMk/>
            <pc:sldMk cId="3579388450" sldId="322"/>
            <ac:spMk id="20" creationId="{CE6F7ACC-EFA5-CC2C-590C-B7BD271EDB27}"/>
          </ac:spMkLst>
        </pc:spChg>
        <pc:spChg chg="add mod">
          <ac:chgData name="Margarita Maria Gonzalez Escobar" userId="fab5ae0e-27e4-4949-a218-ce6ddd9a0d78" providerId="ADAL" clId="{8A3AD168-19B8-4359-BBBC-EDA732DC9464}" dt="2026-06-24T21:12:02.947" v="1148"/>
          <ac:spMkLst>
            <pc:docMk/>
            <pc:sldMk cId="3579388450" sldId="322"/>
            <ac:spMk id="21" creationId="{DB9CDE4D-E621-1747-D501-CD2FDC5CF992}"/>
          </ac:spMkLst>
        </pc:spChg>
        <pc:spChg chg="add mod">
          <ac:chgData name="Margarita Maria Gonzalez Escobar" userId="fab5ae0e-27e4-4949-a218-ce6ddd9a0d78" providerId="ADAL" clId="{8A3AD168-19B8-4359-BBBC-EDA732DC9464}" dt="2026-06-24T21:12:02.947" v="1148"/>
          <ac:spMkLst>
            <pc:docMk/>
            <pc:sldMk cId="3579388450" sldId="322"/>
            <ac:spMk id="23" creationId="{20C52F63-6B64-179B-5ADE-FDE248AFF3E1}"/>
          </ac:spMkLst>
        </pc:spChg>
        <pc:picChg chg="mod">
          <ac:chgData name="Margarita Maria Gonzalez Escobar" userId="fab5ae0e-27e4-4949-a218-ce6ddd9a0d78" providerId="ADAL" clId="{8A3AD168-19B8-4359-BBBC-EDA732DC9464}" dt="2026-06-24T21:12:15.881" v="1151" actId="1076"/>
          <ac:picMkLst>
            <pc:docMk/>
            <pc:sldMk cId="3579388450" sldId="322"/>
            <ac:picMk id="7" creationId="{38C57BB9-BF33-35A5-1952-CEE1FB94A785}"/>
          </ac:picMkLst>
        </pc:picChg>
        <pc:picChg chg="add mod">
          <ac:chgData name="Margarita Maria Gonzalez Escobar" userId="fab5ae0e-27e4-4949-a218-ce6ddd9a0d78" providerId="ADAL" clId="{8A3AD168-19B8-4359-BBBC-EDA732DC9464}" dt="2026-06-24T21:12:02.947" v="1148"/>
          <ac:picMkLst>
            <pc:docMk/>
            <pc:sldMk cId="3579388450" sldId="322"/>
            <ac:picMk id="14" creationId="{8D798DA6-6271-04BA-077C-4B1689BD7B24}"/>
          </ac:picMkLst>
        </pc:picChg>
        <pc:picChg chg="add mod">
          <ac:chgData name="Margarita Maria Gonzalez Escobar" userId="fab5ae0e-27e4-4949-a218-ce6ddd9a0d78" providerId="ADAL" clId="{8A3AD168-19B8-4359-BBBC-EDA732DC9464}" dt="2026-06-24T21:12:02.947" v="1148"/>
          <ac:picMkLst>
            <pc:docMk/>
            <pc:sldMk cId="3579388450" sldId="322"/>
            <ac:picMk id="19" creationId="{47708962-5463-D2A0-DA12-570EC7A17F0B}"/>
          </ac:picMkLst>
        </pc:picChg>
        <pc:picChg chg="add mod">
          <ac:chgData name="Margarita Maria Gonzalez Escobar" userId="fab5ae0e-27e4-4949-a218-ce6ddd9a0d78" providerId="ADAL" clId="{8A3AD168-19B8-4359-BBBC-EDA732DC9464}" dt="2026-06-24T21:12:02.947" v="1148"/>
          <ac:picMkLst>
            <pc:docMk/>
            <pc:sldMk cId="3579388450" sldId="322"/>
            <ac:picMk id="22" creationId="{908FD342-8550-F397-037B-47D0D94FBA5C}"/>
          </ac:picMkLst>
        </pc:picChg>
      </pc:sldChg>
      <pc:sldChg chg="addSp modSp add">
        <pc:chgData name="Margarita Maria Gonzalez Escobar" userId="fab5ae0e-27e4-4949-a218-ce6ddd9a0d78" providerId="ADAL" clId="{8A3AD168-19B8-4359-BBBC-EDA732DC9464}" dt="2026-06-24T21:13:08.918" v="1154"/>
        <pc:sldMkLst>
          <pc:docMk/>
          <pc:sldMk cId="2716291445" sldId="323"/>
        </pc:sldMkLst>
        <pc:spChg chg="add mod">
          <ac:chgData name="Margarita Maria Gonzalez Escobar" userId="fab5ae0e-27e4-4949-a218-ce6ddd9a0d78" providerId="ADAL" clId="{8A3AD168-19B8-4359-BBBC-EDA732DC9464}" dt="2026-06-24T21:13:08.918" v="1154"/>
          <ac:spMkLst>
            <pc:docMk/>
            <pc:sldMk cId="2716291445" sldId="323"/>
            <ac:spMk id="3" creationId="{371456E9-DB39-3EB5-25BA-9615DE6B30AE}"/>
          </ac:spMkLst>
        </pc:spChg>
        <pc:spChg chg="add mod">
          <ac:chgData name="Margarita Maria Gonzalez Escobar" userId="fab5ae0e-27e4-4949-a218-ce6ddd9a0d78" providerId="ADAL" clId="{8A3AD168-19B8-4359-BBBC-EDA732DC9464}" dt="2026-06-24T21:13:08.918" v="1154"/>
          <ac:spMkLst>
            <pc:docMk/>
            <pc:sldMk cId="2716291445" sldId="323"/>
            <ac:spMk id="5" creationId="{6E0C323B-EAC5-0263-6C8B-CEF85223D59A}"/>
          </ac:spMkLst>
        </pc:spChg>
        <pc:spChg chg="add mod">
          <ac:chgData name="Margarita Maria Gonzalez Escobar" userId="fab5ae0e-27e4-4949-a218-ce6ddd9a0d78" providerId="ADAL" clId="{8A3AD168-19B8-4359-BBBC-EDA732DC9464}" dt="2026-06-24T21:13:08.918" v="1154"/>
          <ac:spMkLst>
            <pc:docMk/>
            <pc:sldMk cId="2716291445" sldId="323"/>
            <ac:spMk id="8" creationId="{B8FBFA17-E0BD-C789-8D3B-C77D792C86EC}"/>
          </ac:spMkLst>
        </pc:spChg>
        <pc:spChg chg="add mod">
          <ac:chgData name="Margarita Maria Gonzalez Escobar" userId="fab5ae0e-27e4-4949-a218-ce6ddd9a0d78" providerId="ADAL" clId="{8A3AD168-19B8-4359-BBBC-EDA732DC9464}" dt="2026-06-24T21:13:08.918" v="1154"/>
          <ac:spMkLst>
            <pc:docMk/>
            <pc:sldMk cId="2716291445" sldId="323"/>
            <ac:spMk id="13" creationId="{ADF12486-40B8-D066-C6A4-494F6F064416}"/>
          </ac:spMkLst>
        </pc:spChg>
        <pc:spChg chg="add mod">
          <ac:chgData name="Margarita Maria Gonzalez Escobar" userId="fab5ae0e-27e4-4949-a218-ce6ddd9a0d78" providerId="ADAL" clId="{8A3AD168-19B8-4359-BBBC-EDA732DC9464}" dt="2026-06-24T21:13:08.918" v="1154"/>
          <ac:spMkLst>
            <pc:docMk/>
            <pc:sldMk cId="2716291445" sldId="323"/>
            <ac:spMk id="15" creationId="{F3BA27A7-1D8E-1D15-25C7-01B4C9F3D654}"/>
          </ac:spMkLst>
        </pc:spChg>
        <pc:spChg chg="add mod">
          <ac:chgData name="Margarita Maria Gonzalez Escobar" userId="fab5ae0e-27e4-4949-a218-ce6ddd9a0d78" providerId="ADAL" clId="{8A3AD168-19B8-4359-BBBC-EDA732DC9464}" dt="2026-06-24T21:13:08.918" v="1154"/>
          <ac:spMkLst>
            <pc:docMk/>
            <pc:sldMk cId="2716291445" sldId="323"/>
            <ac:spMk id="16" creationId="{FA0C34FF-785C-6DA2-E3CB-E1254DB46530}"/>
          </ac:spMkLst>
        </pc:spChg>
        <pc:spChg chg="add mod">
          <ac:chgData name="Margarita Maria Gonzalez Escobar" userId="fab5ae0e-27e4-4949-a218-ce6ddd9a0d78" providerId="ADAL" clId="{8A3AD168-19B8-4359-BBBC-EDA732DC9464}" dt="2026-06-24T21:13:08.918" v="1154"/>
          <ac:spMkLst>
            <pc:docMk/>
            <pc:sldMk cId="2716291445" sldId="323"/>
            <ac:spMk id="17" creationId="{7B198723-689F-8C74-4F54-564789D5DB77}"/>
          </ac:spMkLst>
        </pc:spChg>
        <pc:spChg chg="add mod">
          <ac:chgData name="Margarita Maria Gonzalez Escobar" userId="fab5ae0e-27e4-4949-a218-ce6ddd9a0d78" providerId="ADAL" clId="{8A3AD168-19B8-4359-BBBC-EDA732DC9464}" dt="2026-06-24T21:13:08.918" v="1154"/>
          <ac:spMkLst>
            <pc:docMk/>
            <pc:sldMk cId="2716291445" sldId="323"/>
            <ac:spMk id="18" creationId="{FFB314DA-2ABA-17C2-1952-FCA51DDA763D}"/>
          </ac:spMkLst>
        </pc:spChg>
        <pc:spChg chg="add mod">
          <ac:chgData name="Margarita Maria Gonzalez Escobar" userId="fab5ae0e-27e4-4949-a218-ce6ddd9a0d78" providerId="ADAL" clId="{8A3AD168-19B8-4359-BBBC-EDA732DC9464}" dt="2026-06-24T21:13:08.918" v="1154"/>
          <ac:spMkLst>
            <pc:docMk/>
            <pc:sldMk cId="2716291445" sldId="323"/>
            <ac:spMk id="20" creationId="{29314797-0F4A-4656-94AD-FF12F2081D79}"/>
          </ac:spMkLst>
        </pc:spChg>
        <pc:spChg chg="add mod">
          <ac:chgData name="Margarita Maria Gonzalez Escobar" userId="fab5ae0e-27e4-4949-a218-ce6ddd9a0d78" providerId="ADAL" clId="{8A3AD168-19B8-4359-BBBC-EDA732DC9464}" dt="2026-06-24T21:13:08.918" v="1154"/>
          <ac:spMkLst>
            <pc:docMk/>
            <pc:sldMk cId="2716291445" sldId="323"/>
            <ac:spMk id="21" creationId="{61BC049D-CD00-1F14-6122-1C590A878DF8}"/>
          </ac:spMkLst>
        </pc:spChg>
        <pc:spChg chg="add mod">
          <ac:chgData name="Margarita Maria Gonzalez Escobar" userId="fab5ae0e-27e4-4949-a218-ce6ddd9a0d78" providerId="ADAL" clId="{8A3AD168-19B8-4359-BBBC-EDA732DC9464}" dt="2026-06-24T21:13:08.918" v="1154"/>
          <ac:spMkLst>
            <pc:docMk/>
            <pc:sldMk cId="2716291445" sldId="323"/>
            <ac:spMk id="23" creationId="{98EC6C03-1ED6-832A-E758-E2CCD3381FAF}"/>
          </ac:spMkLst>
        </pc:spChg>
        <pc:picChg chg="add mod">
          <ac:chgData name="Margarita Maria Gonzalez Escobar" userId="fab5ae0e-27e4-4949-a218-ce6ddd9a0d78" providerId="ADAL" clId="{8A3AD168-19B8-4359-BBBC-EDA732DC9464}" dt="2026-06-24T21:13:08.918" v="1154"/>
          <ac:picMkLst>
            <pc:docMk/>
            <pc:sldMk cId="2716291445" sldId="323"/>
            <ac:picMk id="14" creationId="{A1DCE72F-E2D8-B014-96C4-BB4CC2AF2C38}"/>
          </ac:picMkLst>
        </pc:picChg>
        <pc:picChg chg="add mod">
          <ac:chgData name="Margarita Maria Gonzalez Escobar" userId="fab5ae0e-27e4-4949-a218-ce6ddd9a0d78" providerId="ADAL" clId="{8A3AD168-19B8-4359-BBBC-EDA732DC9464}" dt="2026-06-24T21:13:08.918" v="1154"/>
          <ac:picMkLst>
            <pc:docMk/>
            <pc:sldMk cId="2716291445" sldId="323"/>
            <ac:picMk id="19" creationId="{D3B4ABBA-573C-2C94-EF23-DFE4A83179E8}"/>
          </ac:picMkLst>
        </pc:picChg>
        <pc:picChg chg="add mod">
          <ac:chgData name="Margarita Maria Gonzalez Escobar" userId="fab5ae0e-27e4-4949-a218-ce6ddd9a0d78" providerId="ADAL" clId="{8A3AD168-19B8-4359-BBBC-EDA732DC9464}" dt="2026-06-24T21:13:08.918" v="1154"/>
          <ac:picMkLst>
            <pc:docMk/>
            <pc:sldMk cId="2716291445" sldId="323"/>
            <ac:picMk id="22" creationId="{68C3A5A7-5B67-F95C-75A8-23A2E7DE8105}"/>
          </ac:picMkLst>
        </pc:picChg>
      </pc:sldChg>
      <pc:sldChg chg="addSp modSp add mod">
        <pc:chgData name="Margarita Maria Gonzalez Escobar" userId="fab5ae0e-27e4-4949-a218-ce6ddd9a0d78" providerId="ADAL" clId="{8A3AD168-19B8-4359-BBBC-EDA732DC9464}" dt="2026-06-24T21:58:56.254" v="1178" actId="1076"/>
        <pc:sldMkLst>
          <pc:docMk/>
          <pc:sldMk cId="1828636674" sldId="324"/>
        </pc:sldMkLst>
        <pc:spChg chg="add mod">
          <ac:chgData name="Margarita Maria Gonzalez Escobar" userId="fab5ae0e-27e4-4949-a218-ce6ddd9a0d78" providerId="ADAL" clId="{8A3AD168-19B8-4359-BBBC-EDA732DC9464}" dt="2026-06-24T21:58:56.254" v="1178" actId="1076"/>
          <ac:spMkLst>
            <pc:docMk/>
            <pc:sldMk cId="1828636674" sldId="324"/>
            <ac:spMk id="5" creationId="{6957004A-4E5A-1B17-06B5-0712EF8AD43D}"/>
          </ac:spMkLst>
        </pc:spChg>
        <pc:spChg chg="add mod">
          <ac:chgData name="Margarita Maria Gonzalez Escobar" userId="fab5ae0e-27e4-4949-a218-ce6ddd9a0d78" providerId="ADAL" clId="{8A3AD168-19B8-4359-BBBC-EDA732DC9464}" dt="2026-06-24T21:32:26.690" v="1157"/>
          <ac:spMkLst>
            <pc:docMk/>
            <pc:sldMk cId="1828636674" sldId="324"/>
            <ac:spMk id="8" creationId="{116E6A00-4787-6667-AC67-56689A363698}"/>
          </ac:spMkLst>
        </pc:spChg>
        <pc:picChg chg="add mod">
          <ac:chgData name="Margarita Maria Gonzalez Escobar" userId="fab5ae0e-27e4-4949-a218-ce6ddd9a0d78" providerId="ADAL" clId="{8A3AD168-19B8-4359-BBBC-EDA732DC9464}" dt="2026-06-24T21:34:07.873" v="1171" actId="1076"/>
          <ac:picMkLst>
            <pc:docMk/>
            <pc:sldMk cId="1828636674" sldId="324"/>
            <ac:picMk id="14" creationId="{7996715C-27F7-5D47-D48D-2D83ECD0ABDD}"/>
          </ac:picMkLst>
        </pc:picChg>
      </pc:sldChg>
      <pc:sldChg chg="addSp modSp add mod">
        <pc:chgData name="Margarita Maria Gonzalez Escobar" userId="fab5ae0e-27e4-4949-a218-ce6ddd9a0d78" providerId="ADAL" clId="{8A3AD168-19B8-4359-BBBC-EDA732DC9464}" dt="2026-06-30T15:04:43.365" v="1649" actId="1076"/>
        <pc:sldMkLst>
          <pc:docMk/>
          <pc:sldMk cId="2387047908" sldId="325"/>
        </pc:sldMkLst>
        <pc:spChg chg="add mod">
          <ac:chgData name="Margarita Maria Gonzalez Escobar" userId="fab5ae0e-27e4-4949-a218-ce6ddd9a0d78" providerId="ADAL" clId="{8A3AD168-19B8-4359-BBBC-EDA732DC9464}" dt="2026-06-24T21:34:21.541" v="1172"/>
          <ac:spMkLst>
            <pc:docMk/>
            <pc:sldMk cId="2387047908" sldId="325"/>
            <ac:spMk id="3" creationId="{02FC3D38-9B56-1FDA-3358-8A280294E024}"/>
          </ac:spMkLst>
        </pc:spChg>
        <pc:spChg chg="add mod">
          <ac:chgData name="Margarita Maria Gonzalez Escobar" userId="fab5ae0e-27e4-4949-a218-ce6ddd9a0d78" providerId="ADAL" clId="{8A3AD168-19B8-4359-BBBC-EDA732DC9464}" dt="2026-06-30T15:04:43.365" v="1649" actId="1076"/>
          <ac:spMkLst>
            <pc:docMk/>
            <pc:sldMk cId="2387047908" sldId="325"/>
            <ac:spMk id="8" creationId="{B546BB89-62DC-AFEC-6426-F304BC0CF803}"/>
          </ac:spMkLst>
        </pc:spChg>
        <pc:picChg chg="add mod">
          <ac:chgData name="Margarita Maria Gonzalez Escobar" userId="fab5ae0e-27e4-4949-a218-ce6ddd9a0d78" providerId="ADAL" clId="{8A3AD168-19B8-4359-BBBC-EDA732DC9464}" dt="2026-06-24T21:58:46.325" v="1177" actId="1076"/>
          <ac:picMkLst>
            <pc:docMk/>
            <pc:sldMk cId="2387047908" sldId="325"/>
            <ac:picMk id="1026" creationId="{0022D336-913C-DB0F-E7F1-EDD97B092CA2}"/>
          </ac:picMkLst>
        </pc:picChg>
      </pc:sldChg>
      <pc:sldChg chg="addSp delSp modSp add mod">
        <pc:chgData name="Margarita Maria Gonzalez Escobar" userId="fab5ae0e-27e4-4949-a218-ce6ddd9a0d78" providerId="ADAL" clId="{8A3AD168-19B8-4359-BBBC-EDA732DC9464}" dt="2026-06-25T20:24:49.895" v="1211" actId="1076"/>
        <pc:sldMkLst>
          <pc:docMk/>
          <pc:sldMk cId="2461484123" sldId="326"/>
        </pc:sldMkLst>
        <pc:spChg chg="add mod">
          <ac:chgData name="Margarita Maria Gonzalez Escobar" userId="fab5ae0e-27e4-4949-a218-ce6ddd9a0d78" providerId="ADAL" clId="{8A3AD168-19B8-4359-BBBC-EDA732DC9464}" dt="2026-06-25T15:16:39.725" v="1193"/>
          <ac:spMkLst>
            <pc:docMk/>
            <pc:sldMk cId="2461484123" sldId="326"/>
            <ac:spMk id="5" creationId="{57FB5D85-9B44-038A-EFC2-4F383B05117B}"/>
          </ac:spMkLst>
        </pc:spChg>
        <pc:graphicFrameChg chg="add mod">
          <ac:chgData name="Margarita Maria Gonzalez Escobar" userId="fab5ae0e-27e4-4949-a218-ce6ddd9a0d78" providerId="ADAL" clId="{8A3AD168-19B8-4359-BBBC-EDA732DC9464}" dt="2026-06-25T20:24:49.895" v="1211" actId="1076"/>
          <ac:graphicFrameMkLst>
            <pc:docMk/>
            <pc:sldMk cId="2461484123" sldId="326"/>
            <ac:graphicFrameMk id="13" creationId="{2872FFD8-FCEE-4835-E33B-C06A413A6D42}"/>
          </ac:graphicFrameMkLst>
        </pc:graphicFrameChg>
        <pc:graphicFrameChg chg="add mod">
          <ac:chgData name="Margarita Maria Gonzalez Escobar" userId="fab5ae0e-27e4-4949-a218-ce6ddd9a0d78" providerId="ADAL" clId="{8A3AD168-19B8-4359-BBBC-EDA732DC9464}" dt="2026-06-25T20:24:47.382" v="1210" actId="1076"/>
          <ac:graphicFrameMkLst>
            <pc:docMk/>
            <pc:sldMk cId="2461484123" sldId="326"/>
            <ac:graphicFrameMk id="14" creationId="{D6957CD6-26F4-6733-7C27-F64B184958D6}"/>
          </ac:graphicFrameMkLst>
        </pc:graphicFrameChg>
      </pc:sldChg>
      <pc:sldChg chg="modSp add mod">
        <pc:chgData name="Margarita Maria Gonzalez Escobar" userId="fab5ae0e-27e4-4949-a218-ce6ddd9a0d78" providerId="ADAL" clId="{8A3AD168-19B8-4359-BBBC-EDA732DC9464}" dt="2026-06-25T20:28:31.225" v="1297" actId="1076"/>
        <pc:sldMkLst>
          <pc:docMk/>
          <pc:sldMk cId="640803147" sldId="327"/>
        </pc:sldMkLst>
        <pc:spChg chg="mod">
          <ac:chgData name="Margarita Maria Gonzalez Escobar" userId="fab5ae0e-27e4-4949-a218-ce6ddd9a0d78" providerId="ADAL" clId="{8A3AD168-19B8-4359-BBBC-EDA732DC9464}" dt="2026-06-25T20:28:31.225" v="1297" actId="1076"/>
          <ac:spMkLst>
            <pc:docMk/>
            <pc:sldMk cId="640803147" sldId="327"/>
            <ac:spMk id="12" creationId="{5596CCFF-C261-A3E1-5581-273BA8B7D4ED}"/>
          </ac:spMkLst>
        </pc:spChg>
      </pc:sldChg>
      <pc:sldChg chg="addSp delSp modSp add mod">
        <pc:chgData name="Margarita Maria Gonzalez Escobar" userId="fab5ae0e-27e4-4949-a218-ce6ddd9a0d78" providerId="ADAL" clId="{8A3AD168-19B8-4359-BBBC-EDA732DC9464}" dt="2026-06-26T22:04:08.595" v="1573" actId="14100"/>
        <pc:sldMkLst>
          <pc:docMk/>
          <pc:sldMk cId="140108860" sldId="328"/>
        </pc:sldMkLst>
        <pc:spChg chg="add mod">
          <ac:chgData name="Margarita Maria Gonzalez Escobar" userId="fab5ae0e-27e4-4949-a218-ce6ddd9a0d78" providerId="ADAL" clId="{8A3AD168-19B8-4359-BBBC-EDA732DC9464}" dt="2026-06-26T22:02:16.420" v="1520" actId="1076"/>
          <ac:spMkLst>
            <pc:docMk/>
            <pc:sldMk cId="140108860" sldId="328"/>
            <ac:spMk id="3" creationId="{B192D645-F0EF-7259-7F12-752F3C58F16D}"/>
          </ac:spMkLst>
        </pc:spChg>
        <pc:spChg chg="add mod">
          <ac:chgData name="Margarita Maria Gonzalez Escobar" userId="fab5ae0e-27e4-4949-a218-ce6ddd9a0d78" providerId="ADAL" clId="{8A3AD168-19B8-4359-BBBC-EDA732DC9464}" dt="2026-06-26T22:04:08.595" v="1573" actId="14100"/>
          <ac:spMkLst>
            <pc:docMk/>
            <pc:sldMk cId="140108860" sldId="328"/>
            <ac:spMk id="5" creationId="{27651FA6-1813-85E6-4BFF-31F51CD24C52}"/>
          </ac:spMkLst>
        </pc:spChg>
        <pc:graphicFrameChg chg="add mod">
          <ac:chgData name="Margarita Maria Gonzalez Escobar" userId="fab5ae0e-27e4-4949-a218-ce6ddd9a0d78" providerId="ADAL" clId="{8A3AD168-19B8-4359-BBBC-EDA732DC9464}" dt="2026-06-26T22:02:01.801" v="1518"/>
          <ac:graphicFrameMkLst>
            <pc:docMk/>
            <pc:sldMk cId="140108860" sldId="328"/>
            <ac:graphicFrameMk id="8" creationId="{81AC4E6D-CCE6-12E0-C38C-1BFFAAB2E220}"/>
          </ac:graphicFrameMkLst>
        </pc:graphicFrameChg>
      </pc:sldChg>
      <pc:sldChg chg="addSp delSp modSp add mod">
        <pc:chgData name="Margarita Maria Gonzalez Escobar" userId="fab5ae0e-27e4-4949-a218-ce6ddd9a0d78" providerId="ADAL" clId="{8A3AD168-19B8-4359-BBBC-EDA732DC9464}" dt="2026-06-26T22:01:33.670" v="1513" actId="1076"/>
        <pc:sldMkLst>
          <pc:docMk/>
          <pc:sldMk cId="2343569315" sldId="329"/>
        </pc:sldMkLst>
        <pc:spChg chg="add mod">
          <ac:chgData name="Margarita Maria Gonzalez Escobar" userId="fab5ae0e-27e4-4949-a218-ce6ddd9a0d78" providerId="ADAL" clId="{8A3AD168-19B8-4359-BBBC-EDA732DC9464}" dt="2026-06-26T22:01:14.956" v="1511" actId="14100"/>
          <ac:spMkLst>
            <pc:docMk/>
            <pc:sldMk cId="2343569315" sldId="329"/>
            <ac:spMk id="8" creationId="{4F02012F-930E-B3A3-9C0F-FEF8BC7766B7}"/>
          </ac:spMkLst>
        </pc:spChg>
        <pc:spChg chg="add mod">
          <ac:chgData name="Margarita Maria Gonzalez Escobar" userId="fab5ae0e-27e4-4949-a218-ce6ddd9a0d78" providerId="ADAL" clId="{8A3AD168-19B8-4359-BBBC-EDA732DC9464}" dt="2026-06-26T22:01:33.670" v="1513" actId="1076"/>
          <ac:spMkLst>
            <pc:docMk/>
            <pc:sldMk cId="2343569315" sldId="329"/>
            <ac:spMk id="10" creationId="{9AEA8051-2382-1840-3D6C-7BBBE7714ED6}"/>
          </ac:spMkLst>
        </pc:spChg>
        <pc:graphicFrameChg chg="add mod">
          <ac:chgData name="Margarita Maria Gonzalez Escobar" userId="fab5ae0e-27e4-4949-a218-ce6ddd9a0d78" providerId="ADAL" clId="{8A3AD168-19B8-4359-BBBC-EDA732DC9464}" dt="2026-06-26T21:59:46.099" v="1489" actId="1076"/>
          <ac:graphicFrameMkLst>
            <pc:docMk/>
            <pc:sldMk cId="2343569315" sldId="329"/>
            <ac:graphicFrameMk id="3" creationId="{97529E87-0FDE-8CD5-AD17-0D9710C2A679}"/>
          </ac:graphicFrameMkLst>
        </pc:graphicFrameChg>
        <pc:graphicFrameChg chg="add mod">
          <ac:chgData name="Margarita Maria Gonzalez Escobar" userId="fab5ae0e-27e4-4949-a218-ce6ddd9a0d78" providerId="ADAL" clId="{8A3AD168-19B8-4359-BBBC-EDA732DC9464}" dt="2026-06-26T22:00:52.564" v="1509" actId="1076"/>
          <ac:graphicFrameMkLst>
            <pc:docMk/>
            <pc:sldMk cId="2343569315" sldId="329"/>
            <ac:graphicFrameMk id="5" creationId="{CD574D16-B78F-18C1-6942-E945F418166B}"/>
          </ac:graphicFrameMkLst>
        </pc:graphicFrameChg>
      </pc:sldChg>
    </pc:docChg>
  </pc:docChgLst>
  <pc:docChgLst>
    <pc:chgData name="Marcela Isabel Gonzalez Frias" userId="595d34f9-aac8-45ee-9d17-2048891cb776" providerId="ADAL" clId="{13AA13D0-305D-4114-A356-0EAECE75A2A0}"/>
    <pc:docChg chg="undo custSel addSld modSld">
      <pc:chgData name="Marcela Isabel Gonzalez Frias" userId="595d34f9-aac8-45ee-9d17-2048891cb776" providerId="ADAL" clId="{13AA13D0-305D-4114-A356-0EAECE75A2A0}" dt="2026-06-19T21:21:22.445" v="466" actId="1076"/>
      <pc:docMkLst>
        <pc:docMk/>
      </pc:docMkLst>
      <pc:sldChg chg="addSp delSp modSp mod">
        <pc:chgData name="Marcela Isabel Gonzalez Frias" userId="595d34f9-aac8-45ee-9d17-2048891cb776" providerId="ADAL" clId="{13AA13D0-305D-4114-A356-0EAECE75A2A0}" dt="2026-06-19T21:21:22.445" v="466" actId="1076"/>
        <pc:sldMkLst>
          <pc:docMk/>
          <pc:sldMk cId="119649650" sldId="262"/>
        </pc:sldMkLst>
      </pc:sldChg>
      <pc:sldChg chg="addSp delSp modSp add mod">
        <pc:chgData name="Marcela Isabel Gonzalez Frias" userId="595d34f9-aac8-45ee-9d17-2048891cb776" providerId="ADAL" clId="{13AA13D0-305D-4114-A356-0EAECE75A2A0}" dt="2026-06-19T21:11:22.585" v="102" actId="207"/>
        <pc:sldMkLst>
          <pc:docMk/>
          <pc:sldMk cId="365963206" sldId="264"/>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s-CO"/>
        </a:p>
      </c:txPr>
    </c:title>
    <c:autoTitleDeleted val="0"/>
    <c:plotArea>
      <c:layout/>
      <c:barChart>
        <c:barDir val="col"/>
        <c:grouping val="clustered"/>
        <c:varyColors val="0"/>
        <c:ser>
          <c:idx val="0"/>
          <c:order val="0"/>
          <c:tx>
            <c:strRef>
              <c:f>Hoja1!$B$1</c:f>
              <c:strCache>
                <c:ptCount val="1"/>
                <c:pt idx="0">
                  <c:v>TOTAL</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Hoja1!$A$2:$A$3</c:f>
              <c:strCache>
                <c:ptCount val="2"/>
                <c:pt idx="0">
                  <c:v>META</c:v>
                </c:pt>
                <c:pt idx="1">
                  <c:v>LOGRADO</c:v>
                </c:pt>
              </c:strCache>
            </c:strRef>
          </c:cat>
          <c:val>
            <c:numRef>
              <c:f>Hoja1!$B$2:$B$3</c:f>
              <c:numCache>
                <c:formatCode>_("$"* #,##0_);_("$"* \(#,##0\);_("$"* "-"_);_(@_)</c:formatCode>
                <c:ptCount val="2"/>
                <c:pt idx="0">
                  <c:v>3533200000</c:v>
                </c:pt>
                <c:pt idx="1">
                  <c:v>3820790400</c:v>
                </c:pt>
              </c:numCache>
            </c:numRef>
          </c:val>
          <c:extLst>
            <c:ext xmlns:c16="http://schemas.microsoft.com/office/drawing/2014/chart" uri="{C3380CC4-5D6E-409C-BE32-E72D297353CC}">
              <c16:uniqueId val="{00000000-3059-4813-91D0-4E01B92ED5EB}"/>
            </c:ext>
          </c:extLst>
        </c:ser>
        <c:dLbls>
          <c:dLblPos val="outEnd"/>
          <c:showLegendKey val="0"/>
          <c:showVal val="1"/>
          <c:showCatName val="0"/>
          <c:showSerName val="0"/>
          <c:showPercent val="0"/>
          <c:showBubbleSize val="0"/>
        </c:dLbls>
        <c:gapWidth val="100"/>
        <c:overlap val="-24"/>
        <c:axId val="1083117487"/>
        <c:axId val="1083114127"/>
      </c:barChart>
      <c:catAx>
        <c:axId val="1083117487"/>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s-CO"/>
          </a:p>
        </c:txPr>
        <c:crossAx val="1083114127"/>
        <c:crosses val="autoZero"/>
        <c:auto val="1"/>
        <c:lblAlgn val="ctr"/>
        <c:lblOffset val="100"/>
        <c:noMultiLvlLbl val="0"/>
      </c:catAx>
      <c:valAx>
        <c:axId val="1083114127"/>
        <c:scaling>
          <c:orientation val="minMax"/>
        </c:scaling>
        <c:delete val="0"/>
        <c:axPos val="l"/>
        <c:majorGridlines>
          <c:spPr>
            <a:ln w="9525" cap="flat" cmpd="sng" algn="ctr">
              <a:solidFill>
                <a:schemeClr val="lt1">
                  <a:lumMod val="95000"/>
                  <a:alpha val="10000"/>
                </a:schemeClr>
              </a:solidFill>
              <a:round/>
            </a:ln>
            <a:effectLst/>
          </c:spPr>
        </c:majorGridlines>
        <c:numFmt formatCode="_(&quot;$&quot;* #,##0_);_(&quot;$&quot;* \(#,##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s-CO"/>
          </a:p>
        </c:txPr>
        <c:crossAx val="108311748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s-C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s-CO"/>
        </a:p>
      </c:txPr>
    </c:title>
    <c:autoTitleDeleted val="0"/>
    <c:plotArea>
      <c:layout/>
      <c:barChart>
        <c:barDir val="col"/>
        <c:grouping val="clustered"/>
        <c:varyColors val="0"/>
        <c:ser>
          <c:idx val="0"/>
          <c:order val="0"/>
          <c:tx>
            <c:strRef>
              <c:f>Hoja1!$B$1</c:f>
              <c:strCache>
                <c:ptCount val="1"/>
                <c:pt idx="0">
                  <c:v>TOTAL</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Hoja1!$A$2:$A$5</c:f>
              <c:strCache>
                <c:ptCount val="4"/>
                <c:pt idx="0">
                  <c:v>META</c:v>
                </c:pt>
                <c:pt idx="1">
                  <c:v>LOGRADO MARZO</c:v>
                </c:pt>
                <c:pt idx="2">
                  <c:v>LOGRADO MAYO</c:v>
                </c:pt>
                <c:pt idx="3">
                  <c:v>PROCESO</c:v>
                </c:pt>
              </c:strCache>
            </c:strRef>
          </c:cat>
          <c:val>
            <c:numRef>
              <c:f>Hoja1!$B$2:$B$5</c:f>
              <c:numCache>
                <c:formatCode>_("$"* #,##0_);_("$"* \(#,##0\);_("$"* "-"_);_(@_)</c:formatCode>
                <c:ptCount val="4"/>
                <c:pt idx="0">
                  <c:v>3820790400</c:v>
                </c:pt>
                <c:pt idx="1">
                  <c:v>491915656</c:v>
                </c:pt>
                <c:pt idx="2">
                  <c:v>1179517239</c:v>
                </c:pt>
                <c:pt idx="3">
                  <c:v>623936268.40999997</c:v>
                </c:pt>
              </c:numCache>
            </c:numRef>
          </c:val>
          <c:extLst>
            <c:ext xmlns:c16="http://schemas.microsoft.com/office/drawing/2014/chart" uri="{C3380CC4-5D6E-409C-BE32-E72D297353CC}">
              <c16:uniqueId val="{00000000-0A4C-49F4-AFF7-0CC73F650AB0}"/>
            </c:ext>
          </c:extLst>
        </c:ser>
        <c:dLbls>
          <c:showLegendKey val="0"/>
          <c:showVal val="0"/>
          <c:showCatName val="0"/>
          <c:showSerName val="0"/>
          <c:showPercent val="0"/>
          <c:showBubbleSize val="0"/>
        </c:dLbls>
        <c:gapWidth val="100"/>
        <c:overlap val="-24"/>
        <c:axId val="1409631919"/>
        <c:axId val="1409631439"/>
      </c:barChart>
      <c:catAx>
        <c:axId val="1409631919"/>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s-CO"/>
          </a:p>
        </c:txPr>
        <c:crossAx val="1409631439"/>
        <c:crosses val="autoZero"/>
        <c:auto val="1"/>
        <c:lblAlgn val="ctr"/>
        <c:lblOffset val="100"/>
        <c:noMultiLvlLbl val="0"/>
      </c:catAx>
      <c:valAx>
        <c:axId val="1409631439"/>
        <c:scaling>
          <c:orientation val="minMax"/>
        </c:scaling>
        <c:delete val="0"/>
        <c:axPos val="l"/>
        <c:majorGridlines>
          <c:spPr>
            <a:ln w="9525" cap="flat" cmpd="sng" algn="ctr">
              <a:solidFill>
                <a:schemeClr val="lt1">
                  <a:lumMod val="95000"/>
                  <a:alpha val="10000"/>
                </a:schemeClr>
              </a:solidFill>
              <a:round/>
            </a:ln>
            <a:effectLst/>
          </c:spPr>
        </c:majorGridlines>
        <c:numFmt formatCode="_(&quot;$&quot;* #,##0_);_(&quot;$&quot;* \(#,##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s-CO"/>
          </a:p>
        </c:txPr>
        <c:crossAx val="1409631919"/>
        <c:crosses val="autoZero"/>
        <c:crossBetween val="between"/>
      </c:valAx>
      <c:dTable>
        <c:showHorzBorder val="1"/>
        <c:showVertBorder val="1"/>
        <c:showOutline val="1"/>
        <c:showKeys val="1"/>
        <c:spPr>
          <a:noFill/>
          <a:ln w="9525">
            <a:solidFill>
              <a:schemeClr val="lt1">
                <a:lumMod val="95000"/>
                <a:alpha val="54000"/>
              </a:schemeClr>
            </a:solidFill>
          </a:ln>
          <a:effectLst/>
        </c:spPr>
        <c:txPr>
          <a:bodyPr rot="0" spcFirstLastPara="1" vertOverflow="ellipsis" vert="horz" wrap="square" anchor="ctr" anchorCtr="1"/>
          <a:lstStyle/>
          <a:p>
            <a:pPr rtl="0">
              <a:defRPr sz="1197" b="0" i="0" u="none" strike="noStrike" kern="1200" baseline="0">
                <a:solidFill>
                  <a:schemeClr val="lt1">
                    <a:lumMod val="85000"/>
                  </a:schemeClr>
                </a:solidFill>
                <a:latin typeface="+mn-lt"/>
                <a:ea typeface="+mn-ea"/>
                <a:cs typeface="+mn-cs"/>
              </a:defRPr>
            </a:pPr>
            <a:endParaRPr lang="es-CO"/>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s-C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en-US"/>
              <a:t>ACCIONES</a:t>
            </a:r>
            <a:r>
              <a:rPr lang="en-US" baseline="0"/>
              <a:t> DE CONTROL</a:t>
            </a:r>
            <a:endParaRPr lang="en-US"/>
          </a:p>
        </c:rich>
      </c:tx>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s-CO"/>
        </a:p>
      </c:txPr>
    </c:title>
    <c:autoTitleDeleted val="0"/>
    <c:plotArea>
      <c:layout/>
      <c:pieChart>
        <c:varyColors val="1"/>
        <c:ser>
          <c:idx val="0"/>
          <c:order val="0"/>
          <c:tx>
            <c:strRef>
              <c:f>Hoja1!$B$1</c:f>
              <c:strCache>
                <c:ptCount val="1"/>
                <c:pt idx="0">
                  <c:v>RESULTADOS</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8A0F-4367-8D76-074EF9C20C46}"/>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8A0F-4367-8D76-074EF9C20C46}"/>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8A0F-4367-8D76-074EF9C20C46}"/>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8A0F-4367-8D76-074EF9C20C46}"/>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es-CO"/>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Hoja1!$A$2:$A$5</c:f>
              <c:strCache>
                <c:ptCount val="3"/>
                <c:pt idx="0">
                  <c:v>POLICIA DITRA</c:v>
                </c:pt>
                <c:pt idx="1">
                  <c:v>POLFA</c:v>
                </c:pt>
                <c:pt idx="2">
                  <c:v>FISCA</c:v>
                </c:pt>
              </c:strCache>
            </c:strRef>
          </c:cat>
          <c:val>
            <c:numRef>
              <c:f>Hoja1!$B$2:$B$5</c:f>
              <c:numCache>
                <c:formatCode>General</c:formatCode>
                <c:ptCount val="4"/>
                <c:pt idx="0">
                  <c:v>97</c:v>
                </c:pt>
                <c:pt idx="1">
                  <c:v>0</c:v>
                </c:pt>
                <c:pt idx="2">
                  <c:v>114</c:v>
                </c:pt>
              </c:numCache>
            </c:numRef>
          </c:val>
          <c:extLst>
            <c:ext xmlns:c16="http://schemas.microsoft.com/office/drawing/2014/chart" uri="{C3380CC4-5D6E-409C-BE32-E72D297353CC}">
              <c16:uniqueId val="{00000008-8A0F-4367-8D76-074EF9C20C46}"/>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s-CO"/>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s-CO"/>
        </a:p>
      </c:txPr>
    </c:title>
    <c:autoTitleDeleted val="0"/>
    <c:plotArea>
      <c:layout/>
      <c:pieChart>
        <c:varyColors val="1"/>
        <c:ser>
          <c:idx val="0"/>
          <c:order val="0"/>
          <c:tx>
            <c:strRef>
              <c:f>Hoja1!$B$1</c:f>
              <c:strCache>
                <c:ptCount val="1"/>
                <c:pt idx="0">
                  <c:v>VALOR</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3C3C-450B-A751-21CB27249C85}"/>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3C3C-450B-A751-21CB27249C85}"/>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3C3C-450B-A751-21CB27249C85}"/>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es-CO"/>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Hoja1!$A$2:$A$4</c:f>
              <c:strCache>
                <c:ptCount val="3"/>
                <c:pt idx="0">
                  <c:v>POLICIA</c:v>
                </c:pt>
                <c:pt idx="1">
                  <c:v>POLFA</c:v>
                </c:pt>
                <c:pt idx="2">
                  <c:v>FISCA</c:v>
                </c:pt>
              </c:strCache>
            </c:strRef>
          </c:cat>
          <c:val>
            <c:numRef>
              <c:f>Hoja1!$B$2:$B$4</c:f>
              <c:numCache>
                <c:formatCode>_("$"* #,##0.00_);_("$"* \(#,##0.00\);_("$"* "-"??_);_(@_)</c:formatCode>
                <c:ptCount val="3"/>
                <c:pt idx="0">
                  <c:v>251375582.34999999</c:v>
                </c:pt>
                <c:pt idx="1">
                  <c:v>0</c:v>
                </c:pt>
                <c:pt idx="2">
                  <c:v>1552077924.5800002</c:v>
                </c:pt>
              </c:numCache>
            </c:numRef>
          </c:val>
          <c:extLst>
            <c:ext xmlns:c16="http://schemas.microsoft.com/office/drawing/2014/chart" uri="{C3380CC4-5D6E-409C-BE32-E72D297353CC}">
              <c16:uniqueId val="{00000006-3C3C-450B-A751-21CB27249C85}"/>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479C82-C203-4F23-9406-E32D83963865}" type="doc">
      <dgm:prSet loTypeId="urn:microsoft.com/office/officeart/2005/8/layout/StepDownProcess" loCatId="process" qsTypeId="urn:microsoft.com/office/officeart/2005/8/quickstyle/3d1" qsCatId="3D" csTypeId="urn:microsoft.com/office/officeart/2005/8/colors/colorful5" csCatId="colorful" phldr="1"/>
      <dgm:spPr/>
      <dgm:t>
        <a:bodyPr/>
        <a:lstStyle/>
        <a:p>
          <a:endParaRPr lang="es-CO"/>
        </a:p>
      </dgm:t>
    </dgm:pt>
    <dgm:pt modelId="{511F9F51-F2B2-47E7-8065-6E999D5680A3}">
      <dgm:prSet phldrT="[Texto]" custT="1"/>
      <dgm:spPr/>
      <dgm:t>
        <a:bodyPr/>
        <a:lstStyle/>
        <a:p>
          <a:r>
            <a:rPr lang="es-MX" sz="1400" b="1">
              <a:solidFill>
                <a:schemeClr val="tx1"/>
              </a:solidFill>
            </a:rPr>
            <a:t>RECURSOS JURÍDICOS INVENTARIO INICIAL 2025: 18</a:t>
          </a:r>
          <a:endParaRPr lang="es-CO" sz="1400" b="1">
            <a:solidFill>
              <a:schemeClr val="tx1"/>
            </a:solidFill>
          </a:endParaRPr>
        </a:p>
      </dgm:t>
    </dgm:pt>
    <dgm:pt modelId="{11EB2EC9-E202-4D6E-9936-8258B323E894}" type="parTrans" cxnId="{53BC704D-C8AA-410C-AF06-53D3745A12CB}">
      <dgm:prSet/>
      <dgm:spPr/>
      <dgm:t>
        <a:bodyPr/>
        <a:lstStyle/>
        <a:p>
          <a:endParaRPr lang="es-CO"/>
        </a:p>
      </dgm:t>
    </dgm:pt>
    <dgm:pt modelId="{5053D9B5-9908-46D0-8B04-E8F6A6B8F60D}" type="sibTrans" cxnId="{53BC704D-C8AA-410C-AF06-53D3745A12CB}">
      <dgm:prSet/>
      <dgm:spPr/>
      <dgm:t>
        <a:bodyPr/>
        <a:lstStyle/>
        <a:p>
          <a:endParaRPr lang="es-CO"/>
        </a:p>
      </dgm:t>
    </dgm:pt>
    <dgm:pt modelId="{3EFA9FDF-8C7D-47B3-95DF-478937298E96}">
      <dgm:prSet phldrT="[Texto]" custT="1"/>
      <dgm:spPr/>
      <dgm:t>
        <a:bodyPr/>
        <a:lstStyle/>
        <a:p>
          <a:r>
            <a:rPr lang="es-MX" sz="1400" b="1">
              <a:solidFill>
                <a:schemeClr val="tx1"/>
              </a:solidFill>
            </a:rPr>
            <a:t>RECIBIDOS:</a:t>
          </a:r>
        </a:p>
        <a:p>
          <a:r>
            <a:rPr lang="es-MX" sz="1400" b="1">
              <a:solidFill>
                <a:schemeClr val="tx1"/>
              </a:solidFill>
            </a:rPr>
            <a:t>19</a:t>
          </a:r>
          <a:endParaRPr lang="es-CO" sz="1400" b="1">
            <a:solidFill>
              <a:schemeClr val="tx1"/>
            </a:solidFill>
          </a:endParaRPr>
        </a:p>
      </dgm:t>
    </dgm:pt>
    <dgm:pt modelId="{E413EAC2-FEBE-4EAE-9F5A-1528A17F749F}" type="parTrans" cxnId="{081B174C-3F74-453D-B97B-9F216C1065FF}">
      <dgm:prSet/>
      <dgm:spPr/>
      <dgm:t>
        <a:bodyPr/>
        <a:lstStyle/>
        <a:p>
          <a:endParaRPr lang="es-CO"/>
        </a:p>
      </dgm:t>
    </dgm:pt>
    <dgm:pt modelId="{0AB5BF40-0A5D-4930-8A42-A97096FD2F70}" type="sibTrans" cxnId="{081B174C-3F74-453D-B97B-9F216C1065FF}">
      <dgm:prSet/>
      <dgm:spPr/>
      <dgm:t>
        <a:bodyPr/>
        <a:lstStyle/>
        <a:p>
          <a:endParaRPr lang="es-CO"/>
        </a:p>
      </dgm:t>
    </dgm:pt>
    <dgm:pt modelId="{E74BFCFD-4C81-4152-9073-BF810493934C}">
      <dgm:prSet phldrT="[Texto]" custT="1"/>
      <dgm:spPr/>
      <dgm:t>
        <a:bodyPr/>
        <a:lstStyle/>
        <a:p>
          <a:r>
            <a:rPr lang="es-MX" sz="1400" b="1">
              <a:solidFill>
                <a:schemeClr val="tx1"/>
              </a:solidFill>
            </a:rPr>
            <a:t>FALLADOS: 30</a:t>
          </a:r>
          <a:endParaRPr lang="es-CO" sz="1400" b="1">
            <a:solidFill>
              <a:schemeClr val="tx1"/>
            </a:solidFill>
          </a:endParaRPr>
        </a:p>
      </dgm:t>
    </dgm:pt>
    <dgm:pt modelId="{7E28E772-0CB4-48DA-AD5D-202B16792888}" type="parTrans" cxnId="{827590DA-8202-4FFD-B869-4F9FF8331DE2}">
      <dgm:prSet/>
      <dgm:spPr/>
      <dgm:t>
        <a:bodyPr/>
        <a:lstStyle/>
        <a:p>
          <a:endParaRPr lang="es-CO"/>
        </a:p>
      </dgm:t>
    </dgm:pt>
    <dgm:pt modelId="{3F2F5178-4C06-4420-9847-4CA35CE6D4B1}" type="sibTrans" cxnId="{827590DA-8202-4FFD-B869-4F9FF8331DE2}">
      <dgm:prSet/>
      <dgm:spPr/>
      <dgm:t>
        <a:bodyPr/>
        <a:lstStyle/>
        <a:p>
          <a:endParaRPr lang="es-CO"/>
        </a:p>
      </dgm:t>
    </dgm:pt>
    <dgm:pt modelId="{E922BA04-A203-4123-A81E-D5D06EB1A737}">
      <dgm:prSet phldrT="[Texto]" custT="1"/>
      <dgm:spPr/>
      <dgm:t>
        <a:bodyPr/>
        <a:lstStyle/>
        <a:p>
          <a:r>
            <a:rPr lang="es-MX" sz="1200" b="1">
              <a:solidFill>
                <a:schemeClr val="tx1"/>
              </a:solidFill>
            </a:rPr>
            <a:t>SENTIDO DEL FALLLO</a:t>
          </a:r>
        </a:p>
        <a:p>
          <a:r>
            <a:rPr lang="es-MX" sz="1200" b="1">
              <a:solidFill>
                <a:schemeClr val="tx1"/>
              </a:solidFill>
            </a:rPr>
            <a:t>CONFIRMA: 11</a:t>
          </a:r>
        </a:p>
        <a:p>
          <a:r>
            <a:rPr lang="es-MX" sz="1200" b="1">
              <a:solidFill>
                <a:schemeClr val="tx1"/>
              </a:solidFill>
            </a:rPr>
            <a:t>REVOCA:7</a:t>
          </a:r>
        </a:p>
        <a:p>
          <a:r>
            <a:rPr lang="es-MX" sz="1200" b="1">
              <a:solidFill>
                <a:schemeClr val="tx1"/>
              </a:solidFill>
            </a:rPr>
            <a:t>MODIFICA: 12</a:t>
          </a:r>
          <a:endParaRPr lang="es-CO" sz="1200" b="1">
            <a:solidFill>
              <a:schemeClr val="tx1"/>
            </a:solidFill>
          </a:endParaRPr>
        </a:p>
      </dgm:t>
    </dgm:pt>
    <dgm:pt modelId="{2A065F1C-3E07-4652-A1F4-89E59770C94C}" type="parTrans" cxnId="{E844FC72-1590-4ABB-A0C6-C32AC8C20A73}">
      <dgm:prSet/>
      <dgm:spPr/>
      <dgm:t>
        <a:bodyPr/>
        <a:lstStyle/>
        <a:p>
          <a:endParaRPr lang="es-CO"/>
        </a:p>
      </dgm:t>
    </dgm:pt>
    <dgm:pt modelId="{38A67352-8EDF-4AA3-A3CA-A7B1F940F60C}" type="sibTrans" cxnId="{E844FC72-1590-4ABB-A0C6-C32AC8C20A73}">
      <dgm:prSet/>
      <dgm:spPr/>
      <dgm:t>
        <a:bodyPr/>
        <a:lstStyle/>
        <a:p>
          <a:endParaRPr lang="es-CO"/>
        </a:p>
      </dgm:t>
    </dgm:pt>
    <dgm:pt modelId="{651966F3-6204-4415-B8AE-89A69802D84E}" type="pres">
      <dgm:prSet presAssocID="{16479C82-C203-4F23-9406-E32D83963865}" presName="rootnode" presStyleCnt="0">
        <dgm:presLayoutVars>
          <dgm:chMax/>
          <dgm:chPref/>
          <dgm:dir/>
          <dgm:animLvl val="lvl"/>
        </dgm:presLayoutVars>
      </dgm:prSet>
      <dgm:spPr/>
    </dgm:pt>
    <dgm:pt modelId="{B0F1A915-A3EF-4C41-97E4-9E90C4F77BAA}" type="pres">
      <dgm:prSet presAssocID="{511F9F51-F2B2-47E7-8065-6E999D5680A3}" presName="composite" presStyleCnt="0"/>
      <dgm:spPr/>
    </dgm:pt>
    <dgm:pt modelId="{137734F7-AD75-47B8-A522-FEC9A7DC1724}" type="pres">
      <dgm:prSet presAssocID="{511F9F51-F2B2-47E7-8065-6E999D5680A3}" presName="bentUpArrow1" presStyleLbl="alignImgPlace1" presStyleIdx="0" presStyleCnt="3"/>
      <dgm:spPr/>
    </dgm:pt>
    <dgm:pt modelId="{49A123DE-387B-476E-AF71-E47D233A8290}" type="pres">
      <dgm:prSet presAssocID="{511F9F51-F2B2-47E7-8065-6E999D5680A3}" presName="ParentText" presStyleLbl="node1" presStyleIdx="0" presStyleCnt="4" custScaleX="139896" custLinFactNeighborX="17187" custLinFactNeighborY="-557">
        <dgm:presLayoutVars>
          <dgm:chMax val="1"/>
          <dgm:chPref val="1"/>
          <dgm:bulletEnabled val="1"/>
        </dgm:presLayoutVars>
      </dgm:prSet>
      <dgm:spPr/>
    </dgm:pt>
    <dgm:pt modelId="{B571345C-FB9B-4D2D-80B4-54F2D1B0FFA8}" type="pres">
      <dgm:prSet presAssocID="{511F9F51-F2B2-47E7-8065-6E999D5680A3}" presName="ChildText" presStyleLbl="revTx" presStyleIdx="0" presStyleCnt="3">
        <dgm:presLayoutVars>
          <dgm:chMax val="0"/>
          <dgm:chPref val="0"/>
          <dgm:bulletEnabled val="1"/>
        </dgm:presLayoutVars>
      </dgm:prSet>
      <dgm:spPr/>
    </dgm:pt>
    <dgm:pt modelId="{2E4A59F8-E017-4F86-AD3C-04E4DDA9DCEC}" type="pres">
      <dgm:prSet presAssocID="{5053D9B5-9908-46D0-8B04-E8F6A6B8F60D}" presName="sibTrans" presStyleCnt="0"/>
      <dgm:spPr/>
    </dgm:pt>
    <dgm:pt modelId="{8D57899A-BC46-4DDC-966D-CB32F547EFB8}" type="pres">
      <dgm:prSet presAssocID="{3EFA9FDF-8C7D-47B3-95DF-478937298E96}" presName="composite" presStyleCnt="0"/>
      <dgm:spPr/>
    </dgm:pt>
    <dgm:pt modelId="{D883A0A9-59E8-489B-8921-B789A86188C1}" type="pres">
      <dgm:prSet presAssocID="{3EFA9FDF-8C7D-47B3-95DF-478937298E96}" presName="bentUpArrow1" presStyleLbl="alignImgPlace1" presStyleIdx="1" presStyleCnt="3"/>
      <dgm:spPr/>
    </dgm:pt>
    <dgm:pt modelId="{681206D3-6787-4C23-A192-51D0F89F3939}" type="pres">
      <dgm:prSet presAssocID="{3EFA9FDF-8C7D-47B3-95DF-478937298E96}" presName="ParentText" presStyleLbl="node1" presStyleIdx="1" presStyleCnt="4">
        <dgm:presLayoutVars>
          <dgm:chMax val="1"/>
          <dgm:chPref val="1"/>
          <dgm:bulletEnabled val="1"/>
        </dgm:presLayoutVars>
      </dgm:prSet>
      <dgm:spPr/>
    </dgm:pt>
    <dgm:pt modelId="{13FBBF37-DA18-4F3B-ABCD-1F2076563C67}" type="pres">
      <dgm:prSet presAssocID="{3EFA9FDF-8C7D-47B3-95DF-478937298E96}" presName="ChildText" presStyleLbl="revTx" presStyleIdx="1" presStyleCnt="3">
        <dgm:presLayoutVars>
          <dgm:chMax val="0"/>
          <dgm:chPref val="0"/>
          <dgm:bulletEnabled val="1"/>
        </dgm:presLayoutVars>
      </dgm:prSet>
      <dgm:spPr/>
    </dgm:pt>
    <dgm:pt modelId="{B6792F12-45C2-43A1-9441-69565A8D011D}" type="pres">
      <dgm:prSet presAssocID="{0AB5BF40-0A5D-4930-8A42-A97096FD2F70}" presName="sibTrans" presStyleCnt="0"/>
      <dgm:spPr/>
    </dgm:pt>
    <dgm:pt modelId="{D9858F44-1F3C-47B3-A2AD-B2BAB1499941}" type="pres">
      <dgm:prSet presAssocID="{E74BFCFD-4C81-4152-9073-BF810493934C}" presName="composite" presStyleCnt="0"/>
      <dgm:spPr/>
    </dgm:pt>
    <dgm:pt modelId="{D79B6274-5652-4A31-B8C9-61DE56BEE60C}" type="pres">
      <dgm:prSet presAssocID="{E74BFCFD-4C81-4152-9073-BF810493934C}" presName="bentUpArrow1" presStyleLbl="alignImgPlace1" presStyleIdx="2" presStyleCnt="3"/>
      <dgm:spPr/>
    </dgm:pt>
    <dgm:pt modelId="{BB32F5D0-F2A2-4B90-9250-CEEC92F363F5}" type="pres">
      <dgm:prSet presAssocID="{E74BFCFD-4C81-4152-9073-BF810493934C}" presName="ParentText" presStyleLbl="node1" presStyleIdx="2" presStyleCnt="4">
        <dgm:presLayoutVars>
          <dgm:chMax val="1"/>
          <dgm:chPref val="1"/>
          <dgm:bulletEnabled val="1"/>
        </dgm:presLayoutVars>
      </dgm:prSet>
      <dgm:spPr/>
    </dgm:pt>
    <dgm:pt modelId="{3A759DE4-818B-4C78-93C4-DB94E590018D}" type="pres">
      <dgm:prSet presAssocID="{E74BFCFD-4C81-4152-9073-BF810493934C}" presName="ChildText" presStyleLbl="revTx" presStyleIdx="2" presStyleCnt="3">
        <dgm:presLayoutVars>
          <dgm:chMax val="0"/>
          <dgm:chPref val="0"/>
          <dgm:bulletEnabled val="1"/>
        </dgm:presLayoutVars>
      </dgm:prSet>
      <dgm:spPr/>
    </dgm:pt>
    <dgm:pt modelId="{04D65D10-2297-4554-B298-E391758DD5D2}" type="pres">
      <dgm:prSet presAssocID="{3F2F5178-4C06-4420-9847-4CA35CE6D4B1}" presName="sibTrans" presStyleCnt="0"/>
      <dgm:spPr/>
    </dgm:pt>
    <dgm:pt modelId="{DACAFA88-44B5-4C30-BD47-B484657A638B}" type="pres">
      <dgm:prSet presAssocID="{E922BA04-A203-4123-A81E-D5D06EB1A737}" presName="composite" presStyleCnt="0"/>
      <dgm:spPr/>
    </dgm:pt>
    <dgm:pt modelId="{C5B2D731-6378-499C-B950-D187F943E5A4}" type="pres">
      <dgm:prSet presAssocID="{E922BA04-A203-4123-A81E-D5D06EB1A737}" presName="ParentText" presStyleLbl="node1" presStyleIdx="3" presStyleCnt="4" custScaleY="123287">
        <dgm:presLayoutVars>
          <dgm:chMax val="1"/>
          <dgm:chPref val="1"/>
          <dgm:bulletEnabled val="1"/>
        </dgm:presLayoutVars>
      </dgm:prSet>
      <dgm:spPr/>
    </dgm:pt>
  </dgm:ptLst>
  <dgm:cxnLst>
    <dgm:cxn modelId="{AE9AF53B-FABD-41F0-B6D8-946E8C4D1D85}" type="presOf" srcId="{E74BFCFD-4C81-4152-9073-BF810493934C}" destId="{BB32F5D0-F2A2-4B90-9250-CEEC92F363F5}" srcOrd="0" destOrd="0" presId="urn:microsoft.com/office/officeart/2005/8/layout/StepDownProcess"/>
    <dgm:cxn modelId="{5044FD41-B38D-44A4-A6EB-90283D920994}" type="presOf" srcId="{16479C82-C203-4F23-9406-E32D83963865}" destId="{651966F3-6204-4415-B8AE-89A69802D84E}" srcOrd="0" destOrd="0" presId="urn:microsoft.com/office/officeart/2005/8/layout/StepDownProcess"/>
    <dgm:cxn modelId="{081B174C-3F74-453D-B97B-9F216C1065FF}" srcId="{16479C82-C203-4F23-9406-E32D83963865}" destId="{3EFA9FDF-8C7D-47B3-95DF-478937298E96}" srcOrd="1" destOrd="0" parTransId="{E413EAC2-FEBE-4EAE-9F5A-1528A17F749F}" sibTransId="{0AB5BF40-0A5D-4930-8A42-A97096FD2F70}"/>
    <dgm:cxn modelId="{53BC704D-C8AA-410C-AF06-53D3745A12CB}" srcId="{16479C82-C203-4F23-9406-E32D83963865}" destId="{511F9F51-F2B2-47E7-8065-6E999D5680A3}" srcOrd="0" destOrd="0" parTransId="{11EB2EC9-E202-4D6E-9936-8258B323E894}" sibTransId="{5053D9B5-9908-46D0-8B04-E8F6A6B8F60D}"/>
    <dgm:cxn modelId="{6177A76F-2AA3-46E8-A920-48D285D6E60E}" type="presOf" srcId="{E922BA04-A203-4123-A81E-D5D06EB1A737}" destId="{C5B2D731-6378-499C-B950-D187F943E5A4}" srcOrd="0" destOrd="0" presId="urn:microsoft.com/office/officeart/2005/8/layout/StepDownProcess"/>
    <dgm:cxn modelId="{E844FC72-1590-4ABB-A0C6-C32AC8C20A73}" srcId="{16479C82-C203-4F23-9406-E32D83963865}" destId="{E922BA04-A203-4123-A81E-D5D06EB1A737}" srcOrd="3" destOrd="0" parTransId="{2A065F1C-3E07-4652-A1F4-89E59770C94C}" sibTransId="{38A67352-8EDF-4AA3-A3CA-A7B1F940F60C}"/>
    <dgm:cxn modelId="{65956A95-E8C3-4AEE-975B-DD337FAC6FDC}" type="presOf" srcId="{3EFA9FDF-8C7D-47B3-95DF-478937298E96}" destId="{681206D3-6787-4C23-A192-51D0F89F3939}" srcOrd="0" destOrd="0" presId="urn:microsoft.com/office/officeart/2005/8/layout/StepDownProcess"/>
    <dgm:cxn modelId="{BFC4A9BD-6CBE-4385-A74D-7A842038D752}" type="presOf" srcId="{511F9F51-F2B2-47E7-8065-6E999D5680A3}" destId="{49A123DE-387B-476E-AF71-E47D233A8290}" srcOrd="0" destOrd="0" presId="urn:microsoft.com/office/officeart/2005/8/layout/StepDownProcess"/>
    <dgm:cxn modelId="{827590DA-8202-4FFD-B869-4F9FF8331DE2}" srcId="{16479C82-C203-4F23-9406-E32D83963865}" destId="{E74BFCFD-4C81-4152-9073-BF810493934C}" srcOrd="2" destOrd="0" parTransId="{7E28E772-0CB4-48DA-AD5D-202B16792888}" sibTransId="{3F2F5178-4C06-4420-9847-4CA35CE6D4B1}"/>
    <dgm:cxn modelId="{6A7FDDAB-A981-4F83-83E6-18F01FED28A0}" type="presParOf" srcId="{651966F3-6204-4415-B8AE-89A69802D84E}" destId="{B0F1A915-A3EF-4C41-97E4-9E90C4F77BAA}" srcOrd="0" destOrd="0" presId="urn:microsoft.com/office/officeart/2005/8/layout/StepDownProcess"/>
    <dgm:cxn modelId="{641A3079-792F-4052-AED3-9989171AAFFE}" type="presParOf" srcId="{B0F1A915-A3EF-4C41-97E4-9E90C4F77BAA}" destId="{137734F7-AD75-47B8-A522-FEC9A7DC1724}" srcOrd="0" destOrd="0" presId="urn:microsoft.com/office/officeart/2005/8/layout/StepDownProcess"/>
    <dgm:cxn modelId="{932C75EB-44FF-4D99-8FCA-8A036D7EF5D3}" type="presParOf" srcId="{B0F1A915-A3EF-4C41-97E4-9E90C4F77BAA}" destId="{49A123DE-387B-476E-AF71-E47D233A8290}" srcOrd="1" destOrd="0" presId="urn:microsoft.com/office/officeart/2005/8/layout/StepDownProcess"/>
    <dgm:cxn modelId="{9BE891C8-DB0A-4E55-854D-D5007E5718CA}" type="presParOf" srcId="{B0F1A915-A3EF-4C41-97E4-9E90C4F77BAA}" destId="{B571345C-FB9B-4D2D-80B4-54F2D1B0FFA8}" srcOrd="2" destOrd="0" presId="urn:microsoft.com/office/officeart/2005/8/layout/StepDownProcess"/>
    <dgm:cxn modelId="{BCD65895-AA11-4549-BE90-67BA68B1217D}" type="presParOf" srcId="{651966F3-6204-4415-B8AE-89A69802D84E}" destId="{2E4A59F8-E017-4F86-AD3C-04E4DDA9DCEC}" srcOrd="1" destOrd="0" presId="urn:microsoft.com/office/officeart/2005/8/layout/StepDownProcess"/>
    <dgm:cxn modelId="{7FDB0F0E-91E4-452A-B0E9-223E96637786}" type="presParOf" srcId="{651966F3-6204-4415-B8AE-89A69802D84E}" destId="{8D57899A-BC46-4DDC-966D-CB32F547EFB8}" srcOrd="2" destOrd="0" presId="urn:microsoft.com/office/officeart/2005/8/layout/StepDownProcess"/>
    <dgm:cxn modelId="{27DCD552-590F-4E21-9DBA-8FCA3A80A834}" type="presParOf" srcId="{8D57899A-BC46-4DDC-966D-CB32F547EFB8}" destId="{D883A0A9-59E8-489B-8921-B789A86188C1}" srcOrd="0" destOrd="0" presId="urn:microsoft.com/office/officeart/2005/8/layout/StepDownProcess"/>
    <dgm:cxn modelId="{FB410240-3D3F-4B95-B6CD-45E75C5407CF}" type="presParOf" srcId="{8D57899A-BC46-4DDC-966D-CB32F547EFB8}" destId="{681206D3-6787-4C23-A192-51D0F89F3939}" srcOrd="1" destOrd="0" presId="urn:microsoft.com/office/officeart/2005/8/layout/StepDownProcess"/>
    <dgm:cxn modelId="{FA25AA7D-1E61-407A-AD4E-6C719BF2172D}" type="presParOf" srcId="{8D57899A-BC46-4DDC-966D-CB32F547EFB8}" destId="{13FBBF37-DA18-4F3B-ABCD-1F2076563C67}" srcOrd="2" destOrd="0" presId="urn:microsoft.com/office/officeart/2005/8/layout/StepDownProcess"/>
    <dgm:cxn modelId="{0560E7DB-C370-4D9B-AFFC-6DE3D804A2CC}" type="presParOf" srcId="{651966F3-6204-4415-B8AE-89A69802D84E}" destId="{B6792F12-45C2-43A1-9441-69565A8D011D}" srcOrd="3" destOrd="0" presId="urn:microsoft.com/office/officeart/2005/8/layout/StepDownProcess"/>
    <dgm:cxn modelId="{465FE9AF-39AD-4C8D-BC71-DB638FB13EB6}" type="presParOf" srcId="{651966F3-6204-4415-B8AE-89A69802D84E}" destId="{D9858F44-1F3C-47B3-A2AD-B2BAB1499941}" srcOrd="4" destOrd="0" presId="urn:microsoft.com/office/officeart/2005/8/layout/StepDownProcess"/>
    <dgm:cxn modelId="{E0E0C083-89FA-4B48-A908-0CA9421EC47A}" type="presParOf" srcId="{D9858F44-1F3C-47B3-A2AD-B2BAB1499941}" destId="{D79B6274-5652-4A31-B8C9-61DE56BEE60C}" srcOrd="0" destOrd="0" presId="urn:microsoft.com/office/officeart/2005/8/layout/StepDownProcess"/>
    <dgm:cxn modelId="{9F60ED2A-BF0B-47BF-A4B4-83730A5FCFBC}" type="presParOf" srcId="{D9858F44-1F3C-47B3-A2AD-B2BAB1499941}" destId="{BB32F5D0-F2A2-4B90-9250-CEEC92F363F5}" srcOrd="1" destOrd="0" presId="urn:microsoft.com/office/officeart/2005/8/layout/StepDownProcess"/>
    <dgm:cxn modelId="{83FA5890-1C02-4D6A-9658-D4BC2CC72A6E}" type="presParOf" srcId="{D9858F44-1F3C-47B3-A2AD-B2BAB1499941}" destId="{3A759DE4-818B-4C78-93C4-DB94E590018D}" srcOrd="2" destOrd="0" presId="urn:microsoft.com/office/officeart/2005/8/layout/StepDownProcess"/>
    <dgm:cxn modelId="{5D9540C8-8FDE-41F3-9DE7-0FEA5780261F}" type="presParOf" srcId="{651966F3-6204-4415-B8AE-89A69802D84E}" destId="{04D65D10-2297-4554-B298-E391758DD5D2}" srcOrd="5" destOrd="0" presId="urn:microsoft.com/office/officeart/2005/8/layout/StepDownProcess"/>
    <dgm:cxn modelId="{B13BB1FE-AD96-48B4-87C7-C4657238A440}" type="presParOf" srcId="{651966F3-6204-4415-B8AE-89A69802D84E}" destId="{DACAFA88-44B5-4C30-BD47-B484657A638B}" srcOrd="6" destOrd="0" presId="urn:microsoft.com/office/officeart/2005/8/layout/StepDownProcess"/>
    <dgm:cxn modelId="{E62D2DA1-0762-4651-876E-D600A0B2712E}" type="presParOf" srcId="{DACAFA88-44B5-4C30-BD47-B484657A638B}" destId="{C5B2D731-6378-499C-B950-D187F943E5A4}" srcOrd="0" destOrd="0" presId="urn:microsoft.com/office/officeart/2005/8/layout/StepDown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6479C82-C203-4F23-9406-E32D83963865}" type="doc">
      <dgm:prSet loTypeId="urn:microsoft.com/office/officeart/2005/8/layout/StepDownProcess" loCatId="process" qsTypeId="urn:microsoft.com/office/officeart/2005/8/quickstyle/3d1" qsCatId="3D" csTypeId="urn:microsoft.com/office/officeart/2005/8/colors/colorful5" csCatId="colorful" phldr="1"/>
      <dgm:spPr/>
      <dgm:t>
        <a:bodyPr/>
        <a:lstStyle/>
        <a:p>
          <a:endParaRPr lang="es-CO"/>
        </a:p>
      </dgm:t>
    </dgm:pt>
    <dgm:pt modelId="{511F9F51-F2B2-47E7-8065-6E999D5680A3}">
      <dgm:prSet phldrT="[Texto]" custT="1"/>
      <dgm:spPr/>
      <dgm:t>
        <a:bodyPr/>
        <a:lstStyle/>
        <a:p>
          <a:r>
            <a:rPr lang="es-MX" sz="1400" b="1">
              <a:solidFill>
                <a:schemeClr val="tx1"/>
              </a:solidFill>
            </a:rPr>
            <a:t>RECURSOS JURÍDICOS INVENTARIO INICIAL 2026: 7</a:t>
          </a:r>
          <a:endParaRPr lang="es-CO" sz="1400" b="1">
            <a:solidFill>
              <a:schemeClr val="tx1"/>
            </a:solidFill>
          </a:endParaRPr>
        </a:p>
      </dgm:t>
    </dgm:pt>
    <dgm:pt modelId="{11EB2EC9-E202-4D6E-9936-8258B323E894}" type="parTrans" cxnId="{53BC704D-C8AA-410C-AF06-53D3745A12CB}">
      <dgm:prSet/>
      <dgm:spPr/>
      <dgm:t>
        <a:bodyPr/>
        <a:lstStyle/>
        <a:p>
          <a:endParaRPr lang="es-CO"/>
        </a:p>
      </dgm:t>
    </dgm:pt>
    <dgm:pt modelId="{5053D9B5-9908-46D0-8B04-E8F6A6B8F60D}" type="sibTrans" cxnId="{53BC704D-C8AA-410C-AF06-53D3745A12CB}">
      <dgm:prSet/>
      <dgm:spPr/>
      <dgm:t>
        <a:bodyPr/>
        <a:lstStyle/>
        <a:p>
          <a:endParaRPr lang="es-CO"/>
        </a:p>
      </dgm:t>
    </dgm:pt>
    <dgm:pt modelId="{3EFA9FDF-8C7D-47B3-95DF-478937298E96}">
      <dgm:prSet phldrT="[Texto]" custT="1"/>
      <dgm:spPr/>
      <dgm:t>
        <a:bodyPr/>
        <a:lstStyle/>
        <a:p>
          <a:r>
            <a:rPr lang="es-MX" sz="1400" b="1">
              <a:solidFill>
                <a:schemeClr val="tx1"/>
              </a:solidFill>
            </a:rPr>
            <a:t>RECIBIDOS:</a:t>
          </a:r>
        </a:p>
        <a:p>
          <a:r>
            <a:rPr lang="es-MX" sz="1400" b="1">
              <a:solidFill>
                <a:schemeClr val="tx1"/>
              </a:solidFill>
            </a:rPr>
            <a:t>5</a:t>
          </a:r>
          <a:endParaRPr lang="es-CO" sz="1400" b="1">
            <a:solidFill>
              <a:schemeClr val="tx1"/>
            </a:solidFill>
          </a:endParaRPr>
        </a:p>
      </dgm:t>
    </dgm:pt>
    <dgm:pt modelId="{E413EAC2-FEBE-4EAE-9F5A-1528A17F749F}" type="parTrans" cxnId="{081B174C-3F74-453D-B97B-9F216C1065FF}">
      <dgm:prSet/>
      <dgm:spPr/>
      <dgm:t>
        <a:bodyPr/>
        <a:lstStyle/>
        <a:p>
          <a:endParaRPr lang="es-CO"/>
        </a:p>
      </dgm:t>
    </dgm:pt>
    <dgm:pt modelId="{0AB5BF40-0A5D-4930-8A42-A97096FD2F70}" type="sibTrans" cxnId="{081B174C-3F74-453D-B97B-9F216C1065FF}">
      <dgm:prSet/>
      <dgm:spPr/>
      <dgm:t>
        <a:bodyPr/>
        <a:lstStyle/>
        <a:p>
          <a:endParaRPr lang="es-CO"/>
        </a:p>
      </dgm:t>
    </dgm:pt>
    <dgm:pt modelId="{E74BFCFD-4C81-4152-9073-BF810493934C}">
      <dgm:prSet phldrT="[Texto]" custT="1"/>
      <dgm:spPr/>
      <dgm:t>
        <a:bodyPr/>
        <a:lstStyle/>
        <a:p>
          <a:r>
            <a:rPr lang="es-MX" sz="1400" b="1">
              <a:solidFill>
                <a:schemeClr val="tx1"/>
              </a:solidFill>
            </a:rPr>
            <a:t>FALLADOS: 4</a:t>
          </a:r>
          <a:endParaRPr lang="es-CO" sz="1400" b="1">
            <a:solidFill>
              <a:schemeClr val="tx1"/>
            </a:solidFill>
          </a:endParaRPr>
        </a:p>
      </dgm:t>
    </dgm:pt>
    <dgm:pt modelId="{7E28E772-0CB4-48DA-AD5D-202B16792888}" type="parTrans" cxnId="{827590DA-8202-4FFD-B869-4F9FF8331DE2}">
      <dgm:prSet/>
      <dgm:spPr/>
      <dgm:t>
        <a:bodyPr/>
        <a:lstStyle/>
        <a:p>
          <a:endParaRPr lang="es-CO"/>
        </a:p>
      </dgm:t>
    </dgm:pt>
    <dgm:pt modelId="{3F2F5178-4C06-4420-9847-4CA35CE6D4B1}" type="sibTrans" cxnId="{827590DA-8202-4FFD-B869-4F9FF8331DE2}">
      <dgm:prSet/>
      <dgm:spPr/>
      <dgm:t>
        <a:bodyPr/>
        <a:lstStyle/>
        <a:p>
          <a:endParaRPr lang="es-CO"/>
        </a:p>
      </dgm:t>
    </dgm:pt>
    <dgm:pt modelId="{E922BA04-A203-4123-A81E-D5D06EB1A737}">
      <dgm:prSet phldrT="[Texto]" custT="1"/>
      <dgm:spPr/>
      <dgm:t>
        <a:bodyPr/>
        <a:lstStyle/>
        <a:p>
          <a:r>
            <a:rPr lang="es-MX" sz="1200" b="1">
              <a:solidFill>
                <a:schemeClr val="tx1"/>
              </a:solidFill>
            </a:rPr>
            <a:t>SENTIDO DEL FALLLO</a:t>
          </a:r>
        </a:p>
        <a:p>
          <a:r>
            <a:rPr lang="es-MX" sz="1200" b="1">
              <a:solidFill>
                <a:schemeClr val="tx1"/>
              </a:solidFill>
            </a:rPr>
            <a:t>CONFIRMA: 3</a:t>
          </a:r>
        </a:p>
        <a:p>
          <a:r>
            <a:rPr lang="es-MX" sz="1200" b="1">
              <a:solidFill>
                <a:schemeClr val="tx1"/>
              </a:solidFill>
            </a:rPr>
            <a:t>REVOCA:0</a:t>
          </a:r>
        </a:p>
        <a:p>
          <a:r>
            <a:rPr lang="es-MX" sz="1200" b="1">
              <a:solidFill>
                <a:schemeClr val="tx1"/>
              </a:solidFill>
            </a:rPr>
            <a:t>MODIFICA: 2</a:t>
          </a:r>
          <a:endParaRPr lang="es-CO" sz="1200" b="1">
            <a:solidFill>
              <a:schemeClr val="tx1"/>
            </a:solidFill>
          </a:endParaRPr>
        </a:p>
      </dgm:t>
    </dgm:pt>
    <dgm:pt modelId="{2A065F1C-3E07-4652-A1F4-89E59770C94C}" type="parTrans" cxnId="{E844FC72-1590-4ABB-A0C6-C32AC8C20A73}">
      <dgm:prSet/>
      <dgm:spPr/>
      <dgm:t>
        <a:bodyPr/>
        <a:lstStyle/>
        <a:p>
          <a:endParaRPr lang="es-CO"/>
        </a:p>
      </dgm:t>
    </dgm:pt>
    <dgm:pt modelId="{38A67352-8EDF-4AA3-A3CA-A7B1F940F60C}" type="sibTrans" cxnId="{E844FC72-1590-4ABB-A0C6-C32AC8C20A73}">
      <dgm:prSet/>
      <dgm:spPr/>
      <dgm:t>
        <a:bodyPr/>
        <a:lstStyle/>
        <a:p>
          <a:endParaRPr lang="es-CO"/>
        </a:p>
      </dgm:t>
    </dgm:pt>
    <dgm:pt modelId="{651966F3-6204-4415-B8AE-89A69802D84E}" type="pres">
      <dgm:prSet presAssocID="{16479C82-C203-4F23-9406-E32D83963865}" presName="rootnode" presStyleCnt="0">
        <dgm:presLayoutVars>
          <dgm:chMax/>
          <dgm:chPref/>
          <dgm:dir/>
          <dgm:animLvl val="lvl"/>
        </dgm:presLayoutVars>
      </dgm:prSet>
      <dgm:spPr/>
    </dgm:pt>
    <dgm:pt modelId="{B0F1A915-A3EF-4C41-97E4-9E90C4F77BAA}" type="pres">
      <dgm:prSet presAssocID="{511F9F51-F2B2-47E7-8065-6E999D5680A3}" presName="composite" presStyleCnt="0"/>
      <dgm:spPr/>
    </dgm:pt>
    <dgm:pt modelId="{137734F7-AD75-47B8-A522-FEC9A7DC1724}" type="pres">
      <dgm:prSet presAssocID="{511F9F51-F2B2-47E7-8065-6E999D5680A3}" presName="bentUpArrow1" presStyleLbl="alignImgPlace1" presStyleIdx="0" presStyleCnt="3"/>
      <dgm:spPr/>
    </dgm:pt>
    <dgm:pt modelId="{49A123DE-387B-476E-AF71-E47D233A8290}" type="pres">
      <dgm:prSet presAssocID="{511F9F51-F2B2-47E7-8065-6E999D5680A3}" presName="ParentText" presStyleLbl="node1" presStyleIdx="0" presStyleCnt="4" custScaleX="139896" custLinFactNeighborX="17187" custLinFactNeighborY="-557">
        <dgm:presLayoutVars>
          <dgm:chMax val="1"/>
          <dgm:chPref val="1"/>
          <dgm:bulletEnabled val="1"/>
        </dgm:presLayoutVars>
      </dgm:prSet>
      <dgm:spPr/>
    </dgm:pt>
    <dgm:pt modelId="{B571345C-FB9B-4D2D-80B4-54F2D1B0FFA8}" type="pres">
      <dgm:prSet presAssocID="{511F9F51-F2B2-47E7-8065-6E999D5680A3}" presName="ChildText" presStyleLbl="revTx" presStyleIdx="0" presStyleCnt="3">
        <dgm:presLayoutVars>
          <dgm:chMax val="0"/>
          <dgm:chPref val="0"/>
          <dgm:bulletEnabled val="1"/>
        </dgm:presLayoutVars>
      </dgm:prSet>
      <dgm:spPr/>
    </dgm:pt>
    <dgm:pt modelId="{2E4A59F8-E017-4F86-AD3C-04E4DDA9DCEC}" type="pres">
      <dgm:prSet presAssocID="{5053D9B5-9908-46D0-8B04-E8F6A6B8F60D}" presName="sibTrans" presStyleCnt="0"/>
      <dgm:spPr/>
    </dgm:pt>
    <dgm:pt modelId="{8D57899A-BC46-4DDC-966D-CB32F547EFB8}" type="pres">
      <dgm:prSet presAssocID="{3EFA9FDF-8C7D-47B3-95DF-478937298E96}" presName="composite" presStyleCnt="0"/>
      <dgm:spPr/>
    </dgm:pt>
    <dgm:pt modelId="{D883A0A9-59E8-489B-8921-B789A86188C1}" type="pres">
      <dgm:prSet presAssocID="{3EFA9FDF-8C7D-47B3-95DF-478937298E96}" presName="bentUpArrow1" presStyleLbl="alignImgPlace1" presStyleIdx="1" presStyleCnt="3"/>
      <dgm:spPr/>
    </dgm:pt>
    <dgm:pt modelId="{681206D3-6787-4C23-A192-51D0F89F3939}" type="pres">
      <dgm:prSet presAssocID="{3EFA9FDF-8C7D-47B3-95DF-478937298E96}" presName="ParentText" presStyleLbl="node1" presStyleIdx="1" presStyleCnt="4">
        <dgm:presLayoutVars>
          <dgm:chMax val="1"/>
          <dgm:chPref val="1"/>
          <dgm:bulletEnabled val="1"/>
        </dgm:presLayoutVars>
      </dgm:prSet>
      <dgm:spPr/>
    </dgm:pt>
    <dgm:pt modelId="{13FBBF37-DA18-4F3B-ABCD-1F2076563C67}" type="pres">
      <dgm:prSet presAssocID="{3EFA9FDF-8C7D-47B3-95DF-478937298E96}" presName="ChildText" presStyleLbl="revTx" presStyleIdx="1" presStyleCnt="3">
        <dgm:presLayoutVars>
          <dgm:chMax val="0"/>
          <dgm:chPref val="0"/>
          <dgm:bulletEnabled val="1"/>
        </dgm:presLayoutVars>
      </dgm:prSet>
      <dgm:spPr/>
    </dgm:pt>
    <dgm:pt modelId="{B6792F12-45C2-43A1-9441-69565A8D011D}" type="pres">
      <dgm:prSet presAssocID="{0AB5BF40-0A5D-4930-8A42-A97096FD2F70}" presName="sibTrans" presStyleCnt="0"/>
      <dgm:spPr/>
    </dgm:pt>
    <dgm:pt modelId="{D9858F44-1F3C-47B3-A2AD-B2BAB1499941}" type="pres">
      <dgm:prSet presAssocID="{E74BFCFD-4C81-4152-9073-BF810493934C}" presName="composite" presStyleCnt="0"/>
      <dgm:spPr/>
    </dgm:pt>
    <dgm:pt modelId="{D79B6274-5652-4A31-B8C9-61DE56BEE60C}" type="pres">
      <dgm:prSet presAssocID="{E74BFCFD-4C81-4152-9073-BF810493934C}" presName="bentUpArrow1" presStyleLbl="alignImgPlace1" presStyleIdx="2" presStyleCnt="3"/>
      <dgm:spPr/>
    </dgm:pt>
    <dgm:pt modelId="{BB32F5D0-F2A2-4B90-9250-CEEC92F363F5}" type="pres">
      <dgm:prSet presAssocID="{E74BFCFD-4C81-4152-9073-BF810493934C}" presName="ParentText" presStyleLbl="node1" presStyleIdx="2" presStyleCnt="4">
        <dgm:presLayoutVars>
          <dgm:chMax val="1"/>
          <dgm:chPref val="1"/>
          <dgm:bulletEnabled val="1"/>
        </dgm:presLayoutVars>
      </dgm:prSet>
      <dgm:spPr/>
    </dgm:pt>
    <dgm:pt modelId="{3A759DE4-818B-4C78-93C4-DB94E590018D}" type="pres">
      <dgm:prSet presAssocID="{E74BFCFD-4C81-4152-9073-BF810493934C}" presName="ChildText" presStyleLbl="revTx" presStyleIdx="2" presStyleCnt="3">
        <dgm:presLayoutVars>
          <dgm:chMax val="0"/>
          <dgm:chPref val="0"/>
          <dgm:bulletEnabled val="1"/>
        </dgm:presLayoutVars>
      </dgm:prSet>
      <dgm:spPr/>
    </dgm:pt>
    <dgm:pt modelId="{04D65D10-2297-4554-B298-E391758DD5D2}" type="pres">
      <dgm:prSet presAssocID="{3F2F5178-4C06-4420-9847-4CA35CE6D4B1}" presName="sibTrans" presStyleCnt="0"/>
      <dgm:spPr/>
    </dgm:pt>
    <dgm:pt modelId="{DACAFA88-44B5-4C30-BD47-B484657A638B}" type="pres">
      <dgm:prSet presAssocID="{E922BA04-A203-4123-A81E-D5D06EB1A737}" presName="composite" presStyleCnt="0"/>
      <dgm:spPr/>
    </dgm:pt>
    <dgm:pt modelId="{C5B2D731-6378-499C-B950-D187F943E5A4}" type="pres">
      <dgm:prSet presAssocID="{E922BA04-A203-4123-A81E-D5D06EB1A737}" presName="ParentText" presStyleLbl="node1" presStyleIdx="3" presStyleCnt="4" custScaleY="123287">
        <dgm:presLayoutVars>
          <dgm:chMax val="1"/>
          <dgm:chPref val="1"/>
          <dgm:bulletEnabled val="1"/>
        </dgm:presLayoutVars>
      </dgm:prSet>
      <dgm:spPr/>
    </dgm:pt>
  </dgm:ptLst>
  <dgm:cxnLst>
    <dgm:cxn modelId="{AE9AF53B-FABD-41F0-B6D8-946E8C4D1D85}" type="presOf" srcId="{E74BFCFD-4C81-4152-9073-BF810493934C}" destId="{BB32F5D0-F2A2-4B90-9250-CEEC92F363F5}" srcOrd="0" destOrd="0" presId="urn:microsoft.com/office/officeart/2005/8/layout/StepDownProcess"/>
    <dgm:cxn modelId="{5044FD41-B38D-44A4-A6EB-90283D920994}" type="presOf" srcId="{16479C82-C203-4F23-9406-E32D83963865}" destId="{651966F3-6204-4415-B8AE-89A69802D84E}" srcOrd="0" destOrd="0" presId="urn:microsoft.com/office/officeart/2005/8/layout/StepDownProcess"/>
    <dgm:cxn modelId="{081B174C-3F74-453D-B97B-9F216C1065FF}" srcId="{16479C82-C203-4F23-9406-E32D83963865}" destId="{3EFA9FDF-8C7D-47B3-95DF-478937298E96}" srcOrd="1" destOrd="0" parTransId="{E413EAC2-FEBE-4EAE-9F5A-1528A17F749F}" sibTransId="{0AB5BF40-0A5D-4930-8A42-A97096FD2F70}"/>
    <dgm:cxn modelId="{53BC704D-C8AA-410C-AF06-53D3745A12CB}" srcId="{16479C82-C203-4F23-9406-E32D83963865}" destId="{511F9F51-F2B2-47E7-8065-6E999D5680A3}" srcOrd="0" destOrd="0" parTransId="{11EB2EC9-E202-4D6E-9936-8258B323E894}" sibTransId="{5053D9B5-9908-46D0-8B04-E8F6A6B8F60D}"/>
    <dgm:cxn modelId="{6177A76F-2AA3-46E8-A920-48D285D6E60E}" type="presOf" srcId="{E922BA04-A203-4123-A81E-D5D06EB1A737}" destId="{C5B2D731-6378-499C-B950-D187F943E5A4}" srcOrd="0" destOrd="0" presId="urn:microsoft.com/office/officeart/2005/8/layout/StepDownProcess"/>
    <dgm:cxn modelId="{E844FC72-1590-4ABB-A0C6-C32AC8C20A73}" srcId="{16479C82-C203-4F23-9406-E32D83963865}" destId="{E922BA04-A203-4123-A81E-D5D06EB1A737}" srcOrd="3" destOrd="0" parTransId="{2A065F1C-3E07-4652-A1F4-89E59770C94C}" sibTransId="{38A67352-8EDF-4AA3-A3CA-A7B1F940F60C}"/>
    <dgm:cxn modelId="{65956A95-E8C3-4AEE-975B-DD337FAC6FDC}" type="presOf" srcId="{3EFA9FDF-8C7D-47B3-95DF-478937298E96}" destId="{681206D3-6787-4C23-A192-51D0F89F3939}" srcOrd="0" destOrd="0" presId="urn:microsoft.com/office/officeart/2005/8/layout/StepDownProcess"/>
    <dgm:cxn modelId="{BFC4A9BD-6CBE-4385-A74D-7A842038D752}" type="presOf" srcId="{511F9F51-F2B2-47E7-8065-6E999D5680A3}" destId="{49A123DE-387B-476E-AF71-E47D233A8290}" srcOrd="0" destOrd="0" presId="urn:microsoft.com/office/officeart/2005/8/layout/StepDownProcess"/>
    <dgm:cxn modelId="{827590DA-8202-4FFD-B869-4F9FF8331DE2}" srcId="{16479C82-C203-4F23-9406-E32D83963865}" destId="{E74BFCFD-4C81-4152-9073-BF810493934C}" srcOrd="2" destOrd="0" parTransId="{7E28E772-0CB4-48DA-AD5D-202B16792888}" sibTransId="{3F2F5178-4C06-4420-9847-4CA35CE6D4B1}"/>
    <dgm:cxn modelId="{6A7FDDAB-A981-4F83-83E6-18F01FED28A0}" type="presParOf" srcId="{651966F3-6204-4415-B8AE-89A69802D84E}" destId="{B0F1A915-A3EF-4C41-97E4-9E90C4F77BAA}" srcOrd="0" destOrd="0" presId="urn:microsoft.com/office/officeart/2005/8/layout/StepDownProcess"/>
    <dgm:cxn modelId="{641A3079-792F-4052-AED3-9989171AAFFE}" type="presParOf" srcId="{B0F1A915-A3EF-4C41-97E4-9E90C4F77BAA}" destId="{137734F7-AD75-47B8-A522-FEC9A7DC1724}" srcOrd="0" destOrd="0" presId="urn:microsoft.com/office/officeart/2005/8/layout/StepDownProcess"/>
    <dgm:cxn modelId="{932C75EB-44FF-4D99-8FCA-8A036D7EF5D3}" type="presParOf" srcId="{B0F1A915-A3EF-4C41-97E4-9E90C4F77BAA}" destId="{49A123DE-387B-476E-AF71-E47D233A8290}" srcOrd="1" destOrd="0" presId="urn:microsoft.com/office/officeart/2005/8/layout/StepDownProcess"/>
    <dgm:cxn modelId="{9BE891C8-DB0A-4E55-854D-D5007E5718CA}" type="presParOf" srcId="{B0F1A915-A3EF-4C41-97E4-9E90C4F77BAA}" destId="{B571345C-FB9B-4D2D-80B4-54F2D1B0FFA8}" srcOrd="2" destOrd="0" presId="urn:microsoft.com/office/officeart/2005/8/layout/StepDownProcess"/>
    <dgm:cxn modelId="{BCD65895-AA11-4549-BE90-67BA68B1217D}" type="presParOf" srcId="{651966F3-6204-4415-B8AE-89A69802D84E}" destId="{2E4A59F8-E017-4F86-AD3C-04E4DDA9DCEC}" srcOrd="1" destOrd="0" presId="urn:microsoft.com/office/officeart/2005/8/layout/StepDownProcess"/>
    <dgm:cxn modelId="{7FDB0F0E-91E4-452A-B0E9-223E96637786}" type="presParOf" srcId="{651966F3-6204-4415-B8AE-89A69802D84E}" destId="{8D57899A-BC46-4DDC-966D-CB32F547EFB8}" srcOrd="2" destOrd="0" presId="urn:microsoft.com/office/officeart/2005/8/layout/StepDownProcess"/>
    <dgm:cxn modelId="{27DCD552-590F-4E21-9DBA-8FCA3A80A834}" type="presParOf" srcId="{8D57899A-BC46-4DDC-966D-CB32F547EFB8}" destId="{D883A0A9-59E8-489B-8921-B789A86188C1}" srcOrd="0" destOrd="0" presId="urn:microsoft.com/office/officeart/2005/8/layout/StepDownProcess"/>
    <dgm:cxn modelId="{FB410240-3D3F-4B95-B6CD-45E75C5407CF}" type="presParOf" srcId="{8D57899A-BC46-4DDC-966D-CB32F547EFB8}" destId="{681206D3-6787-4C23-A192-51D0F89F3939}" srcOrd="1" destOrd="0" presId="urn:microsoft.com/office/officeart/2005/8/layout/StepDownProcess"/>
    <dgm:cxn modelId="{FA25AA7D-1E61-407A-AD4E-6C719BF2172D}" type="presParOf" srcId="{8D57899A-BC46-4DDC-966D-CB32F547EFB8}" destId="{13FBBF37-DA18-4F3B-ABCD-1F2076563C67}" srcOrd="2" destOrd="0" presId="urn:microsoft.com/office/officeart/2005/8/layout/StepDownProcess"/>
    <dgm:cxn modelId="{0560E7DB-C370-4D9B-AFFC-6DE3D804A2CC}" type="presParOf" srcId="{651966F3-6204-4415-B8AE-89A69802D84E}" destId="{B6792F12-45C2-43A1-9441-69565A8D011D}" srcOrd="3" destOrd="0" presId="urn:microsoft.com/office/officeart/2005/8/layout/StepDownProcess"/>
    <dgm:cxn modelId="{465FE9AF-39AD-4C8D-BC71-DB638FB13EB6}" type="presParOf" srcId="{651966F3-6204-4415-B8AE-89A69802D84E}" destId="{D9858F44-1F3C-47B3-A2AD-B2BAB1499941}" srcOrd="4" destOrd="0" presId="urn:microsoft.com/office/officeart/2005/8/layout/StepDownProcess"/>
    <dgm:cxn modelId="{E0E0C083-89FA-4B48-A908-0CA9421EC47A}" type="presParOf" srcId="{D9858F44-1F3C-47B3-A2AD-B2BAB1499941}" destId="{D79B6274-5652-4A31-B8C9-61DE56BEE60C}" srcOrd="0" destOrd="0" presId="urn:microsoft.com/office/officeart/2005/8/layout/StepDownProcess"/>
    <dgm:cxn modelId="{9F60ED2A-BF0B-47BF-A4B4-83730A5FCFBC}" type="presParOf" srcId="{D9858F44-1F3C-47B3-A2AD-B2BAB1499941}" destId="{BB32F5D0-F2A2-4B90-9250-CEEC92F363F5}" srcOrd="1" destOrd="0" presId="urn:microsoft.com/office/officeart/2005/8/layout/StepDownProcess"/>
    <dgm:cxn modelId="{83FA5890-1C02-4D6A-9658-D4BC2CC72A6E}" type="presParOf" srcId="{D9858F44-1F3C-47B3-A2AD-B2BAB1499941}" destId="{3A759DE4-818B-4C78-93C4-DB94E590018D}" srcOrd="2" destOrd="0" presId="urn:microsoft.com/office/officeart/2005/8/layout/StepDownProcess"/>
    <dgm:cxn modelId="{5D9540C8-8FDE-41F3-9DE7-0FEA5780261F}" type="presParOf" srcId="{651966F3-6204-4415-B8AE-89A69802D84E}" destId="{04D65D10-2297-4554-B298-E391758DD5D2}" srcOrd="5" destOrd="0" presId="urn:microsoft.com/office/officeart/2005/8/layout/StepDownProcess"/>
    <dgm:cxn modelId="{B13BB1FE-AD96-48B4-87C7-C4657238A440}" type="presParOf" srcId="{651966F3-6204-4415-B8AE-89A69802D84E}" destId="{DACAFA88-44B5-4C30-BD47-B484657A638B}" srcOrd="6" destOrd="0" presId="urn:microsoft.com/office/officeart/2005/8/layout/StepDownProcess"/>
    <dgm:cxn modelId="{E62D2DA1-0762-4651-876E-D600A0B2712E}" type="presParOf" srcId="{DACAFA88-44B5-4C30-BD47-B484657A638B}" destId="{C5B2D731-6378-499C-B950-D187F943E5A4}" srcOrd="0" destOrd="0" presId="urn:microsoft.com/office/officeart/2005/8/layout/StepDown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7734F7-AD75-47B8-A522-FEC9A7DC1724}">
      <dsp:nvSpPr>
        <dsp:cNvPr id="0" name=""/>
        <dsp:cNvSpPr/>
      </dsp:nvSpPr>
      <dsp:spPr>
        <a:xfrm rot="5400000">
          <a:off x="448362" y="832051"/>
          <a:ext cx="743985" cy="847001"/>
        </a:xfrm>
        <a:prstGeom prst="bentUpArrow">
          <a:avLst>
            <a:gd name="adj1" fmla="val 32840"/>
            <a:gd name="adj2" fmla="val 25000"/>
            <a:gd name="adj3" fmla="val 35780"/>
          </a:avLst>
        </a:prstGeom>
        <a:gradFill rotWithShape="0">
          <a:gsLst>
            <a:gs pos="0">
              <a:schemeClr val="accent5">
                <a:tint val="50000"/>
                <a:hueOff val="0"/>
                <a:satOff val="0"/>
                <a:lumOff val="0"/>
                <a:alphaOff val="0"/>
                <a:satMod val="103000"/>
                <a:lumMod val="102000"/>
                <a:tint val="94000"/>
              </a:schemeClr>
            </a:gs>
            <a:gs pos="50000">
              <a:schemeClr val="accent5">
                <a:tint val="50000"/>
                <a:hueOff val="0"/>
                <a:satOff val="0"/>
                <a:lumOff val="0"/>
                <a:alphaOff val="0"/>
                <a:satMod val="110000"/>
                <a:lumMod val="100000"/>
                <a:shade val="100000"/>
              </a:schemeClr>
            </a:gs>
            <a:gs pos="100000">
              <a:schemeClr val="accent5">
                <a:tint val="50000"/>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88900" h="88900"/>
          <a:bevelB w="88900" h="31750" prst="angle"/>
        </a:sp3d>
      </dsp:spPr>
      <dsp:style>
        <a:lnRef idx="0">
          <a:scrgbClr r="0" g="0" b="0"/>
        </a:lnRef>
        <a:fillRef idx="3">
          <a:scrgbClr r="0" g="0" b="0"/>
        </a:fillRef>
        <a:effectRef idx="2">
          <a:scrgbClr r="0" g="0" b="0"/>
        </a:effectRef>
        <a:fontRef idx="minor"/>
      </dsp:style>
    </dsp:sp>
    <dsp:sp modelId="{49A123DE-387B-476E-AF71-E47D233A8290}">
      <dsp:nvSpPr>
        <dsp:cNvPr id="0" name=""/>
        <dsp:cNvSpPr/>
      </dsp:nvSpPr>
      <dsp:spPr>
        <a:xfrm>
          <a:off x="216671" y="2446"/>
          <a:ext cx="1752104" cy="876662"/>
        </a:xfrm>
        <a:prstGeom prst="roundRect">
          <a:avLst>
            <a:gd name="adj" fmla="val 1667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MX" sz="1400" b="1" kern="1200">
              <a:solidFill>
                <a:schemeClr val="tx1"/>
              </a:solidFill>
            </a:rPr>
            <a:t>RECURSOS JURÍDICOS INVENTARIO INICIAL 2025: 18</a:t>
          </a:r>
          <a:endParaRPr lang="es-CO" sz="1400" b="1" kern="1200">
            <a:solidFill>
              <a:schemeClr val="tx1"/>
            </a:solidFill>
          </a:endParaRPr>
        </a:p>
      </dsp:txBody>
      <dsp:txXfrm>
        <a:off x="259474" y="45249"/>
        <a:ext cx="1666498" cy="791056"/>
      </dsp:txXfrm>
    </dsp:sp>
    <dsp:sp modelId="{B571345C-FB9B-4D2D-80B4-54F2D1B0FFA8}">
      <dsp:nvSpPr>
        <dsp:cNvPr id="0" name=""/>
        <dsp:cNvSpPr/>
      </dsp:nvSpPr>
      <dsp:spPr>
        <a:xfrm>
          <a:off x="1503684" y="90938"/>
          <a:ext cx="910900" cy="708557"/>
        </a:xfrm>
        <a:prstGeom prst="rect">
          <a:avLst/>
        </a:prstGeom>
        <a:noFill/>
        <a:ln>
          <a:noFill/>
        </a:ln>
        <a:effectLst/>
      </dsp:spPr>
      <dsp:style>
        <a:lnRef idx="0">
          <a:scrgbClr r="0" g="0" b="0"/>
        </a:lnRef>
        <a:fillRef idx="0">
          <a:scrgbClr r="0" g="0" b="0"/>
        </a:fillRef>
        <a:effectRef idx="0">
          <a:scrgbClr r="0" g="0" b="0"/>
        </a:effectRef>
        <a:fontRef idx="minor"/>
      </dsp:style>
    </dsp:sp>
    <dsp:sp modelId="{D883A0A9-59E8-489B-8921-B789A86188C1}">
      <dsp:nvSpPr>
        <dsp:cNvPr id="0" name=""/>
        <dsp:cNvSpPr/>
      </dsp:nvSpPr>
      <dsp:spPr>
        <a:xfrm rot="5400000">
          <a:off x="1356848" y="1816833"/>
          <a:ext cx="743985" cy="847001"/>
        </a:xfrm>
        <a:prstGeom prst="bentUpArrow">
          <a:avLst>
            <a:gd name="adj1" fmla="val 32840"/>
            <a:gd name="adj2" fmla="val 25000"/>
            <a:gd name="adj3" fmla="val 35780"/>
          </a:avLst>
        </a:prstGeom>
        <a:gradFill rotWithShape="0">
          <a:gsLst>
            <a:gs pos="0">
              <a:schemeClr val="accent5">
                <a:tint val="50000"/>
                <a:hueOff val="-3672177"/>
                <a:satOff val="-7688"/>
                <a:lumOff val="5282"/>
                <a:alphaOff val="0"/>
                <a:satMod val="103000"/>
                <a:lumMod val="102000"/>
                <a:tint val="94000"/>
              </a:schemeClr>
            </a:gs>
            <a:gs pos="50000">
              <a:schemeClr val="accent5">
                <a:tint val="50000"/>
                <a:hueOff val="-3672177"/>
                <a:satOff val="-7688"/>
                <a:lumOff val="5282"/>
                <a:alphaOff val="0"/>
                <a:satMod val="110000"/>
                <a:lumMod val="100000"/>
                <a:shade val="100000"/>
              </a:schemeClr>
            </a:gs>
            <a:gs pos="100000">
              <a:schemeClr val="accent5">
                <a:tint val="50000"/>
                <a:hueOff val="-3672177"/>
                <a:satOff val="-7688"/>
                <a:lumOff val="5282"/>
                <a:alphaOff val="0"/>
                <a:lumMod val="99000"/>
                <a:satMod val="120000"/>
                <a:shade val="78000"/>
              </a:schemeClr>
            </a:gs>
          </a:gsLst>
          <a:lin ang="5400000" scaled="0"/>
        </a:gradFill>
        <a:ln>
          <a:noFill/>
        </a:ln>
        <a:effectLst/>
        <a:scene3d>
          <a:camera prst="orthographicFront"/>
          <a:lightRig rig="flat" dir="t"/>
        </a:scene3d>
        <a:sp3d prstMaterial="plastic">
          <a:bevelT w="88900" h="88900"/>
          <a:bevelB w="88900" h="31750" prst="angle"/>
        </a:sp3d>
      </dsp:spPr>
      <dsp:style>
        <a:lnRef idx="0">
          <a:scrgbClr r="0" g="0" b="0"/>
        </a:lnRef>
        <a:fillRef idx="3">
          <a:scrgbClr r="0" g="0" b="0"/>
        </a:fillRef>
        <a:effectRef idx="2">
          <a:scrgbClr r="0" g="0" b="0"/>
        </a:effectRef>
        <a:fontRef idx="minor"/>
      </dsp:style>
    </dsp:sp>
    <dsp:sp modelId="{681206D3-6787-4C23-A192-51D0F89F3939}">
      <dsp:nvSpPr>
        <dsp:cNvPr id="0" name=""/>
        <dsp:cNvSpPr/>
      </dsp:nvSpPr>
      <dsp:spPr>
        <a:xfrm>
          <a:off x="1159737" y="992110"/>
          <a:ext cx="1252433" cy="876662"/>
        </a:xfrm>
        <a:prstGeom prst="roundRect">
          <a:avLst>
            <a:gd name="adj" fmla="val 16670"/>
          </a:avLst>
        </a:prstGeom>
        <a:gradFill rotWithShape="0">
          <a:gsLst>
            <a:gs pos="0">
              <a:schemeClr val="accent5">
                <a:hueOff val="-2451115"/>
                <a:satOff val="-3409"/>
                <a:lumOff val="-1307"/>
                <a:alphaOff val="0"/>
                <a:satMod val="103000"/>
                <a:lumMod val="102000"/>
                <a:tint val="94000"/>
              </a:schemeClr>
            </a:gs>
            <a:gs pos="50000">
              <a:schemeClr val="accent5">
                <a:hueOff val="-2451115"/>
                <a:satOff val="-3409"/>
                <a:lumOff val="-1307"/>
                <a:alphaOff val="0"/>
                <a:satMod val="110000"/>
                <a:lumMod val="100000"/>
                <a:shade val="100000"/>
              </a:schemeClr>
            </a:gs>
            <a:gs pos="100000">
              <a:schemeClr val="accent5">
                <a:hueOff val="-2451115"/>
                <a:satOff val="-3409"/>
                <a:lumOff val="-1307"/>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MX" sz="1400" b="1" kern="1200">
              <a:solidFill>
                <a:schemeClr val="tx1"/>
              </a:solidFill>
            </a:rPr>
            <a:t>RECIBIDOS:</a:t>
          </a:r>
        </a:p>
        <a:p>
          <a:pPr marL="0" lvl="0" indent="0" algn="ctr" defTabSz="622300">
            <a:lnSpc>
              <a:spcPct val="90000"/>
            </a:lnSpc>
            <a:spcBef>
              <a:spcPct val="0"/>
            </a:spcBef>
            <a:spcAft>
              <a:spcPct val="35000"/>
            </a:spcAft>
            <a:buNone/>
          </a:pPr>
          <a:r>
            <a:rPr lang="es-MX" sz="1400" b="1" kern="1200">
              <a:solidFill>
                <a:schemeClr val="tx1"/>
              </a:solidFill>
            </a:rPr>
            <a:t>19</a:t>
          </a:r>
          <a:endParaRPr lang="es-CO" sz="1400" b="1" kern="1200">
            <a:solidFill>
              <a:schemeClr val="tx1"/>
            </a:solidFill>
          </a:endParaRPr>
        </a:p>
      </dsp:txBody>
      <dsp:txXfrm>
        <a:off x="1202540" y="1034913"/>
        <a:ext cx="1166827" cy="791056"/>
      </dsp:txXfrm>
    </dsp:sp>
    <dsp:sp modelId="{13FBBF37-DA18-4F3B-ABCD-1F2076563C67}">
      <dsp:nvSpPr>
        <dsp:cNvPr id="0" name=""/>
        <dsp:cNvSpPr/>
      </dsp:nvSpPr>
      <dsp:spPr>
        <a:xfrm>
          <a:off x="2412171" y="1075720"/>
          <a:ext cx="910900" cy="708557"/>
        </a:xfrm>
        <a:prstGeom prst="rect">
          <a:avLst/>
        </a:prstGeom>
        <a:noFill/>
        <a:ln>
          <a:noFill/>
        </a:ln>
        <a:effectLst/>
      </dsp:spPr>
      <dsp:style>
        <a:lnRef idx="0">
          <a:scrgbClr r="0" g="0" b="0"/>
        </a:lnRef>
        <a:fillRef idx="0">
          <a:scrgbClr r="0" g="0" b="0"/>
        </a:fillRef>
        <a:effectRef idx="0">
          <a:scrgbClr r="0" g="0" b="0"/>
        </a:effectRef>
        <a:fontRef idx="minor"/>
      </dsp:style>
    </dsp:sp>
    <dsp:sp modelId="{D79B6274-5652-4A31-B8C9-61DE56BEE60C}">
      <dsp:nvSpPr>
        <dsp:cNvPr id="0" name=""/>
        <dsp:cNvSpPr/>
      </dsp:nvSpPr>
      <dsp:spPr>
        <a:xfrm rot="5400000">
          <a:off x="2515169" y="2801615"/>
          <a:ext cx="743985" cy="847001"/>
        </a:xfrm>
        <a:prstGeom prst="bentUpArrow">
          <a:avLst>
            <a:gd name="adj1" fmla="val 32840"/>
            <a:gd name="adj2" fmla="val 25000"/>
            <a:gd name="adj3" fmla="val 35780"/>
          </a:avLst>
        </a:prstGeom>
        <a:gradFill rotWithShape="0">
          <a:gsLst>
            <a:gs pos="0">
              <a:schemeClr val="accent5">
                <a:tint val="50000"/>
                <a:hueOff val="-7344354"/>
                <a:satOff val="-15375"/>
                <a:lumOff val="10564"/>
                <a:alphaOff val="0"/>
                <a:satMod val="103000"/>
                <a:lumMod val="102000"/>
                <a:tint val="94000"/>
              </a:schemeClr>
            </a:gs>
            <a:gs pos="50000">
              <a:schemeClr val="accent5">
                <a:tint val="50000"/>
                <a:hueOff val="-7344354"/>
                <a:satOff val="-15375"/>
                <a:lumOff val="10564"/>
                <a:alphaOff val="0"/>
                <a:satMod val="110000"/>
                <a:lumMod val="100000"/>
                <a:shade val="100000"/>
              </a:schemeClr>
            </a:gs>
            <a:gs pos="100000">
              <a:schemeClr val="accent5">
                <a:tint val="50000"/>
                <a:hueOff val="-7344354"/>
                <a:satOff val="-15375"/>
                <a:lumOff val="10564"/>
                <a:alphaOff val="0"/>
                <a:lumMod val="99000"/>
                <a:satMod val="120000"/>
                <a:shade val="78000"/>
              </a:schemeClr>
            </a:gs>
          </a:gsLst>
          <a:lin ang="5400000" scaled="0"/>
        </a:gradFill>
        <a:ln>
          <a:noFill/>
        </a:ln>
        <a:effectLst/>
        <a:scene3d>
          <a:camera prst="orthographicFront"/>
          <a:lightRig rig="flat" dir="t"/>
        </a:scene3d>
        <a:sp3d prstMaterial="plastic">
          <a:bevelT w="88900" h="88900"/>
          <a:bevelB w="88900" h="31750" prst="angle"/>
        </a:sp3d>
      </dsp:spPr>
      <dsp:style>
        <a:lnRef idx="0">
          <a:scrgbClr r="0" g="0" b="0"/>
        </a:lnRef>
        <a:fillRef idx="3">
          <a:scrgbClr r="0" g="0" b="0"/>
        </a:fillRef>
        <a:effectRef idx="2">
          <a:scrgbClr r="0" g="0" b="0"/>
        </a:effectRef>
        <a:fontRef idx="minor"/>
      </dsp:style>
    </dsp:sp>
    <dsp:sp modelId="{BB32F5D0-F2A2-4B90-9250-CEEC92F363F5}">
      <dsp:nvSpPr>
        <dsp:cNvPr id="0" name=""/>
        <dsp:cNvSpPr/>
      </dsp:nvSpPr>
      <dsp:spPr>
        <a:xfrm>
          <a:off x="2318058" y="1976892"/>
          <a:ext cx="1252433" cy="876662"/>
        </a:xfrm>
        <a:prstGeom prst="roundRect">
          <a:avLst>
            <a:gd name="adj" fmla="val 16670"/>
          </a:avLst>
        </a:prstGeom>
        <a:gradFill rotWithShape="0">
          <a:gsLst>
            <a:gs pos="0">
              <a:schemeClr val="accent5">
                <a:hueOff val="-4902230"/>
                <a:satOff val="-6819"/>
                <a:lumOff val="-2615"/>
                <a:alphaOff val="0"/>
                <a:satMod val="103000"/>
                <a:lumMod val="102000"/>
                <a:tint val="94000"/>
              </a:schemeClr>
            </a:gs>
            <a:gs pos="50000">
              <a:schemeClr val="accent5">
                <a:hueOff val="-4902230"/>
                <a:satOff val="-6819"/>
                <a:lumOff val="-2615"/>
                <a:alphaOff val="0"/>
                <a:satMod val="110000"/>
                <a:lumMod val="100000"/>
                <a:shade val="100000"/>
              </a:schemeClr>
            </a:gs>
            <a:gs pos="100000">
              <a:schemeClr val="accent5">
                <a:hueOff val="-4902230"/>
                <a:satOff val="-6819"/>
                <a:lumOff val="-2615"/>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MX" sz="1400" b="1" kern="1200">
              <a:solidFill>
                <a:schemeClr val="tx1"/>
              </a:solidFill>
            </a:rPr>
            <a:t>FALLADOS: 30</a:t>
          </a:r>
          <a:endParaRPr lang="es-CO" sz="1400" b="1" kern="1200">
            <a:solidFill>
              <a:schemeClr val="tx1"/>
            </a:solidFill>
          </a:endParaRPr>
        </a:p>
      </dsp:txBody>
      <dsp:txXfrm>
        <a:off x="2360861" y="2019695"/>
        <a:ext cx="1166827" cy="791056"/>
      </dsp:txXfrm>
    </dsp:sp>
    <dsp:sp modelId="{3A759DE4-818B-4C78-93C4-DB94E590018D}">
      <dsp:nvSpPr>
        <dsp:cNvPr id="0" name=""/>
        <dsp:cNvSpPr/>
      </dsp:nvSpPr>
      <dsp:spPr>
        <a:xfrm>
          <a:off x="3570492" y="2060502"/>
          <a:ext cx="910900" cy="708557"/>
        </a:xfrm>
        <a:prstGeom prst="rect">
          <a:avLst/>
        </a:prstGeom>
        <a:noFill/>
        <a:ln>
          <a:noFill/>
        </a:ln>
        <a:effectLst/>
      </dsp:spPr>
      <dsp:style>
        <a:lnRef idx="0">
          <a:scrgbClr r="0" g="0" b="0"/>
        </a:lnRef>
        <a:fillRef idx="0">
          <a:scrgbClr r="0" g="0" b="0"/>
        </a:fillRef>
        <a:effectRef idx="0">
          <a:scrgbClr r="0" g="0" b="0"/>
        </a:effectRef>
        <a:fontRef idx="minor"/>
      </dsp:style>
    </dsp:sp>
    <dsp:sp modelId="{C5B2D731-6378-499C-B950-D187F943E5A4}">
      <dsp:nvSpPr>
        <dsp:cNvPr id="0" name=""/>
        <dsp:cNvSpPr/>
      </dsp:nvSpPr>
      <dsp:spPr>
        <a:xfrm>
          <a:off x="3476380" y="2961674"/>
          <a:ext cx="1252433" cy="1080811"/>
        </a:xfrm>
        <a:prstGeom prst="roundRect">
          <a:avLst>
            <a:gd name="adj" fmla="val 16670"/>
          </a:avLst>
        </a:prstGeom>
        <a:gradFill rotWithShape="0">
          <a:gsLst>
            <a:gs pos="0">
              <a:schemeClr val="accent5">
                <a:hueOff val="-7353344"/>
                <a:satOff val="-10228"/>
                <a:lumOff val="-3922"/>
                <a:alphaOff val="0"/>
                <a:satMod val="103000"/>
                <a:lumMod val="102000"/>
                <a:tint val="94000"/>
              </a:schemeClr>
            </a:gs>
            <a:gs pos="50000">
              <a:schemeClr val="accent5">
                <a:hueOff val="-7353344"/>
                <a:satOff val="-10228"/>
                <a:lumOff val="-3922"/>
                <a:alphaOff val="0"/>
                <a:satMod val="110000"/>
                <a:lumMod val="100000"/>
                <a:shade val="100000"/>
              </a:schemeClr>
            </a:gs>
            <a:gs pos="100000">
              <a:schemeClr val="accent5">
                <a:hueOff val="-7353344"/>
                <a:satOff val="-10228"/>
                <a:lumOff val="-3922"/>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s-MX" sz="1200" b="1" kern="1200">
              <a:solidFill>
                <a:schemeClr val="tx1"/>
              </a:solidFill>
            </a:rPr>
            <a:t>SENTIDO DEL FALLLO</a:t>
          </a:r>
        </a:p>
        <a:p>
          <a:pPr marL="0" lvl="0" indent="0" algn="ctr" defTabSz="533400">
            <a:lnSpc>
              <a:spcPct val="90000"/>
            </a:lnSpc>
            <a:spcBef>
              <a:spcPct val="0"/>
            </a:spcBef>
            <a:spcAft>
              <a:spcPct val="35000"/>
            </a:spcAft>
            <a:buNone/>
          </a:pPr>
          <a:r>
            <a:rPr lang="es-MX" sz="1200" b="1" kern="1200">
              <a:solidFill>
                <a:schemeClr val="tx1"/>
              </a:solidFill>
            </a:rPr>
            <a:t>CONFIRMA: 11</a:t>
          </a:r>
        </a:p>
        <a:p>
          <a:pPr marL="0" lvl="0" indent="0" algn="ctr" defTabSz="533400">
            <a:lnSpc>
              <a:spcPct val="90000"/>
            </a:lnSpc>
            <a:spcBef>
              <a:spcPct val="0"/>
            </a:spcBef>
            <a:spcAft>
              <a:spcPct val="35000"/>
            </a:spcAft>
            <a:buNone/>
          </a:pPr>
          <a:r>
            <a:rPr lang="es-MX" sz="1200" b="1" kern="1200">
              <a:solidFill>
                <a:schemeClr val="tx1"/>
              </a:solidFill>
            </a:rPr>
            <a:t>REVOCA:7</a:t>
          </a:r>
        </a:p>
        <a:p>
          <a:pPr marL="0" lvl="0" indent="0" algn="ctr" defTabSz="533400">
            <a:lnSpc>
              <a:spcPct val="90000"/>
            </a:lnSpc>
            <a:spcBef>
              <a:spcPct val="0"/>
            </a:spcBef>
            <a:spcAft>
              <a:spcPct val="35000"/>
            </a:spcAft>
            <a:buNone/>
          </a:pPr>
          <a:r>
            <a:rPr lang="es-MX" sz="1200" b="1" kern="1200">
              <a:solidFill>
                <a:schemeClr val="tx1"/>
              </a:solidFill>
            </a:rPr>
            <a:t>MODIFICA: 12</a:t>
          </a:r>
          <a:endParaRPr lang="es-CO" sz="1200" b="1" kern="1200">
            <a:solidFill>
              <a:schemeClr val="tx1"/>
            </a:solidFill>
          </a:endParaRPr>
        </a:p>
      </dsp:txBody>
      <dsp:txXfrm>
        <a:off x="3529150" y="3014444"/>
        <a:ext cx="1146893" cy="97527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7734F7-AD75-47B8-A522-FEC9A7DC1724}">
      <dsp:nvSpPr>
        <dsp:cNvPr id="0" name=""/>
        <dsp:cNvSpPr/>
      </dsp:nvSpPr>
      <dsp:spPr>
        <a:xfrm rot="5400000">
          <a:off x="448362" y="832051"/>
          <a:ext cx="743985" cy="847001"/>
        </a:xfrm>
        <a:prstGeom prst="bentUpArrow">
          <a:avLst>
            <a:gd name="adj1" fmla="val 32840"/>
            <a:gd name="adj2" fmla="val 25000"/>
            <a:gd name="adj3" fmla="val 35780"/>
          </a:avLst>
        </a:prstGeom>
        <a:gradFill rotWithShape="0">
          <a:gsLst>
            <a:gs pos="0">
              <a:schemeClr val="accent5">
                <a:tint val="50000"/>
                <a:hueOff val="0"/>
                <a:satOff val="0"/>
                <a:lumOff val="0"/>
                <a:alphaOff val="0"/>
                <a:satMod val="103000"/>
                <a:lumMod val="102000"/>
                <a:tint val="94000"/>
              </a:schemeClr>
            </a:gs>
            <a:gs pos="50000">
              <a:schemeClr val="accent5">
                <a:tint val="50000"/>
                <a:hueOff val="0"/>
                <a:satOff val="0"/>
                <a:lumOff val="0"/>
                <a:alphaOff val="0"/>
                <a:satMod val="110000"/>
                <a:lumMod val="100000"/>
                <a:shade val="100000"/>
              </a:schemeClr>
            </a:gs>
            <a:gs pos="100000">
              <a:schemeClr val="accent5">
                <a:tint val="50000"/>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88900" h="88900"/>
          <a:bevelB w="88900" h="31750" prst="angle"/>
        </a:sp3d>
      </dsp:spPr>
      <dsp:style>
        <a:lnRef idx="0">
          <a:scrgbClr r="0" g="0" b="0"/>
        </a:lnRef>
        <a:fillRef idx="3">
          <a:scrgbClr r="0" g="0" b="0"/>
        </a:fillRef>
        <a:effectRef idx="2">
          <a:scrgbClr r="0" g="0" b="0"/>
        </a:effectRef>
        <a:fontRef idx="minor"/>
      </dsp:style>
    </dsp:sp>
    <dsp:sp modelId="{49A123DE-387B-476E-AF71-E47D233A8290}">
      <dsp:nvSpPr>
        <dsp:cNvPr id="0" name=""/>
        <dsp:cNvSpPr/>
      </dsp:nvSpPr>
      <dsp:spPr>
        <a:xfrm>
          <a:off x="216671" y="2446"/>
          <a:ext cx="1752104" cy="876662"/>
        </a:xfrm>
        <a:prstGeom prst="roundRect">
          <a:avLst>
            <a:gd name="adj" fmla="val 1667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MX" sz="1400" b="1" kern="1200">
              <a:solidFill>
                <a:schemeClr val="tx1"/>
              </a:solidFill>
            </a:rPr>
            <a:t>RECURSOS JURÍDICOS INVENTARIO INICIAL 2026: 7</a:t>
          </a:r>
          <a:endParaRPr lang="es-CO" sz="1400" b="1" kern="1200">
            <a:solidFill>
              <a:schemeClr val="tx1"/>
            </a:solidFill>
          </a:endParaRPr>
        </a:p>
      </dsp:txBody>
      <dsp:txXfrm>
        <a:off x="259474" y="45249"/>
        <a:ext cx="1666498" cy="791056"/>
      </dsp:txXfrm>
    </dsp:sp>
    <dsp:sp modelId="{B571345C-FB9B-4D2D-80B4-54F2D1B0FFA8}">
      <dsp:nvSpPr>
        <dsp:cNvPr id="0" name=""/>
        <dsp:cNvSpPr/>
      </dsp:nvSpPr>
      <dsp:spPr>
        <a:xfrm>
          <a:off x="1503684" y="90938"/>
          <a:ext cx="910900" cy="708557"/>
        </a:xfrm>
        <a:prstGeom prst="rect">
          <a:avLst/>
        </a:prstGeom>
        <a:noFill/>
        <a:ln>
          <a:noFill/>
        </a:ln>
        <a:effectLst/>
      </dsp:spPr>
      <dsp:style>
        <a:lnRef idx="0">
          <a:scrgbClr r="0" g="0" b="0"/>
        </a:lnRef>
        <a:fillRef idx="0">
          <a:scrgbClr r="0" g="0" b="0"/>
        </a:fillRef>
        <a:effectRef idx="0">
          <a:scrgbClr r="0" g="0" b="0"/>
        </a:effectRef>
        <a:fontRef idx="minor"/>
      </dsp:style>
    </dsp:sp>
    <dsp:sp modelId="{D883A0A9-59E8-489B-8921-B789A86188C1}">
      <dsp:nvSpPr>
        <dsp:cNvPr id="0" name=""/>
        <dsp:cNvSpPr/>
      </dsp:nvSpPr>
      <dsp:spPr>
        <a:xfrm rot="5400000">
          <a:off x="1356848" y="1816833"/>
          <a:ext cx="743985" cy="847001"/>
        </a:xfrm>
        <a:prstGeom prst="bentUpArrow">
          <a:avLst>
            <a:gd name="adj1" fmla="val 32840"/>
            <a:gd name="adj2" fmla="val 25000"/>
            <a:gd name="adj3" fmla="val 35780"/>
          </a:avLst>
        </a:prstGeom>
        <a:gradFill rotWithShape="0">
          <a:gsLst>
            <a:gs pos="0">
              <a:schemeClr val="accent5">
                <a:tint val="50000"/>
                <a:hueOff val="-3672177"/>
                <a:satOff val="-7688"/>
                <a:lumOff val="5282"/>
                <a:alphaOff val="0"/>
                <a:satMod val="103000"/>
                <a:lumMod val="102000"/>
                <a:tint val="94000"/>
              </a:schemeClr>
            </a:gs>
            <a:gs pos="50000">
              <a:schemeClr val="accent5">
                <a:tint val="50000"/>
                <a:hueOff val="-3672177"/>
                <a:satOff val="-7688"/>
                <a:lumOff val="5282"/>
                <a:alphaOff val="0"/>
                <a:satMod val="110000"/>
                <a:lumMod val="100000"/>
                <a:shade val="100000"/>
              </a:schemeClr>
            </a:gs>
            <a:gs pos="100000">
              <a:schemeClr val="accent5">
                <a:tint val="50000"/>
                <a:hueOff val="-3672177"/>
                <a:satOff val="-7688"/>
                <a:lumOff val="5282"/>
                <a:alphaOff val="0"/>
                <a:lumMod val="99000"/>
                <a:satMod val="120000"/>
                <a:shade val="78000"/>
              </a:schemeClr>
            </a:gs>
          </a:gsLst>
          <a:lin ang="5400000" scaled="0"/>
        </a:gradFill>
        <a:ln>
          <a:noFill/>
        </a:ln>
        <a:effectLst/>
        <a:scene3d>
          <a:camera prst="orthographicFront"/>
          <a:lightRig rig="flat" dir="t"/>
        </a:scene3d>
        <a:sp3d prstMaterial="plastic">
          <a:bevelT w="88900" h="88900"/>
          <a:bevelB w="88900" h="31750" prst="angle"/>
        </a:sp3d>
      </dsp:spPr>
      <dsp:style>
        <a:lnRef idx="0">
          <a:scrgbClr r="0" g="0" b="0"/>
        </a:lnRef>
        <a:fillRef idx="3">
          <a:scrgbClr r="0" g="0" b="0"/>
        </a:fillRef>
        <a:effectRef idx="2">
          <a:scrgbClr r="0" g="0" b="0"/>
        </a:effectRef>
        <a:fontRef idx="minor"/>
      </dsp:style>
    </dsp:sp>
    <dsp:sp modelId="{681206D3-6787-4C23-A192-51D0F89F3939}">
      <dsp:nvSpPr>
        <dsp:cNvPr id="0" name=""/>
        <dsp:cNvSpPr/>
      </dsp:nvSpPr>
      <dsp:spPr>
        <a:xfrm>
          <a:off x="1159737" y="992110"/>
          <a:ext cx="1252433" cy="876662"/>
        </a:xfrm>
        <a:prstGeom prst="roundRect">
          <a:avLst>
            <a:gd name="adj" fmla="val 16670"/>
          </a:avLst>
        </a:prstGeom>
        <a:gradFill rotWithShape="0">
          <a:gsLst>
            <a:gs pos="0">
              <a:schemeClr val="accent5">
                <a:hueOff val="-2451115"/>
                <a:satOff val="-3409"/>
                <a:lumOff val="-1307"/>
                <a:alphaOff val="0"/>
                <a:satMod val="103000"/>
                <a:lumMod val="102000"/>
                <a:tint val="94000"/>
              </a:schemeClr>
            </a:gs>
            <a:gs pos="50000">
              <a:schemeClr val="accent5">
                <a:hueOff val="-2451115"/>
                <a:satOff val="-3409"/>
                <a:lumOff val="-1307"/>
                <a:alphaOff val="0"/>
                <a:satMod val="110000"/>
                <a:lumMod val="100000"/>
                <a:shade val="100000"/>
              </a:schemeClr>
            </a:gs>
            <a:gs pos="100000">
              <a:schemeClr val="accent5">
                <a:hueOff val="-2451115"/>
                <a:satOff val="-3409"/>
                <a:lumOff val="-1307"/>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MX" sz="1400" b="1" kern="1200">
              <a:solidFill>
                <a:schemeClr val="tx1"/>
              </a:solidFill>
            </a:rPr>
            <a:t>RECIBIDOS:</a:t>
          </a:r>
        </a:p>
        <a:p>
          <a:pPr marL="0" lvl="0" indent="0" algn="ctr" defTabSz="622300">
            <a:lnSpc>
              <a:spcPct val="90000"/>
            </a:lnSpc>
            <a:spcBef>
              <a:spcPct val="0"/>
            </a:spcBef>
            <a:spcAft>
              <a:spcPct val="35000"/>
            </a:spcAft>
            <a:buNone/>
          </a:pPr>
          <a:r>
            <a:rPr lang="es-MX" sz="1400" b="1" kern="1200">
              <a:solidFill>
                <a:schemeClr val="tx1"/>
              </a:solidFill>
            </a:rPr>
            <a:t>5</a:t>
          </a:r>
          <a:endParaRPr lang="es-CO" sz="1400" b="1" kern="1200">
            <a:solidFill>
              <a:schemeClr val="tx1"/>
            </a:solidFill>
          </a:endParaRPr>
        </a:p>
      </dsp:txBody>
      <dsp:txXfrm>
        <a:off x="1202540" y="1034913"/>
        <a:ext cx="1166827" cy="791056"/>
      </dsp:txXfrm>
    </dsp:sp>
    <dsp:sp modelId="{13FBBF37-DA18-4F3B-ABCD-1F2076563C67}">
      <dsp:nvSpPr>
        <dsp:cNvPr id="0" name=""/>
        <dsp:cNvSpPr/>
      </dsp:nvSpPr>
      <dsp:spPr>
        <a:xfrm>
          <a:off x="2412171" y="1075720"/>
          <a:ext cx="910900" cy="708557"/>
        </a:xfrm>
        <a:prstGeom prst="rect">
          <a:avLst/>
        </a:prstGeom>
        <a:noFill/>
        <a:ln>
          <a:noFill/>
        </a:ln>
        <a:effectLst/>
      </dsp:spPr>
      <dsp:style>
        <a:lnRef idx="0">
          <a:scrgbClr r="0" g="0" b="0"/>
        </a:lnRef>
        <a:fillRef idx="0">
          <a:scrgbClr r="0" g="0" b="0"/>
        </a:fillRef>
        <a:effectRef idx="0">
          <a:scrgbClr r="0" g="0" b="0"/>
        </a:effectRef>
        <a:fontRef idx="minor"/>
      </dsp:style>
    </dsp:sp>
    <dsp:sp modelId="{D79B6274-5652-4A31-B8C9-61DE56BEE60C}">
      <dsp:nvSpPr>
        <dsp:cNvPr id="0" name=""/>
        <dsp:cNvSpPr/>
      </dsp:nvSpPr>
      <dsp:spPr>
        <a:xfrm rot="5400000">
          <a:off x="2515169" y="2801615"/>
          <a:ext cx="743985" cy="847001"/>
        </a:xfrm>
        <a:prstGeom prst="bentUpArrow">
          <a:avLst>
            <a:gd name="adj1" fmla="val 32840"/>
            <a:gd name="adj2" fmla="val 25000"/>
            <a:gd name="adj3" fmla="val 35780"/>
          </a:avLst>
        </a:prstGeom>
        <a:gradFill rotWithShape="0">
          <a:gsLst>
            <a:gs pos="0">
              <a:schemeClr val="accent5">
                <a:tint val="50000"/>
                <a:hueOff val="-7344354"/>
                <a:satOff val="-15375"/>
                <a:lumOff val="10564"/>
                <a:alphaOff val="0"/>
                <a:satMod val="103000"/>
                <a:lumMod val="102000"/>
                <a:tint val="94000"/>
              </a:schemeClr>
            </a:gs>
            <a:gs pos="50000">
              <a:schemeClr val="accent5">
                <a:tint val="50000"/>
                <a:hueOff val="-7344354"/>
                <a:satOff val="-15375"/>
                <a:lumOff val="10564"/>
                <a:alphaOff val="0"/>
                <a:satMod val="110000"/>
                <a:lumMod val="100000"/>
                <a:shade val="100000"/>
              </a:schemeClr>
            </a:gs>
            <a:gs pos="100000">
              <a:schemeClr val="accent5">
                <a:tint val="50000"/>
                <a:hueOff val="-7344354"/>
                <a:satOff val="-15375"/>
                <a:lumOff val="10564"/>
                <a:alphaOff val="0"/>
                <a:lumMod val="99000"/>
                <a:satMod val="120000"/>
                <a:shade val="78000"/>
              </a:schemeClr>
            </a:gs>
          </a:gsLst>
          <a:lin ang="5400000" scaled="0"/>
        </a:gradFill>
        <a:ln>
          <a:noFill/>
        </a:ln>
        <a:effectLst/>
        <a:scene3d>
          <a:camera prst="orthographicFront"/>
          <a:lightRig rig="flat" dir="t"/>
        </a:scene3d>
        <a:sp3d prstMaterial="plastic">
          <a:bevelT w="88900" h="88900"/>
          <a:bevelB w="88900" h="31750" prst="angle"/>
        </a:sp3d>
      </dsp:spPr>
      <dsp:style>
        <a:lnRef idx="0">
          <a:scrgbClr r="0" g="0" b="0"/>
        </a:lnRef>
        <a:fillRef idx="3">
          <a:scrgbClr r="0" g="0" b="0"/>
        </a:fillRef>
        <a:effectRef idx="2">
          <a:scrgbClr r="0" g="0" b="0"/>
        </a:effectRef>
        <a:fontRef idx="minor"/>
      </dsp:style>
    </dsp:sp>
    <dsp:sp modelId="{BB32F5D0-F2A2-4B90-9250-CEEC92F363F5}">
      <dsp:nvSpPr>
        <dsp:cNvPr id="0" name=""/>
        <dsp:cNvSpPr/>
      </dsp:nvSpPr>
      <dsp:spPr>
        <a:xfrm>
          <a:off x="2318058" y="1976892"/>
          <a:ext cx="1252433" cy="876662"/>
        </a:xfrm>
        <a:prstGeom prst="roundRect">
          <a:avLst>
            <a:gd name="adj" fmla="val 16670"/>
          </a:avLst>
        </a:prstGeom>
        <a:gradFill rotWithShape="0">
          <a:gsLst>
            <a:gs pos="0">
              <a:schemeClr val="accent5">
                <a:hueOff val="-4902230"/>
                <a:satOff val="-6819"/>
                <a:lumOff val="-2615"/>
                <a:alphaOff val="0"/>
                <a:satMod val="103000"/>
                <a:lumMod val="102000"/>
                <a:tint val="94000"/>
              </a:schemeClr>
            </a:gs>
            <a:gs pos="50000">
              <a:schemeClr val="accent5">
                <a:hueOff val="-4902230"/>
                <a:satOff val="-6819"/>
                <a:lumOff val="-2615"/>
                <a:alphaOff val="0"/>
                <a:satMod val="110000"/>
                <a:lumMod val="100000"/>
                <a:shade val="100000"/>
              </a:schemeClr>
            </a:gs>
            <a:gs pos="100000">
              <a:schemeClr val="accent5">
                <a:hueOff val="-4902230"/>
                <a:satOff val="-6819"/>
                <a:lumOff val="-2615"/>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MX" sz="1400" b="1" kern="1200">
              <a:solidFill>
                <a:schemeClr val="tx1"/>
              </a:solidFill>
            </a:rPr>
            <a:t>FALLADOS: 4</a:t>
          </a:r>
          <a:endParaRPr lang="es-CO" sz="1400" b="1" kern="1200">
            <a:solidFill>
              <a:schemeClr val="tx1"/>
            </a:solidFill>
          </a:endParaRPr>
        </a:p>
      </dsp:txBody>
      <dsp:txXfrm>
        <a:off x="2360861" y="2019695"/>
        <a:ext cx="1166827" cy="791056"/>
      </dsp:txXfrm>
    </dsp:sp>
    <dsp:sp modelId="{3A759DE4-818B-4C78-93C4-DB94E590018D}">
      <dsp:nvSpPr>
        <dsp:cNvPr id="0" name=""/>
        <dsp:cNvSpPr/>
      </dsp:nvSpPr>
      <dsp:spPr>
        <a:xfrm>
          <a:off x="3570492" y="2060502"/>
          <a:ext cx="910900" cy="708557"/>
        </a:xfrm>
        <a:prstGeom prst="rect">
          <a:avLst/>
        </a:prstGeom>
        <a:noFill/>
        <a:ln>
          <a:noFill/>
        </a:ln>
        <a:effectLst/>
      </dsp:spPr>
      <dsp:style>
        <a:lnRef idx="0">
          <a:scrgbClr r="0" g="0" b="0"/>
        </a:lnRef>
        <a:fillRef idx="0">
          <a:scrgbClr r="0" g="0" b="0"/>
        </a:fillRef>
        <a:effectRef idx="0">
          <a:scrgbClr r="0" g="0" b="0"/>
        </a:effectRef>
        <a:fontRef idx="minor"/>
      </dsp:style>
    </dsp:sp>
    <dsp:sp modelId="{C5B2D731-6378-499C-B950-D187F943E5A4}">
      <dsp:nvSpPr>
        <dsp:cNvPr id="0" name=""/>
        <dsp:cNvSpPr/>
      </dsp:nvSpPr>
      <dsp:spPr>
        <a:xfrm>
          <a:off x="3476380" y="2961674"/>
          <a:ext cx="1252433" cy="1080811"/>
        </a:xfrm>
        <a:prstGeom prst="roundRect">
          <a:avLst>
            <a:gd name="adj" fmla="val 16670"/>
          </a:avLst>
        </a:prstGeom>
        <a:gradFill rotWithShape="0">
          <a:gsLst>
            <a:gs pos="0">
              <a:schemeClr val="accent5">
                <a:hueOff val="-7353344"/>
                <a:satOff val="-10228"/>
                <a:lumOff val="-3922"/>
                <a:alphaOff val="0"/>
                <a:satMod val="103000"/>
                <a:lumMod val="102000"/>
                <a:tint val="94000"/>
              </a:schemeClr>
            </a:gs>
            <a:gs pos="50000">
              <a:schemeClr val="accent5">
                <a:hueOff val="-7353344"/>
                <a:satOff val="-10228"/>
                <a:lumOff val="-3922"/>
                <a:alphaOff val="0"/>
                <a:satMod val="110000"/>
                <a:lumMod val="100000"/>
                <a:shade val="100000"/>
              </a:schemeClr>
            </a:gs>
            <a:gs pos="100000">
              <a:schemeClr val="accent5">
                <a:hueOff val="-7353344"/>
                <a:satOff val="-10228"/>
                <a:lumOff val="-3922"/>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s-MX" sz="1200" b="1" kern="1200">
              <a:solidFill>
                <a:schemeClr val="tx1"/>
              </a:solidFill>
            </a:rPr>
            <a:t>SENTIDO DEL FALLLO</a:t>
          </a:r>
        </a:p>
        <a:p>
          <a:pPr marL="0" lvl="0" indent="0" algn="ctr" defTabSz="533400">
            <a:lnSpc>
              <a:spcPct val="90000"/>
            </a:lnSpc>
            <a:spcBef>
              <a:spcPct val="0"/>
            </a:spcBef>
            <a:spcAft>
              <a:spcPct val="35000"/>
            </a:spcAft>
            <a:buNone/>
          </a:pPr>
          <a:r>
            <a:rPr lang="es-MX" sz="1200" b="1" kern="1200">
              <a:solidFill>
                <a:schemeClr val="tx1"/>
              </a:solidFill>
            </a:rPr>
            <a:t>CONFIRMA: 3</a:t>
          </a:r>
        </a:p>
        <a:p>
          <a:pPr marL="0" lvl="0" indent="0" algn="ctr" defTabSz="533400">
            <a:lnSpc>
              <a:spcPct val="90000"/>
            </a:lnSpc>
            <a:spcBef>
              <a:spcPct val="0"/>
            </a:spcBef>
            <a:spcAft>
              <a:spcPct val="35000"/>
            </a:spcAft>
            <a:buNone/>
          </a:pPr>
          <a:r>
            <a:rPr lang="es-MX" sz="1200" b="1" kern="1200">
              <a:solidFill>
                <a:schemeClr val="tx1"/>
              </a:solidFill>
            </a:rPr>
            <a:t>REVOCA:0</a:t>
          </a:r>
        </a:p>
        <a:p>
          <a:pPr marL="0" lvl="0" indent="0" algn="ctr" defTabSz="533400">
            <a:lnSpc>
              <a:spcPct val="90000"/>
            </a:lnSpc>
            <a:spcBef>
              <a:spcPct val="0"/>
            </a:spcBef>
            <a:spcAft>
              <a:spcPct val="35000"/>
            </a:spcAft>
            <a:buNone/>
          </a:pPr>
          <a:r>
            <a:rPr lang="es-MX" sz="1200" b="1" kern="1200">
              <a:solidFill>
                <a:schemeClr val="tx1"/>
              </a:solidFill>
            </a:rPr>
            <a:t>MODIFICA: 2</a:t>
          </a:r>
          <a:endParaRPr lang="es-CO" sz="1200" b="1" kern="1200">
            <a:solidFill>
              <a:schemeClr val="tx1"/>
            </a:solidFill>
          </a:endParaRPr>
        </a:p>
      </dsp:txBody>
      <dsp:txXfrm>
        <a:off x="3529150" y="3014444"/>
        <a:ext cx="1146893" cy="975271"/>
      </dsp:txXfrm>
    </dsp:sp>
  </dsp:spTree>
</dsp:drawing>
</file>

<file path=ppt/diagrams/layout1.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
        <p:nvSpPr>
          <p:cNvPr id="4" name="Marcador de fecha 3"/>
          <p:cNvSpPr>
            <a:spLocks noGrp="1"/>
          </p:cNvSpPr>
          <p:nvPr>
            <p:ph type="dt" sz="half" idx="10"/>
          </p:nvPr>
        </p:nvSpPr>
        <p:spPr>
          <a:xfrm>
            <a:off x="838200" y="6356350"/>
            <a:ext cx="2743200" cy="365125"/>
          </a:xfrm>
          <a:prstGeom prst="rect">
            <a:avLst/>
          </a:prstGeom>
        </p:spPr>
        <p:txBody>
          <a:bodyPr/>
          <a:lstStyle/>
          <a:p>
            <a:fld id="{065C66AE-D3F0-404D-95A8-B810E66A0A4F}" type="datetimeFigureOut">
              <a:rPr lang="es-CO" smtClean="0"/>
              <a:t>17/07/2026</a:t>
            </a:fld>
            <a:endParaRPr lang="es-CO"/>
          </a:p>
        </p:txBody>
      </p:sp>
      <p:sp>
        <p:nvSpPr>
          <p:cNvPr id="5" name="Marcador de pie de página 4"/>
          <p:cNvSpPr>
            <a:spLocks noGrp="1"/>
          </p:cNvSpPr>
          <p:nvPr>
            <p:ph type="ftr" sz="quarter" idx="11"/>
          </p:nvPr>
        </p:nvSpPr>
        <p:spPr>
          <a:xfrm>
            <a:off x="4038600" y="6356350"/>
            <a:ext cx="41148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8610600" y="6356350"/>
            <a:ext cx="2743200" cy="365125"/>
          </a:xfrm>
          <a:prstGeom prst="rect">
            <a:avLst/>
          </a:prstGeom>
        </p:spPr>
        <p:txBody>
          <a:bodyPr/>
          <a:lstStyle/>
          <a:p>
            <a:fld id="{FF9FE90A-3A05-4A72-8524-6A179D69EE3E}" type="slidenum">
              <a:rPr lang="es-CO" smtClean="0"/>
              <a:t>‹Nº›</a:t>
            </a:fld>
            <a:endParaRPr lang="es-CO"/>
          </a:p>
        </p:txBody>
      </p:sp>
      <p:pic>
        <p:nvPicPr>
          <p:cNvPr id="7" name="Imagen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2148581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5"/>
            <a:ext cx="10515600" cy="1325563"/>
          </a:xfrm>
          <a:prstGeom prst="rect">
            <a:avLst/>
          </a:prstGeom>
        </p:spPr>
        <p:txBody>
          <a:bodyPr/>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838200" y="1825625"/>
            <a:ext cx="10515600" cy="4351338"/>
          </a:xfrm>
          <a:prstGeom prst="rect">
            <a:avLst/>
          </a:prstGeo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838200" y="6356350"/>
            <a:ext cx="2743200" cy="365125"/>
          </a:xfrm>
          <a:prstGeom prst="rect">
            <a:avLst/>
          </a:prstGeom>
        </p:spPr>
        <p:txBody>
          <a:bodyPr/>
          <a:lstStyle/>
          <a:p>
            <a:fld id="{065C66AE-D3F0-404D-95A8-B810E66A0A4F}" type="datetimeFigureOut">
              <a:rPr lang="es-CO" smtClean="0"/>
              <a:t>17/07/2026</a:t>
            </a:fld>
            <a:endParaRPr lang="es-CO"/>
          </a:p>
        </p:txBody>
      </p:sp>
      <p:sp>
        <p:nvSpPr>
          <p:cNvPr id="5" name="Marcador de pie de página 4"/>
          <p:cNvSpPr>
            <a:spLocks noGrp="1"/>
          </p:cNvSpPr>
          <p:nvPr>
            <p:ph type="ftr" sz="quarter" idx="11"/>
          </p:nvPr>
        </p:nvSpPr>
        <p:spPr>
          <a:xfrm>
            <a:off x="4038600" y="6356350"/>
            <a:ext cx="41148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8610600" y="6356350"/>
            <a:ext cx="2743200" cy="365125"/>
          </a:xfrm>
          <a:prstGeom prst="rect">
            <a:avLst/>
          </a:prstGeom>
        </p:spPr>
        <p:txBody>
          <a:bodyPr/>
          <a:lstStyle/>
          <a:p>
            <a:fld id="{FF9FE90A-3A05-4A72-8524-6A179D69EE3E}" type="slidenum">
              <a:rPr lang="es-CO" smtClean="0"/>
              <a:t>‹Nº›</a:t>
            </a:fld>
            <a:endParaRPr lang="es-CO"/>
          </a:p>
        </p:txBody>
      </p:sp>
    </p:spTree>
    <p:extLst>
      <p:ext uri="{BB962C8B-B14F-4D97-AF65-F5344CB8AC3E}">
        <p14:creationId xmlns:p14="http://schemas.microsoft.com/office/powerpoint/2010/main" val="795210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a:prstGeom prst="rect">
            <a:avLst/>
          </a:prstGeom>
        </p:spPr>
        <p:txBody>
          <a:bodyPr vert="eaVert"/>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838200" y="365125"/>
            <a:ext cx="7734300" cy="5811838"/>
          </a:xfrm>
          <a:prstGeom prst="rect">
            <a:avLst/>
          </a:prstGeo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838200" y="6356350"/>
            <a:ext cx="2743200" cy="365125"/>
          </a:xfrm>
          <a:prstGeom prst="rect">
            <a:avLst/>
          </a:prstGeom>
        </p:spPr>
        <p:txBody>
          <a:bodyPr/>
          <a:lstStyle/>
          <a:p>
            <a:fld id="{065C66AE-D3F0-404D-95A8-B810E66A0A4F}" type="datetimeFigureOut">
              <a:rPr lang="es-CO" smtClean="0"/>
              <a:t>17/07/2026</a:t>
            </a:fld>
            <a:endParaRPr lang="es-CO"/>
          </a:p>
        </p:txBody>
      </p:sp>
      <p:sp>
        <p:nvSpPr>
          <p:cNvPr id="5" name="Marcador de pie de página 4"/>
          <p:cNvSpPr>
            <a:spLocks noGrp="1"/>
          </p:cNvSpPr>
          <p:nvPr>
            <p:ph type="ftr" sz="quarter" idx="11"/>
          </p:nvPr>
        </p:nvSpPr>
        <p:spPr>
          <a:xfrm>
            <a:off x="4038600" y="6356350"/>
            <a:ext cx="41148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8610600" y="6356350"/>
            <a:ext cx="2743200" cy="365125"/>
          </a:xfrm>
          <a:prstGeom prst="rect">
            <a:avLst/>
          </a:prstGeom>
        </p:spPr>
        <p:txBody>
          <a:bodyPr/>
          <a:lstStyle/>
          <a:p>
            <a:fld id="{FF9FE90A-3A05-4A72-8524-6A179D69EE3E}" type="slidenum">
              <a:rPr lang="es-CO" smtClean="0"/>
              <a:t>‹Nº›</a:t>
            </a:fld>
            <a:endParaRPr lang="es-CO"/>
          </a:p>
        </p:txBody>
      </p:sp>
    </p:spTree>
    <p:extLst>
      <p:ext uri="{BB962C8B-B14F-4D97-AF65-F5344CB8AC3E}">
        <p14:creationId xmlns:p14="http://schemas.microsoft.com/office/powerpoint/2010/main" val="13326865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4" name="Marcador de fecha 3"/>
          <p:cNvSpPr>
            <a:spLocks noGrp="1"/>
          </p:cNvSpPr>
          <p:nvPr>
            <p:ph type="dt" sz="half" idx="10"/>
          </p:nvPr>
        </p:nvSpPr>
        <p:spPr>
          <a:xfrm>
            <a:off x="838200" y="6356350"/>
            <a:ext cx="2743200" cy="365125"/>
          </a:xfrm>
          <a:prstGeom prst="rect">
            <a:avLst/>
          </a:prstGeom>
        </p:spPr>
        <p:txBody>
          <a:bodyPr/>
          <a:lstStyle/>
          <a:p>
            <a:fld id="{065C66AE-D3F0-404D-95A8-B810E66A0A4F}" type="datetimeFigureOut">
              <a:rPr lang="es-CO" smtClean="0"/>
              <a:t>17/07/2026</a:t>
            </a:fld>
            <a:endParaRPr lang="es-CO"/>
          </a:p>
        </p:txBody>
      </p:sp>
      <p:sp>
        <p:nvSpPr>
          <p:cNvPr id="5" name="Marcador de pie de página 4"/>
          <p:cNvSpPr>
            <a:spLocks noGrp="1"/>
          </p:cNvSpPr>
          <p:nvPr>
            <p:ph type="ftr" sz="quarter" idx="11"/>
          </p:nvPr>
        </p:nvSpPr>
        <p:spPr>
          <a:xfrm>
            <a:off x="4038600" y="6356350"/>
            <a:ext cx="41148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8610600" y="6356350"/>
            <a:ext cx="2743200" cy="365125"/>
          </a:xfrm>
          <a:prstGeom prst="rect">
            <a:avLst/>
          </a:prstGeom>
        </p:spPr>
        <p:txBody>
          <a:bodyPr/>
          <a:lstStyle/>
          <a:p>
            <a:fld id="{FF9FE90A-3A05-4A72-8524-6A179D69EE3E}" type="slidenum">
              <a:rPr lang="es-CO" smtClean="0"/>
              <a:t>‹Nº›</a:t>
            </a:fld>
            <a:endParaRPr lang="es-CO"/>
          </a:p>
        </p:txBody>
      </p:sp>
    </p:spTree>
    <p:extLst>
      <p:ext uri="{BB962C8B-B14F-4D97-AF65-F5344CB8AC3E}">
        <p14:creationId xmlns:p14="http://schemas.microsoft.com/office/powerpoint/2010/main" val="74322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a:prstGeom prst="rect">
            <a:avLst/>
          </a:prstGeom>
        </p:spPr>
        <p:txBody>
          <a:bodyPr anchor="b"/>
          <a:lstStyle>
            <a:lvl1pPr>
              <a:defRPr sz="6000"/>
            </a:lvl1pPr>
          </a:lstStyle>
          <a:p>
            <a:r>
              <a:rPr lang="es-ES"/>
              <a:t>Haga clic para modificar el estilo de título del patrón</a:t>
            </a:r>
            <a:endParaRPr lang="es-CO"/>
          </a:p>
        </p:txBody>
      </p:sp>
      <p:sp>
        <p:nvSpPr>
          <p:cNvPr id="3" name="Marcador de texto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a:xfrm>
            <a:off x="838200" y="6356350"/>
            <a:ext cx="2743200" cy="365125"/>
          </a:xfrm>
          <a:prstGeom prst="rect">
            <a:avLst/>
          </a:prstGeom>
        </p:spPr>
        <p:txBody>
          <a:bodyPr/>
          <a:lstStyle/>
          <a:p>
            <a:fld id="{065C66AE-D3F0-404D-95A8-B810E66A0A4F}" type="datetimeFigureOut">
              <a:rPr lang="es-CO" smtClean="0"/>
              <a:t>17/07/2026</a:t>
            </a:fld>
            <a:endParaRPr lang="es-CO"/>
          </a:p>
        </p:txBody>
      </p:sp>
      <p:sp>
        <p:nvSpPr>
          <p:cNvPr id="5" name="Marcador de pie de página 4"/>
          <p:cNvSpPr>
            <a:spLocks noGrp="1"/>
          </p:cNvSpPr>
          <p:nvPr>
            <p:ph type="ftr" sz="quarter" idx="11"/>
          </p:nvPr>
        </p:nvSpPr>
        <p:spPr>
          <a:xfrm>
            <a:off x="4038600" y="6356350"/>
            <a:ext cx="41148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8610600" y="6356350"/>
            <a:ext cx="2743200" cy="365125"/>
          </a:xfrm>
          <a:prstGeom prst="rect">
            <a:avLst/>
          </a:prstGeom>
        </p:spPr>
        <p:txBody>
          <a:bodyPr/>
          <a:lstStyle/>
          <a:p>
            <a:fld id="{FF9FE90A-3A05-4A72-8524-6A179D69EE3E}" type="slidenum">
              <a:rPr lang="es-CO" smtClean="0"/>
              <a:t>‹Nº›</a:t>
            </a:fld>
            <a:endParaRPr lang="es-CO"/>
          </a:p>
        </p:txBody>
      </p:sp>
    </p:spTree>
    <p:extLst>
      <p:ext uri="{BB962C8B-B14F-4D97-AF65-F5344CB8AC3E}">
        <p14:creationId xmlns:p14="http://schemas.microsoft.com/office/powerpoint/2010/main" val="42236867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5"/>
            <a:ext cx="10515600" cy="1325563"/>
          </a:xfrm>
          <a:prstGeom prst="rect">
            <a:avLst/>
          </a:prstGeom>
        </p:spPr>
        <p:txBody>
          <a:bodyPr/>
          <a:lstStyle/>
          <a:p>
            <a:r>
              <a:rPr lang="es-ES"/>
              <a:t>Haga clic para modificar el estilo de título del patrón</a:t>
            </a:r>
            <a:endParaRPr lang="es-CO"/>
          </a:p>
        </p:txBody>
      </p:sp>
      <p:sp>
        <p:nvSpPr>
          <p:cNvPr id="3" name="Marcador de contenido 2"/>
          <p:cNvSpPr>
            <a:spLocks noGrp="1"/>
          </p:cNvSpPr>
          <p:nvPr>
            <p:ph sz="half" idx="1"/>
          </p:nvPr>
        </p:nvSpPr>
        <p:spPr>
          <a:xfrm>
            <a:off x="838200" y="1825625"/>
            <a:ext cx="5181600" cy="4351338"/>
          </a:xfrm>
          <a:prstGeom prst="rect">
            <a:avLst/>
          </a:prstGeo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p:cNvSpPr>
            <a:spLocks noGrp="1"/>
          </p:cNvSpPr>
          <p:nvPr>
            <p:ph sz="half" idx="2"/>
          </p:nvPr>
        </p:nvSpPr>
        <p:spPr>
          <a:xfrm>
            <a:off x="6172200" y="1825625"/>
            <a:ext cx="5181600" cy="4351338"/>
          </a:xfrm>
          <a:prstGeom prst="rect">
            <a:avLst/>
          </a:prstGeo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p:cNvSpPr>
            <a:spLocks noGrp="1"/>
          </p:cNvSpPr>
          <p:nvPr>
            <p:ph type="dt" sz="half" idx="10"/>
          </p:nvPr>
        </p:nvSpPr>
        <p:spPr>
          <a:xfrm>
            <a:off x="838200" y="6356350"/>
            <a:ext cx="2743200" cy="365125"/>
          </a:xfrm>
          <a:prstGeom prst="rect">
            <a:avLst/>
          </a:prstGeom>
        </p:spPr>
        <p:txBody>
          <a:bodyPr/>
          <a:lstStyle/>
          <a:p>
            <a:fld id="{065C66AE-D3F0-404D-95A8-B810E66A0A4F}" type="datetimeFigureOut">
              <a:rPr lang="es-CO" smtClean="0"/>
              <a:t>17/07/2026</a:t>
            </a:fld>
            <a:endParaRPr lang="es-CO"/>
          </a:p>
        </p:txBody>
      </p:sp>
      <p:sp>
        <p:nvSpPr>
          <p:cNvPr id="6" name="Marcador de pie de página 5"/>
          <p:cNvSpPr>
            <a:spLocks noGrp="1"/>
          </p:cNvSpPr>
          <p:nvPr>
            <p:ph type="ftr" sz="quarter" idx="11"/>
          </p:nvPr>
        </p:nvSpPr>
        <p:spPr>
          <a:xfrm>
            <a:off x="4038600" y="6356350"/>
            <a:ext cx="41148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8610600" y="6356350"/>
            <a:ext cx="2743200" cy="365125"/>
          </a:xfrm>
          <a:prstGeom prst="rect">
            <a:avLst/>
          </a:prstGeom>
        </p:spPr>
        <p:txBody>
          <a:bodyPr/>
          <a:lstStyle/>
          <a:p>
            <a:fld id="{FF9FE90A-3A05-4A72-8524-6A179D69EE3E}" type="slidenum">
              <a:rPr lang="es-CO" smtClean="0"/>
              <a:t>‹Nº›</a:t>
            </a:fld>
            <a:endParaRPr lang="es-CO"/>
          </a:p>
        </p:txBody>
      </p:sp>
    </p:spTree>
    <p:extLst>
      <p:ext uri="{BB962C8B-B14F-4D97-AF65-F5344CB8AC3E}">
        <p14:creationId xmlns:p14="http://schemas.microsoft.com/office/powerpoint/2010/main" val="30159063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a:prstGeom prst="rect">
            <a:avLst/>
          </a:prstGeom>
        </p:spPr>
        <p:txBody>
          <a:bodyPr/>
          <a:lstStyle/>
          <a:p>
            <a:r>
              <a:rPr lang="es-ES"/>
              <a:t>Haga clic para modificar el estilo de título del patrón</a:t>
            </a:r>
            <a:endParaRPr lang="es-CO"/>
          </a:p>
        </p:txBody>
      </p:sp>
      <p:sp>
        <p:nvSpPr>
          <p:cNvPr id="3" name="Marcador de texto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839788" y="2505075"/>
            <a:ext cx="5157787" cy="3684588"/>
          </a:xfrm>
          <a:prstGeom prst="rect">
            <a:avLst/>
          </a:prstGeo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6172200" y="2505075"/>
            <a:ext cx="5183188" cy="3684588"/>
          </a:xfrm>
          <a:prstGeom prst="rect">
            <a:avLst/>
          </a:prstGeo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p:cNvSpPr>
            <a:spLocks noGrp="1"/>
          </p:cNvSpPr>
          <p:nvPr>
            <p:ph type="dt" sz="half" idx="10"/>
          </p:nvPr>
        </p:nvSpPr>
        <p:spPr>
          <a:xfrm>
            <a:off x="838200" y="6356350"/>
            <a:ext cx="2743200" cy="365125"/>
          </a:xfrm>
          <a:prstGeom prst="rect">
            <a:avLst/>
          </a:prstGeom>
        </p:spPr>
        <p:txBody>
          <a:bodyPr/>
          <a:lstStyle/>
          <a:p>
            <a:fld id="{065C66AE-D3F0-404D-95A8-B810E66A0A4F}" type="datetimeFigureOut">
              <a:rPr lang="es-CO" smtClean="0"/>
              <a:t>17/07/2026</a:t>
            </a:fld>
            <a:endParaRPr lang="es-CO"/>
          </a:p>
        </p:txBody>
      </p:sp>
      <p:sp>
        <p:nvSpPr>
          <p:cNvPr id="8" name="Marcador de pie de página 7"/>
          <p:cNvSpPr>
            <a:spLocks noGrp="1"/>
          </p:cNvSpPr>
          <p:nvPr>
            <p:ph type="ftr" sz="quarter" idx="11"/>
          </p:nvPr>
        </p:nvSpPr>
        <p:spPr>
          <a:xfrm>
            <a:off x="4038600" y="6356350"/>
            <a:ext cx="4114800" cy="365125"/>
          </a:xfrm>
          <a:prstGeom prst="rect">
            <a:avLst/>
          </a:prstGeom>
        </p:spPr>
        <p:txBody>
          <a:bodyPr/>
          <a:lstStyle/>
          <a:p>
            <a:endParaRPr lang="es-CO"/>
          </a:p>
        </p:txBody>
      </p:sp>
      <p:sp>
        <p:nvSpPr>
          <p:cNvPr id="9" name="Marcador de número de diapositiva 8"/>
          <p:cNvSpPr>
            <a:spLocks noGrp="1"/>
          </p:cNvSpPr>
          <p:nvPr>
            <p:ph type="sldNum" sz="quarter" idx="12"/>
          </p:nvPr>
        </p:nvSpPr>
        <p:spPr>
          <a:xfrm>
            <a:off x="8610600" y="6356350"/>
            <a:ext cx="2743200" cy="365125"/>
          </a:xfrm>
          <a:prstGeom prst="rect">
            <a:avLst/>
          </a:prstGeom>
        </p:spPr>
        <p:txBody>
          <a:bodyPr/>
          <a:lstStyle/>
          <a:p>
            <a:fld id="{FF9FE90A-3A05-4A72-8524-6A179D69EE3E}" type="slidenum">
              <a:rPr lang="es-CO" smtClean="0"/>
              <a:t>‹Nº›</a:t>
            </a:fld>
            <a:endParaRPr lang="es-CO"/>
          </a:p>
        </p:txBody>
      </p:sp>
    </p:spTree>
    <p:extLst>
      <p:ext uri="{BB962C8B-B14F-4D97-AF65-F5344CB8AC3E}">
        <p14:creationId xmlns:p14="http://schemas.microsoft.com/office/powerpoint/2010/main" val="13425678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5"/>
            <a:ext cx="10515600" cy="1325563"/>
          </a:xfrm>
          <a:prstGeom prst="rect">
            <a:avLst/>
          </a:prstGeom>
        </p:spPr>
        <p:txBody>
          <a:bodyPr/>
          <a:lstStyle/>
          <a:p>
            <a:r>
              <a:rPr lang="es-ES"/>
              <a:t>Haga clic para modificar el estilo de título del patrón</a:t>
            </a:r>
            <a:endParaRPr lang="es-CO"/>
          </a:p>
        </p:txBody>
      </p:sp>
      <p:sp>
        <p:nvSpPr>
          <p:cNvPr id="3" name="Marcador de fecha 2"/>
          <p:cNvSpPr>
            <a:spLocks noGrp="1"/>
          </p:cNvSpPr>
          <p:nvPr>
            <p:ph type="dt" sz="half" idx="10"/>
          </p:nvPr>
        </p:nvSpPr>
        <p:spPr>
          <a:xfrm>
            <a:off x="838200" y="6356350"/>
            <a:ext cx="2743200" cy="365125"/>
          </a:xfrm>
          <a:prstGeom prst="rect">
            <a:avLst/>
          </a:prstGeom>
        </p:spPr>
        <p:txBody>
          <a:bodyPr/>
          <a:lstStyle/>
          <a:p>
            <a:fld id="{065C66AE-D3F0-404D-95A8-B810E66A0A4F}" type="datetimeFigureOut">
              <a:rPr lang="es-CO" smtClean="0"/>
              <a:t>17/07/2026</a:t>
            </a:fld>
            <a:endParaRPr lang="es-CO"/>
          </a:p>
        </p:txBody>
      </p:sp>
      <p:sp>
        <p:nvSpPr>
          <p:cNvPr id="4" name="Marcador de pie de página 3"/>
          <p:cNvSpPr>
            <a:spLocks noGrp="1"/>
          </p:cNvSpPr>
          <p:nvPr>
            <p:ph type="ftr" sz="quarter" idx="11"/>
          </p:nvPr>
        </p:nvSpPr>
        <p:spPr>
          <a:xfrm>
            <a:off x="4038600" y="6356350"/>
            <a:ext cx="4114800" cy="365125"/>
          </a:xfrm>
          <a:prstGeom prst="rect">
            <a:avLst/>
          </a:prstGeom>
        </p:spPr>
        <p:txBody>
          <a:bodyPr/>
          <a:lstStyle/>
          <a:p>
            <a:endParaRPr lang="es-CO"/>
          </a:p>
        </p:txBody>
      </p:sp>
      <p:sp>
        <p:nvSpPr>
          <p:cNvPr id="5" name="Marcador de número de diapositiva 4"/>
          <p:cNvSpPr>
            <a:spLocks noGrp="1"/>
          </p:cNvSpPr>
          <p:nvPr>
            <p:ph type="sldNum" sz="quarter" idx="12"/>
          </p:nvPr>
        </p:nvSpPr>
        <p:spPr>
          <a:xfrm>
            <a:off x="8610600" y="6356350"/>
            <a:ext cx="2743200" cy="365125"/>
          </a:xfrm>
          <a:prstGeom prst="rect">
            <a:avLst/>
          </a:prstGeom>
        </p:spPr>
        <p:txBody>
          <a:bodyPr/>
          <a:lstStyle/>
          <a:p>
            <a:fld id="{FF9FE90A-3A05-4A72-8524-6A179D69EE3E}" type="slidenum">
              <a:rPr lang="es-CO" smtClean="0"/>
              <a:t>‹Nº›</a:t>
            </a:fld>
            <a:endParaRPr lang="es-CO"/>
          </a:p>
        </p:txBody>
      </p:sp>
    </p:spTree>
    <p:extLst>
      <p:ext uri="{BB962C8B-B14F-4D97-AF65-F5344CB8AC3E}">
        <p14:creationId xmlns:p14="http://schemas.microsoft.com/office/powerpoint/2010/main" val="20907807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838200" y="6356350"/>
            <a:ext cx="2743200" cy="365125"/>
          </a:xfrm>
          <a:prstGeom prst="rect">
            <a:avLst/>
          </a:prstGeom>
        </p:spPr>
        <p:txBody>
          <a:bodyPr/>
          <a:lstStyle/>
          <a:p>
            <a:fld id="{065C66AE-D3F0-404D-95A8-B810E66A0A4F}" type="datetimeFigureOut">
              <a:rPr lang="es-CO" smtClean="0"/>
              <a:t>17/07/2026</a:t>
            </a:fld>
            <a:endParaRPr lang="es-CO"/>
          </a:p>
        </p:txBody>
      </p:sp>
      <p:sp>
        <p:nvSpPr>
          <p:cNvPr id="3" name="Marcador de pie de página 2"/>
          <p:cNvSpPr>
            <a:spLocks noGrp="1"/>
          </p:cNvSpPr>
          <p:nvPr>
            <p:ph type="ftr" sz="quarter" idx="11"/>
          </p:nvPr>
        </p:nvSpPr>
        <p:spPr>
          <a:xfrm>
            <a:off x="4038600" y="6356350"/>
            <a:ext cx="4114800" cy="365125"/>
          </a:xfrm>
          <a:prstGeom prst="rect">
            <a:avLst/>
          </a:prstGeom>
        </p:spPr>
        <p:txBody>
          <a:bodyPr/>
          <a:lstStyle/>
          <a:p>
            <a:endParaRPr lang="es-CO"/>
          </a:p>
        </p:txBody>
      </p:sp>
      <p:sp>
        <p:nvSpPr>
          <p:cNvPr id="4" name="Marcador de número de diapositiva 3"/>
          <p:cNvSpPr>
            <a:spLocks noGrp="1"/>
          </p:cNvSpPr>
          <p:nvPr>
            <p:ph type="sldNum" sz="quarter" idx="12"/>
          </p:nvPr>
        </p:nvSpPr>
        <p:spPr>
          <a:xfrm>
            <a:off x="8610600" y="6356350"/>
            <a:ext cx="2743200" cy="365125"/>
          </a:xfrm>
          <a:prstGeom prst="rect">
            <a:avLst/>
          </a:prstGeom>
        </p:spPr>
        <p:txBody>
          <a:bodyPr/>
          <a:lstStyle/>
          <a:p>
            <a:fld id="{FF9FE90A-3A05-4A72-8524-6A179D69EE3E}" type="slidenum">
              <a:rPr lang="es-CO" smtClean="0"/>
              <a:t>‹Nº›</a:t>
            </a:fld>
            <a:endParaRPr lang="es-CO"/>
          </a:p>
        </p:txBody>
      </p:sp>
    </p:spTree>
    <p:extLst>
      <p:ext uri="{BB962C8B-B14F-4D97-AF65-F5344CB8AC3E}">
        <p14:creationId xmlns:p14="http://schemas.microsoft.com/office/powerpoint/2010/main" val="11245010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contenido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a:xfrm>
            <a:off x="838200" y="6356350"/>
            <a:ext cx="2743200" cy="365125"/>
          </a:xfrm>
          <a:prstGeom prst="rect">
            <a:avLst/>
          </a:prstGeom>
        </p:spPr>
        <p:txBody>
          <a:bodyPr/>
          <a:lstStyle/>
          <a:p>
            <a:fld id="{065C66AE-D3F0-404D-95A8-B810E66A0A4F}" type="datetimeFigureOut">
              <a:rPr lang="es-CO" smtClean="0"/>
              <a:t>17/07/2026</a:t>
            </a:fld>
            <a:endParaRPr lang="es-CO"/>
          </a:p>
        </p:txBody>
      </p:sp>
      <p:sp>
        <p:nvSpPr>
          <p:cNvPr id="6" name="Marcador de pie de página 5"/>
          <p:cNvSpPr>
            <a:spLocks noGrp="1"/>
          </p:cNvSpPr>
          <p:nvPr>
            <p:ph type="ftr" sz="quarter" idx="11"/>
          </p:nvPr>
        </p:nvSpPr>
        <p:spPr>
          <a:xfrm>
            <a:off x="4038600" y="6356350"/>
            <a:ext cx="41148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8610600" y="6356350"/>
            <a:ext cx="2743200" cy="365125"/>
          </a:xfrm>
          <a:prstGeom prst="rect">
            <a:avLst/>
          </a:prstGeom>
        </p:spPr>
        <p:txBody>
          <a:bodyPr/>
          <a:lstStyle/>
          <a:p>
            <a:fld id="{FF9FE90A-3A05-4A72-8524-6A179D69EE3E}" type="slidenum">
              <a:rPr lang="es-CO" smtClean="0"/>
              <a:t>‹Nº›</a:t>
            </a:fld>
            <a:endParaRPr lang="es-CO"/>
          </a:p>
        </p:txBody>
      </p:sp>
    </p:spTree>
    <p:extLst>
      <p:ext uri="{BB962C8B-B14F-4D97-AF65-F5344CB8AC3E}">
        <p14:creationId xmlns:p14="http://schemas.microsoft.com/office/powerpoint/2010/main" val="2781727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posición de imagen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a:xfrm>
            <a:off x="838200" y="6356350"/>
            <a:ext cx="2743200" cy="365125"/>
          </a:xfrm>
          <a:prstGeom prst="rect">
            <a:avLst/>
          </a:prstGeom>
        </p:spPr>
        <p:txBody>
          <a:bodyPr/>
          <a:lstStyle/>
          <a:p>
            <a:fld id="{065C66AE-D3F0-404D-95A8-B810E66A0A4F}" type="datetimeFigureOut">
              <a:rPr lang="es-CO" smtClean="0"/>
              <a:t>17/07/2026</a:t>
            </a:fld>
            <a:endParaRPr lang="es-CO"/>
          </a:p>
        </p:txBody>
      </p:sp>
      <p:sp>
        <p:nvSpPr>
          <p:cNvPr id="6" name="Marcador de pie de página 5"/>
          <p:cNvSpPr>
            <a:spLocks noGrp="1"/>
          </p:cNvSpPr>
          <p:nvPr>
            <p:ph type="ftr" sz="quarter" idx="11"/>
          </p:nvPr>
        </p:nvSpPr>
        <p:spPr>
          <a:xfrm>
            <a:off x="4038600" y="6356350"/>
            <a:ext cx="41148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8610600" y="6356350"/>
            <a:ext cx="2743200" cy="365125"/>
          </a:xfrm>
          <a:prstGeom prst="rect">
            <a:avLst/>
          </a:prstGeom>
        </p:spPr>
        <p:txBody>
          <a:bodyPr/>
          <a:lstStyle/>
          <a:p>
            <a:fld id="{FF9FE90A-3A05-4A72-8524-6A179D69EE3E}" type="slidenum">
              <a:rPr lang="es-CO" smtClean="0"/>
              <a:t>‹Nº›</a:t>
            </a:fld>
            <a:endParaRPr lang="es-CO"/>
          </a:p>
        </p:txBody>
      </p:sp>
    </p:spTree>
    <p:extLst>
      <p:ext uri="{BB962C8B-B14F-4D97-AF65-F5344CB8AC3E}">
        <p14:creationId xmlns:p14="http://schemas.microsoft.com/office/powerpoint/2010/main" val="11621000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819EE44E-1479-4401-B0A7-33032063E4E9}"/>
              </a:ext>
            </a:extLst>
          </p:cNvPr>
          <p:cNvSpPr txBox="1"/>
          <p:nvPr userDrawn="1">
            <p:extLst>
              <p:ext uri="{1162E1C5-73C7-4A58-AE30-91384D911F3F}">
                <p184:classification xmlns:p184="http://schemas.microsoft.com/office/powerpoint/2018/4/main" val="ftr"/>
              </p:ext>
            </p:extLst>
          </p:nvPr>
        </p:nvSpPr>
        <p:spPr>
          <a:xfrm>
            <a:off x="10983913" y="6705600"/>
            <a:ext cx="1052512" cy="152400"/>
          </a:xfrm>
          <a:prstGeom prst="rect">
            <a:avLst/>
          </a:prstGeom>
        </p:spPr>
        <p:txBody>
          <a:bodyPr horzOverflow="overflow" lIns="0" tIns="0" rIns="0" bIns="0">
            <a:spAutoFit/>
          </a:bodyPr>
          <a:lstStyle/>
          <a:p>
            <a:pPr algn="r"/>
            <a:r>
              <a:rPr lang="es-CO" sz="1000">
                <a:solidFill>
                  <a:srgbClr val="000000"/>
                </a:solidFill>
                <a:latin typeface="Calibri" panose="020F0502020204030204" pitchFamily="34" charset="0"/>
                <a:cs typeface="Calibri" panose="020F0502020204030204" pitchFamily="34" charset="0"/>
              </a:rPr>
              <a:t>Información Pública</a:t>
            </a:r>
          </a:p>
        </p:txBody>
      </p:sp>
    </p:spTree>
    <p:extLst>
      <p:ext uri="{BB962C8B-B14F-4D97-AF65-F5344CB8AC3E}">
        <p14:creationId xmlns:p14="http://schemas.microsoft.com/office/powerpoint/2010/main" val="29002250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emf"/><Relationship Id="rId1" Type="http://schemas.openxmlformats.org/officeDocument/2006/relationships/slideLayout" Target="../slideLayouts/slideLayout7.xml"/><Relationship Id="rId5" Type="http://schemas.openxmlformats.org/officeDocument/2006/relationships/image" Target="../media/image15.sv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7.svg"/><Relationship Id="rId3" Type="http://schemas.openxmlformats.org/officeDocument/2006/relationships/image" Target="../media/image4.png"/><Relationship Id="rId7" Type="http://schemas.openxmlformats.org/officeDocument/2006/relationships/image" Target="../media/image21.svg"/><Relationship Id="rId12" Type="http://schemas.openxmlformats.org/officeDocument/2006/relationships/image" Target="../media/image26.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20.png"/><Relationship Id="rId11" Type="http://schemas.openxmlformats.org/officeDocument/2006/relationships/image" Target="../media/image25.svg"/><Relationship Id="rId5" Type="http://schemas.openxmlformats.org/officeDocument/2006/relationships/image" Target="../media/image19.sv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sv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chart" Target="../charts/chart2.xml"/><Relationship Id="rId5" Type="http://schemas.openxmlformats.org/officeDocument/2006/relationships/image" Target="../media/image28.emf"/><Relationship Id="rId4" Type="http://schemas.openxmlformats.org/officeDocument/2006/relationships/package" Target="../embeddings/Microsoft_Excel_Worksheet1.xlsx"/></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hyperlink" Target="https://www.youtube.com/watch?v=SrvKADxxsqg&amp;list=RDSrvKADxxsqg&amp;start_radio=1"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chart" Target="../charts/chart4.xml"/><Relationship Id="rId4" Type="http://schemas.openxmlformats.org/officeDocument/2006/relationships/chart" Target="../charts/chart3.xml"/></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29.wmf"/><Relationship Id="rId4" Type="http://schemas.openxmlformats.org/officeDocument/2006/relationships/package" Target="../embeddings/Microsoft_Excel_Worksheet5.xlsx"/></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30.emf"/><Relationship Id="rId4" Type="http://schemas.openxmlformats.org/officeDocument/2006/relationships/package" Target="../embeddings/Microsoft_Excel_Worksheet6.xlsx"/></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2.emf"/><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package" Target="../embeddings/Microsoft_Excel_Worksheet8.xlsx"/><Relationship Id="rId5" Type="http://schemas.openxmlformats.org/officeDocument/2006/relationships/image" Target="../media/image31.emf"/><Relationship Id="rId4" Type="http://schemas.openxmlformats.org/officeDocument/2006/relationships/package" Target="../embeddings/Microsoft_Excel_Worksheet7.xlsx"/></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png"/><Relationship Id="rId7" Type="http://schemas.openxmlformats.org/officeDocument/2006/relationships/diagramColors" Target="../diagrams/colors1.xml"/><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8.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4.png"/><Relationship Id="rId7" Type="http://schemas.openxmlformats.org/officeDocument/2006/relationships/diagramColors" Target="../diagrams/colors2.xml"/><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4.png"/><Relationship Id="rId7" Type="http://schemas.openxmlformats.org/officeDocument/2006/relationships/image" Target="../media/image37.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svg"/><Relationship Id="rId4" Type="http://schemas.openxmlformats.org/officeDocument/2006/relationships/image" Target="../media/image34.png"/><Relationship Id="rId9" Type="http://schemas.openxmlformats.org/officeDocument/2006/relationships/image" Target="../media/image39.svg"/></Relationships>
</file>

<file path=ppt/slides/_rels/slide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png"/></Relationships>
</file>

<file path=ppt/slides/_rels/slide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42.gif"/></Relationships>
</file>

<file path=ppt/slides/_rels/slide5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46.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5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3.png"/></Relationships>
</file>

<file path=ppt/slides/_rels/slide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4.png"/><Relationship Id="rId4" Type="http://schemas.openxmlformats.org/officeDocument/2006/relationships/image" Target="../media/image43.png"/></Relationships>
</file>

<file path=ppt/slides/_rels/slide5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5.png"/><Relationship Id="rId4" Type="http://schemas.openxmlformats.org/officeDocument/2006/relationships/image" Target="../media/image43.png"/></Relationships>
</file>

<file path=ppt/slides/_rels/slide5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3.png"/></Relationships>
</file>

<file path=ppt/slides/_rels/slide5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image" Target="../media/image43.png"/></Relationships>
</file>

<file path=ppt/slides/_rels/slide5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image" Target="../media/image43.png"/></Relationships>
</file>

<file path=ppt/slides/_rels/slide5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hyperlink" Target="https://msrentadian2017pf.azurewebsites.net/SSD/AE_DIAN/index.htm?goto=1:6:4:1664" TargetMode="Externa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n 15">
            <a:extLst>
              <a:ext uri="{FF2B5EF4-FFF2-40B4-BE49-F238E27FC236}">
                <a16:creationId xmlns:a16="http://schemas.microsoft.com/office/drawing/2014/main" id="{EC228F08-3F28-4CB6-874A-E5D4E42BDB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94284"/>
            <a:ext cx="12192000" cy="866775"/>
          </a:xfrm>
          <a:prstGeom prst="rect">
            <a:avLst/>
          </a:prstGeom>
        </p:spPr>
      </p:pic>
      <p:sp>
        <p:nvSpPr>
          <p:cNvPr id="4" name="Rectángulo 3">
            <a:extLst>
              <a:ext uri="{FF2B5EF4-FFF2-40B4-BE49-F238E27FC236}">
                <a16:creationId xmlns:a16="http://schemas.microsoft.com/office/drawing/2014/main" id="{7FCE8173-2899-1424-4037-D962FA515478}"/>
              </a:ext>
            </a:extLst>
          </p:cNvPr>
          <p:cNvSpPr/>
          <p:nvPr/>
        </p:nvSpPr>
        <p:spPr>
          <a:xfrm>
            <a:off x="0" y="0"/>
            <a:ext cx="12192000" cy="6093069"/>
          </a:xfrm>
          <a:prstGeom prst="rect">
            <a:avLst/>
          </a:prstGeom>
          <a:solidFill>
            <a:srgbClr val="25294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bg1"/>
              </a:solidFill>
            </a:endParaRPr>
          </a:p>
        </p:txBody>
      </p:sp>
      <p:sp>
        <p:nvSpPr>
          <p:cNvPr id="5" name="CuadroTexto 4">
            <a:extLst>
              <a:ext uri="{FF2B5EF4-FFF2-40B4-BE49-F238E27FC236}">
                <a16:creationId xmlns:a16="http://schemas.microsoft.com/office/drawing/2014/main" id="{FCA97D09-46CB-E1D9-48AC-84EB3D3CF003}"/>
              </a:ext>
            </a:extLst>
          </p:cNvPr>
          <p:cNvSpPr txBox="1"/>
          <p:nvPr/>
        </p:nvSpPr>
        <p:spPr>
          <a:xfrm>
            <a:off x="2741497" y="4935872"/>
            <a:ext cx="9450503" cy="338554"/>
          </a:xfrm>
          <a:prstGeom prst="rect">
            <a:avLst/>
          </a:prstGeom>
          <a:noFill/>
        </p:spPr>
        <p:txBody>
          <a:bodyPr wrap="square" rtlCol="0">
            <a:spAutoFit/>
          </a:bodyPr>
          <a:lstStyle/>
          <a:p>
            <a:r>
              <a:rPr lang="es-ES" sz="1600">
                <a:solidFill>
                  <a:schemeClr val="bg1"/>
                </a:solidFill>
                <a:latin typeface="Aptos" panose="020B0004020202020204" pitchFamily="34" charset="0"/>
                <a:cs typeface="Arial" panose="020B0604020202020204" pitchFamily="34" charset="0"/>
              </a:rPr>
              <a:t>Fecha: 30 de junio 2026</a:t>
            </a:r>
            <a:endParaRPr lang="es-ES_tradnl" sz="1600" b="1">
              <a:solidFill>
                <a:schemeClr val="bg1"/>
              </a:solidFill>
              <a:latin typeface="Aptos" panose="020B0004020202020204" pitchFamily="34" charset="0"/>
              <a:cs typeface="Arial" panose="020B0604020202020204" pitchFamily="34" charset="0"/>
            </a:endParaRPr>
          </a:p>
        </p:txBody>
      </p:sp>
      <p:sp>
        <p:nvSpPr>
          <p:cNvPr id="8" name="CuadroTexto 7">
            <a:extLst>
              <a:ext uri="{FF2B5EF4-FFF2-40B4-BE49-F238E27FC236}">
                <a16:creationId xmlns:a16="http://schemas.microsoft.com/office/drawing/2014/main" id="{816EA68B-AA6E-5B41-D836-7AB02CB00248}"/>
              </a:ext>
            </a:extLst>
          </p:cNvPr>
          <p:cNvSpPr txBox="1"/>
          <p:nvPr/>
        </p:nvSpPr>
        <p:spPr>
          <a:xfrm>
            <a:off x="2741497" y="2716718"/>
            <a:ext cx="9450503" cy="1077218"/>
          </a:xfrm>
          <a:prstGeom prst="rect">
            <a:avLst/>
          </a:prstGeom>
          <a:noFill/>
        </p:spPr>
        <p:txBody>
          <a:bodyPr wrap="square" rtlCol="0">
            <a:spAutoFit/>
          </a:bodyPr>
          <a:lstStyle/>
          <a:p>
            <a:r>
              <a:rPr lang="es-ES" sz="3200" b="1" i="0">
                <a:solidFill>
                  <a:srgbClr val="97E56D"/>
                </a:solidFill>
                <a:effectLst/>
                <a:latin typeface="Aptos" panose="020B0004020202020204" pitchFamily="34" charset="0"/>
                <a:cs typeface="Arial" panose="020B0604020202020204" pitchFamily="34" charset="0"/>
              </a:rPr>
              <a:t>Comité de Gestión Tributaria,</a:t>
            </a:r>
            <a:br>
              <a:rPr lang="es-ES" sz="3200" b="1" i="0">
                <a:solidFill>
                  <a:srgbClr val="97E56D"/>
                </a:solidFill>
                <a:effectLst/>
                <a:latin typeface="Aptos" panose="020B0004020202020204" pitchFamily="34" charset="0"/>
                <a:cs typeface="Arial" panose="020B0604020202020204" pitchFamily="34" charset="0"/>
              </a:rPr>
            </a:br>
            <a:r>
              <a:rPr lang="es-ES" sz="3200" b="1" i="0">
                <a:solidFill>
                  <a:srgbClr val="97E56D"/>
                </a:solidFill>
                <a:effectLst/>
                <a:latin typeface="Aptos" panose="020B0004020202020204" pitchFamily="34" charset="0"/>
                <a:cs typeface="Arial" panose="020B0604020202020204" pitchFamily="34" charset="0"/>
              </a:rPr>
              <a:t>Aduanera y Cambiaria TAC 2026 </a:t>
            </a:r>
            <a:endParaRPr lang="es-ES_tradnl" sz="3200" b="1">
              <a:solidFill>
                <a:srgbClr val="97E56D"/>
              </a:solidFill>
              <a:latin typeface="Aptos" panose="020B0004020202020204" pitchFamily="34" charset="0"/>
              <a:cs typeface="Arial" panose="020B0604020202020204" pitchFamily="34" charset="0"/>
            </a:endParaRPr>
          </a:p>
        </p:txBody>
      </p:sp>
      <p:sp>
        <p:nvSpPr>
          <p:cNvPr id="9" name="CuadroTexto 8">
            <a:extLst>
              <a:ext uri="{FF2B5EF4-FFF2-40B4-BE49-F238E27FC236}">
                <a16:creationId xmlns:a16="http://schemas.microsoft.com/office/drawing/2014/main" id="{982A8080-563A-A51E-BD72-63CBB7695670}"/>
              </a:ext>
            </a:extLst>
          </p:cNvPr>
          <p:cNvSpPr txBox="1"/>
          <p:nvPr/>
        </p:nvSpPr>
        <p:spPr>
          <a:xfrm>
            <a:off x="2741496" y="3826295"/>
            <a:ext cx="9450503" cy="1077218"/>
          </a:xfrm>
          <a:prstGeom prst="rect">
            <a:avLst/>
          </a:prstGeom>
          <a:noFill/>
        </p:spPr>
        <p:txBody>
          <a:bodyPr wrap="square" rtlCol="0">
            <a:spAutoFit/>
          </a:bodyPr>
          <a:lstStyle/>
          <a:p>
            <a:r>
              <a:rPr lang="es-MX" sz="3200" b="1">
                <a:solidFill>
                  <a:schemeClr val="bg1"/>
                </a:solidFill>
                <a:latin typeface="Aptos" panose="020B0004020202020204" pitchFamily="34" charset="0"/>
                <a:cs typeface="Arial" panose="020B0604020202020204" pitchFamily="34" charset="0"/>
              </a:rPr>
              <a:t>Dirección Seccional de Impuestos y Aduanas de Sincelejo</a:t>
            </a:r>
            <a:endParaRPr lang="es-CO" sz="3200" b="1">
              <a:solidFill>
                <a:schemeClr val="bg1"/>
              </a:solidFill>
              <a:latin typeface="Aptos" panose="020B0004020202020204" pitchFamily="34" charset="0"/>
              <a:cs typeface="Arial" panose="020B0604020202020204" pitchFamily="34" charset="0"/>
            </a:endParaRPr>
          </a:p>
        </p:txBody>
      </p:sp>
      <p:pic>
        <p:nvPicPr>
          <p:cNvPr id="12" name="Imagen 11">
            <a:extLst>
              <a:ext uri="{FF2B5EF4-FFF2-40B4-BE49-F238E27FC236}">
                <a16:creationId xmlns:a16="http://schemas.microsoft.com/office/drawing/2014/main" id="{A1CB57E9-A2C3-4ABE-9939-366473797048}"/>
              </a:ext>
            </a:extLst>
          </p:cNvPr>
          <p:cNvPicPr>
            <a:picLocks noChangeAspect="1"/>
          </p:cNvPicPr>
          <p:nvPr/>
        </p:nvPicPr>
        <p:blipFill>
          <a:blip r:embed="rId3"/>
          <a:stretch>
            <a:fillRect/>
          </a:stretch>
        </p:blipFill>
        <p:spPr>
          <a:xfrm>
            <a:off x="9816108" y="417585"/>
            <a:ext cx="1322660" cy="1077218"/>
          </a:xfrm>
          <a:prstGeom prst="rect">
            <a:avLst/>
          </a:prstGeom>
        </p:spPr>
      </p:pic>
      <p:pic>
        <p:nvPicPr>
          <p:cNvPr id="2" name="Imagen 1" descr="Logotipo&#10;&#10;Descripción generada automáticamente">
            <a:extLst>
              <a:ext uri="{FF2B5EF4-FFF2-40B4-BE49-F238E27FC236}">
                <a16:creationId xmlns:a16="http://schemas.microsoft.com/office/drawing/2014/main" id="{B01A5D9E-CBD1-CAC0-4A1E-92D94543C3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8284" y="2648075"/>
            <a:ext cx="2135834" cy="2096035"/>
          </a:xfrm>
          <a:prstGeom prst="rect">
            <a:avLst/>
          </a:prstGeom>
        </p:spPr>
      </p:pic>
    </p:spTree>
    <p:extLst>
      <p:ext uri="{BB962C8B-B14F-4D97-AF65-F5344CB8AC3E}">
        <p14:creationId xmlns:p14="http://schemas.microsoft.com/office/powerpoint/2010/main" val="20274876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702A8E6-5AA3-D7AC-42C4-12DF760A4518}"/>
              </a:ext>
            </a:extLst>
          </p:cNvPr>
          <p:cNvPicPr>
            <a:picLocks noChangeAspect="1"/>
          </p:cNvPicPr>
          <p:nvPr/>
        </p:nvPicPr>
        <p:blipFill>
          <a:blip r:embed="rId2"/>
          <a:stretch>
            <a:fillRect/>
          </a:stretch>
        </p:blipFill>
        <p:spPr>
          <a:xfrm>
            <a:off x="497814" y="373398"/>
            <a:ext cx="998770" cy="1029189"/>
          </a:xfrm>
          <a:prstGeom prst="rect">
            <a:avLst/>
          </a:prstGeom>
        </p:spPr>
      </p:pic>
      <p:sp>
        <p:nvSpPr>
          <p:cNvPr id="6" name="CuadroTexto 5">
            <a:extLst>
              <a:ext uri="{FF2B5EF4-FFF2-40B4-BE49-F238E27FC236}">
                <a16:creationId xmlns:a16="http://schemas.microsoft.com/office/drawing/2014/main" id="{050CBE6F-DA63-9464-C649-8CD50301BEA4}"/>
              </a:ext>
            </a:extLst>
          </p:cNvPr>
          <p:cNvSpPr txBox="1"/>
          <p:nvPr/>
        </p:nvSpPr>
        <p:spPr>
          <a:xfrm>
            <a:off x="2474594" y="564826"/>
            <a:ext cx="6623686" cy="369332"/>
          </a:xfrm>
          <a:prstGeom prst="rect">
            <a:avLst/>
          </a:prstGeom>
          <a:noFill/>
        </p:spPr>
        <p:txBody>
          <a:bodyPr wrap="square">
            <a:spAutoFit/>
          </a:bodyPr>
          <a:lstStyle/>
          <a:p>
            <a:r>
              <a:rPr lang="es-ES" sz="1800" b="1" i="0">
                <a:solidFill>
                  <a:srgbClr val="002060"/>
                </a:solidFill>
                <a:effectLst/>
                <a:latin typeface="Aptos" panose="020B0004020202020204" pitchFamily="34" charset="0"/>
                <a:cs typeface="Arial" panose="020B0604020202020204" pitchFamily="34" charset="0"/>
              </a:rPr>
              <a:t>Comité de </a:t>
            </a:r>
            <a:r>
              <a:rPr lang="es-ES" sz="1800" b="1">
                <a:solidFill>
                  <a:srgbClr val="002060"/>
                </a:solidFill>
                <a:latin typeface="Aptos" panose="020B0004020202020204" pitchFamily="34" charset="0"/>
                <a:cs typeface="Arial" panose="020B0604020202020204" pitchFamily="34" charset="0"/>
              </a:rPr>
              <a:t>Gestión</a:t>
            </a:r>
            <a:r>
              <a:rPr lang="es-ES" sz="18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1800" b="1">
              <a:solidFill>
                <a:srgbClr val="002060"/>
              </a:solidFill>
              <a:latin typeface="Aptos" panose="020B0004020202020204" pitchFamily="34" charset="0"/>
              <a:cs typeface="Arial" panose="020B0604020202020204" pitchFamily="34" charset="0"/>
            </a:endParaRPr>
          </a:p>
        </p:txBody>
      </p:sp>
      <p:pic>
        <p:nvPicPr>
          <p:cNvPr id="7" name="Imagen 6" descr="Logotipo&#10;&#10;Descripción generada automáticamente">
            <a:extLst>
              <a:ext uri="{FF2B5EF4-FFF2-40B4-BE49-F238E27FC236}">
                <a16:creationId xmlns:a16="http://schemas.microsoft.com/office/drawing/2014/main" id="{EC7F0085-84C4-0BD0-DACE-F080DD695E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9691" y="206476"/>
            <a:ext cx="2135834" cy="2096035"/>
          </a:xfrm>
          <a:prstGeom prst="rect">
            <a:avLst/>
          </a:prstGeom>
        </p:spPr>
      </p:pic>
      <p:pic>
        <p:nvPicPr>
          <p:cNvPr id="8" name="Gráfico 7" descr="Sala de juntas con relleno sólido">
            <a:extLst>
              <a:ext uri="{FF2B5EF4-FFF2-40B4-BE49-F238E27FC236}">
                <a16:creationId xmlns:a16="http://schemas.microsoft.com/office/drawing/2014/main" id="{A6CDD9AF-4197-485B-7BF6-C9992004BA1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538318" y="846968"/>
            <a:ext cx="2801864" cy="2801864"/>
          </a:xfrm>
          <a:prstGeom prst="rect">
            <a:avLst/>
          </a:prstGeom>
        </p:spPr>
      </p:pic>
      <p:sp>
        <p:nvSpPr>
          <p:cNvPr id="10" name="CuadroTexto 9">
            <a:extLst>
              <a:ext uri="{FF2B5EF4-FFF2-40B4-BE49-F238E27FC236}">
                <a16:creationId xmlns:a16="http://schemas.microsoft.com/office/drawing/2014/main" id="{E2239A93-E42C-5570-3F84-188F3B417610}"/>
              </a:ext>
            </a:extLst>
          </p:cNvPr>
          <p:cNvSpPr txBox="1"/>
          <p:nvPr/>
        </p:nvSpPr>
        <p:spPr>
          <a:xfrm>
            <a:off x="1737360" y="3278624"/>
            <a:ext cx="8572499" cy="707886"/>
          </a:xfrm>
          <a:prstGeom prst="rect">
            <a:avLst/>
          </a:prstGeom>
          <a:noFill/>
        </p:spPr>
        <p:txBody>
          <a:bodyPr wrap="square">
            <a:spAutoFit/>
          </a:bodyPr>
          <a:lstStyle/>
          <a:p>
            <a:r>
              <a:rPr lang="es-CO" sz="4000" b="1">
                <a:latin typeface="Arial" panose="020B0604020202020204" pitchFamily="34" charset="0"/>
                <a:cs typeface="Arial" panose="020B0604020202020204" pitchFamily="34" charset="0"/>
              </a:rPr>
              <a:t>Proceso: Cercanía al ciudadano.</a:t>
            </a:r>
          </a:p>
        </p:txBody>
      </p:sp>
      <p:sp>
        <p:nvSpPr>
          <p:cNvPr id="12" name="CuadroTexto 11">
            <a:extLst>
              <a:ext uri="{FF2B5EF4-FFF2-40B4-BE49-F238E27FC236}">
                <a16:creationId xmlns:a16="http://schemas.microsoft.com/office/drawing/2014/main" id="{6C678394-3670-DF94-F51E-DD1D7F072D3E}"/>
              </a:ext>
            </a:extLst>
          </p:cNvPr>
          <p:cNvSpPr txBox="1"/>
          <p:nvPr/>
        </p:nvSpPr>
        <p:spPr>
          <a:xfrm>
            <a:off x="1737359" y="4316292"/>
            <a:ext cx="8572499" cy="954107"/>
          </a:xfrm>
          <a:prstGeom prst="rect">
            <a:avLst/>
          </a:prstGeom>
          <a:noFill/>
        </p:spPr>
        <p:txBody>
          <a:bodyPr wrap="square">
            <a:spAutoFit/>
          </a:bodyPr>
          <a:lstStyle/>
          <a:p>
            <a:pPr marL="0" indent="0" algn="just">
              <a:buNone/>
            </a:pPr>
            <a:r>
              <a:rPr lang="es-CO" sz="2800" b="1">
                <a:solidFill>
                  <a:schemeClr val="accent1">
                    <a:lumMod val="50000"/>
                  </a:schemeClr>
                </a:solidFill>
                <a:latin typeface="Arial" panose="020B0604020202020204" pitchFamily="34" charset="0"/>
                <a:cs typeface="Arial" panose="020B0604020202020204" pitchFamily="34" charset="0"/>
              </a:rPr>
              <a:t>División de Servicio al Ciudadano: Asistencia al usuario, factura electrónica y servicios digitales.</a:t>
            </a:r>
          </a:p>
        </p:txBody>
      </p:sp>
    </p:spTree>
    <p:extLst>
      <p:ext uri="{BB962C8B-B14F-4D97-AF65-F5344CB8AC3E}">
        <p14:creationId xmlns:p14="http://schemas.microsoft.com/office/powerpoint/2010/main" val="25820784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F8ABE01-5E40-37A3-40DF-9B8EC50B637E}"/>
              </a:ext>
            </a:extLst>
          </p:cNvPr>
          <p:cNvPicPr>
            <a:picLocks noChangeAspect="1"/>
          </p:cNvPicPr>
          <p:nvPr/>
        </p:nvPicPr>
        <p:blipFill>
          <a:blip r:embed="rId2"/>
          <a:stretch>
            <a:fillRect/>
          </a:stretch>
        </p:blipFill>
        <p:spPr>
          <a:xfrm>
            <a:off x="497814" y="373398"/>
            <a:ext cx="998770" cy="1029189"/>
          </a:xfrm>
          <a:prstGeom prst="rect">
            <a:avLst/>
          </a:prstGeom>
        </p:spPr>
      </p:pic>
      <p:sp>
        <p:nvSpPr>
          <p:cNvPr id="4" name="CuadroTexto 3">
            <a:extLst>
              <a:ext uri="{FF2B5EF4-FFF2-40B4-BE49-F238E27FC236}">
                <a16:creationId xmlns:a16="http://schemas.microsoft.com/office/drawing/2014/main" id="{207B9BBA-7F13-24AF-75A1-0F72CC274A60}"/>
              </a:ext>
            </a:extLst>
          </p:cNvPr>
          <p:cNvSpPr txBox="1"/>
          <p:nvPr/>
        </p:nvSpPr>
        <p:spPr>
          <a:xfrm>
            <a:off x="2514601" y="264521"/>
            <a:ext cx="6652260" cy="369332"/>
          </a:xfrm>
          <a:prstGeom prst="rect">
            <a:avLst/>
          </a:prstGeom>
          <a:noFill/>
        </p:spPr>
        <p:txBody>
          <a:bodyPr wrap="square">
            <a:spAutoFit/>
          </a:bodyPr>
          <a:lstStyle/>
          <a:p>
            <a:r>
              <a:rPr lang="es-ES" sz="1800" b="1" i="0">
                <a:solidFill>
                  <a:srgbClr val="002060"/>
                </a:solidFill>
                <a:effectLst/>
                <a:latin typeface="Aptos" panose="020B0004020202020204" pitchFamily="34" charset="0"/>
                <a:cs typeface="Arial" panose="020B0604020202020204" pitchFamily="34" charset="0"/>
              </a:rPr>
              <a:t>Comité de </a:t>
            </a:r>
            <a:r>
              <a:rPr lang="es-ES" sz="1800" b="1">
                <a:solidFill>
                  <a:srgbClr val="002060"/>
                </a:solidFill>
                <a:latin typeface="Aptos" panose="020B0004020202020204" pitchFamily="34" charset="0"/>
                <a:cs typeface="Arial" panose="020B0604020202020204" pitchFamily="34" charset="0"/>
              </a:rPr>
              <a:t>Gestión</a:t>
            </a:r>
            <a:r>
              <a:rPr lang="es-ES" sz="18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1800" b="1">
              <a:solidFill>
                <a:srgbClr val="002060"/>
              </a:solidFill>
              <a:latin typeface="Aptos" panose="020B0004020202020204" pitchFamily="34" charset="0"/>
              <a:cs typeface="Arial" panose="020B0604020202020204" pitchFamily="34" charset="0"/>
            </a:endParaRPr>
          </a:p>
        </p:txBody>
      </p:sp>
      <p:pic>
        <p:nvPicPr>
          <p:cNvPr id="5" name="Imagen 4" descr="Logotipo&#10;&#10;Descripción generada automáticamente">
            <a:extLst>
              <a:ext uri="{FF2B5EF4-FFF2-40B4-BE49-F238E27FC236}">
                <a16:creationId xmlns:a16="http://schemas.microsoft.com/office/drawing/2014/main" id="{42E29A1B-CF0B-1738-801F-6735E47208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9691" y="206476"/>
            <a:ext cx="2135834" cy="2096035"/>
          </a:xfrm>
          <a:prstGeom prst="rect">
            <a:avLst/>
          </a:prstGeom>
        </p:spPr>
      </p:pic>
      <p:sp>
        <p:nvSpPr>
          <p:cNvPr id="7" name="CuadroTexto 6">
            <a:extLst>
              <a:ext uri="{FF2B5EF4-FFF2-40B4-BE49-F238E27FC236}">
                <a16:creationId xmlns:a16="http://schemas.microsoft.com/office/drawing/2014/main" id="{0E8BA148-87B4-848F-8832-BDC7E56D945C}"/>
              </a:ext>
            </a:extLst>
          </p:cNvPr>
          <p:cNvSpPr txBox="1"/>
          <p:nvPr/>
        </p:nvSpPr>
        <p:spPr>
          <a:xfrm>
            <a:off x="3074671" y="1217921"/>
            <a:ext cx="6092190" cy="369332"/>
          </a:xfrm>
          <a:prstGeom prst="rect">
            <a:avLst/>
          </a:prstGeom>
          <a:noFill/>
        </p:spPr>
        <p:txBody>
          <a:bodyPr wrap="square">
            <a:spAutoFit/>
          </a:bodyPr>
          <a:lstStyle/>
          <a:p>
            <a:pPr algn="ctr" rtl="0" fontAlgn="ctr"/>
            <a:r>
              <a:rPr lang="es-ES" b="1" i="0">
                <a:solidFill>
                  <a:srgbClr val="1D213D"/>
                </a:solidFill>
                <a:latin typeface="Arial" panose="020B0604020202020204" pitchFamily="34" charset="0"/>
              </a:rPr>
              <a:t>NÚCLEOS DE APOYO CONTABLE Y FISCAL</a:t>
            </a:r>
            <a:endParaRPr lang="es-ES" sz="1800" b="1" i="0" u="none" strike="noStrike">
              <a:solidFill>
                <a:srgbClr val="1D213D"/>
              </a:solidFill>
              <a:effectLst/>
              <a:latin typeface="Arial" panose="020B0604020202020204" pitchFamily="34" charset="0"/>
            </a:endParaRPr>
          </a:p>
        </p:txBody>
      </p:sp>
      <p:graphicFrame>
        <p:nvGraphicFramePr>
          <p:cNvPr id="8" name="Tabla 7">
            <a:extLst>
              <a:ext uri="{FF2B5EF4-FFF2-40B4-BE49-F238E27FC236}">
                <a16:creationId xmlns:a16="http://schemas.microsoft.com/office/drawing/2014/main" id="{DC4BF53A-82EC-5613-A113-35491B8DC9CB}"/>
              </a:ext>
            </a:extLst>
          </p:cNvPr>
          <p:cNvGraphicFramePr>
            <a:graphicFrameLocks noGrp="1"/>
          </p:cNvGraphicFramePr>
          <p:nvPr>
            <p:extLst>
              <p:ext uri="{D42A27DB-BD31-4B8C-83A1-F6EECF244321}">
                <p14:modId xmlns:p14="http://schemas.microsoft.com/office/powerpoint/2010/main" val="2252367958"/>
              </p:ext>
            </p:extLst>
          </p:nvPr>
        </p:nvGraphicFramePr>
        <p:xfrm>
          <a:off x="1835900" y="1958545"/>
          <a:ext cx="8009661" cy="3681534"/>
        </p:xfrm>
        <a:graphic>
          <a:graphicData uri="http://schemas.openxmlformats.org/drawingml/2006/table">
            <a:tbl>
              <a:tblPr firstRow="1" bandRow="1">
                <a:tableStyleId>{5C22544A-7EE6-4342-B048-85BDC9FD1C3A}</a:tableStyleId>
              </a:tblPr>
              <a:tblGrid>
                <a:gridCol w="4039639">
                  <a:extLst>
                    <a:ext uri="{9D8B030D-6E8A-4147-A177-3AD203B41FA5}">
                      <a16:colId xmlns:a16="http://schemas.microsoft.com/office/drawing/2014/main" val="2347092740"/>
                    </a:ext>
                  </a:extLst>
                </a:gridCol>
                <a:gridCol w="3970022">
                  <a:extLst>
                    <a:ext uri="{9D8B030D-6E8A-4147-A177-3AD203B41FA5}">
                      <a16:colId xmlns:a16="http://schemas.microsoft.com/office/drawing/2014/main" val="2465082489"/>
                    </a:ext>
                  </a:extLst>
                </a:gridCol>
              </a:tblGrid>
              <a:tr h="276115">
                <a:tc gridSpan="2">
                  <a:txBody>
                    <a:bodyPr/>
                    <a:lstStyle/>
                    <a:p>
                      <a:pPr algn="ctr"/>
                      <a:r>
                        <a:rPr lang="es-ES" sz="1200">
                          <a:latin typeface="Arial" panose="020B0604020202020204" pitchFamily="34" charset="0"/>
                          <a:cs typeface="Arial" panose="020B0604020202020204" pitchFamily="34" charset="0"/>
                        </a:rPr>
                        <a:t>GESTIÓN 2025</a:t>
                      </a:r>
                    </a:p>
                  </a:txBody>
                  <a:tcPr/>
                </a:tc>
                <a:tc hMerge="1">
                  <a:txBody>
                    <a:bodyPr/>
                    <a:lstStyle/>
                    <a:p>
                      <a:endParaRPr lang="es-ES"/>
                    </a:p>
                  </a:txBody>
                  <a:tcPr/>
                </a:tc>
                <a:extLst>
                  <a:ext uri="{0D108BD9-81ED-4DB2-BD59-A6C34878D82A}">
                    <a16:rowId xmlns:a16="http://schemas.microsoft.com/office/drawing/2014/main" val="345840932"/>
                  </a:ext>
                </a:extLst>
              </a:tr>
              <a:tr h="276115">
                <a:tc rowSpan="3">
                  <a:txBody>
                    <a:bodyPr/>
                    <a:lstStyle/>
                    <a:p>
                      <a:pPr algn="ctr"/>
                      <a:r>
                        <a:rPr lang="es-ES" sz="1200">
                          <a:latin typeface="Arial" panose="020B0604020202020204" pitchFamily="34" charset="0"/>
                          <a:cs typeface="Arial" panose="020B0604020202020204" pitchFamily="34" charset="0"/>
                        </a:rPr>
                        <a:t>IES VINCULADAS EN EL PROGRAMA (3)</a:t>
                      </a:r>
                    </a:p>
                  </a:txBody>
                  <a:tcPr anchor="ctr"/>
                </a:tc>
                <a:tc>
                  <a:txBody>
                    <a:bodyPr/>
                    <a:lstStyle/>
                    <a:p>
                      <a:pPr algn="ctr"/>
                      <a:r>
                        <a:rPr lang="es-ES" sz="1200">
                          <a:latin typeface="Arial" panose="020B0604020202020204" pitchFamily="34" charset="0"/>
                          <a:cs typeface="Arial" panose="020B0604020202020204" pitchFamily="34" charset="0"/>
                        </a:rPr>
                        <a:t>Corporación Universitaria del Caribe</a:t>
                      </a:r>
                    </a:p>
                  </a:txBody>
                  <a:tcPr anchor="ctr"/>
                </a:tc>
                <a:extLst>
                  <a:ext uri="{0D108BD9-81ED-4DB2-BD59-A6C34878D82A}">
                    <a16:rowId xmlns:a16="http://schemas.microsoft.com/office/drawing/2014/main" val="362116356"/>
                  </a:ext>
                </a:extLst>
              </a:tr>
              <a:tr h="276115">
                <a:tc vMerge="1">
                  <a:txBody>
                    <a:bodyPr/>
                    <a:lstStyle/>
                    <a:p>
                      <a:endParaRPr lang="es-ES"/>
                    </a:p>
                  </a:txBody>
                  <a:tcPr/>
                </a:tc>
                <a:tc>
                  <a:txBody>
                    <a:bodyPr/>
                    <a:lstStyle/>
                    <a:p>
                      <a:pPr algn="ctr"/>
                      <a:r>
                        <a:rPr lang="es-ES" sz="1200">
                          <a:latin typeface="Arial" panose="020B0604020202020204" pitchFamily="34" charset="0"/>
                          <a:cs typeface="Arial" panose="020B0604020202020204" pitchFamily="34" charset="0"/>
                        </a:rPr>
                        <a:t>Universidad Antonio José de Sucre</a:t>
                      </a:r>
                    </a:p>
                  </a:txBody>
                  <a:tcPr anchor="ctr"/>
                </a:tc>
                <a:extLst>
                  <a:ext uri="{0D108BD9-81ED-4DB2-BD59-A6C34878D82A}">
                    <a16:rowId xmlns:a16="http://schemas.microsoft.com/office/drawing/2014/main" val="1343901956"/>
                  </a:ext>
                </a:extLst>
              </a:tr>
              <a:tr h="276115">
                <a:tc vMerge="1">
                  <a:txBody>
                    <a:bodyPr/>
                    <a:lstStyle/>
                    <a:p>
                      <a:endParaRPr lang="es-ES"/>
                    </a:p>
                  </a:txBody>
                  <a:tcPr/>
                </a:tc>
                <a:tc>
                  <a:txBody>
                    <a:bodyPr/>
                    <a:lstStyle/>
                    <a:p>
                      <a:pPr algn="ctr"/>
                      <a:r>
                        <a:rPr lang="es-ES" sz="1200">
                          <a:latin typeface="Arial" panose="020B0604020202020204" pitchFamily="34" charset="0"/>
                          <a:cs typeface="Arial" panose="020B0604020202020204" pitchFamily="34" charset="0"/>
                        </a:rPr>
                        <a:t>Universidad de Sucre</a:t>
                      </a:r>
                    </a:p>
                  </a:txBody>
                  <a:tcPr anchor="ctr"/>
                </a:tc>
                <a:extLst>
                  <a:ext uri="{0D108BD9-81ED-4DB2-BD59-A6C34878D82A}">
                    <a16:rowId xmlns:a16="http://schemas.microsoft.com/office/drawing/2014/main" val="2547043342"/>
                  </a:ext>
                </a:extLst>
              </a:tr>
              <a:tr h="276115">
                <a:tc>
                  <a:txBody>
                    <a:bodyPr/>
                    <a:lstStyle/>
                    <a:p>
                      <a:pPr algn="ctr"/>
                      <a:r>
                        <a:rPr lang="es-ES" sz="1200">
                          <a:latin typeface="Arial" panose="020B0604020202020204" pitchFamily="34" charset="0"/>
                          <a:cs typeface="Arial" panose="020B0604020202020204" pitchFamily="34" charset="0"/>
                        </a:rPr>
                        <a:t>ESTUDIANTES VINCULADOS NAF</a:t>
                      </a:r>
                    </a:p>
                  </a:txBody>
                  <a:tcPr anchor="ctr"/>
                </a:tc>
                <a:tc>
                  <a:txBody>
                    <a:bodyPr/>
                    <a:lstStyle/>
                    <a:p>
                      <a:pPr algn="ctr"/>
                      <a:r>
                        <a:rPr lang="es-ES" sz="1200">
                          <a:latin typeface="Arial" panose="020B0604020202020204" pitchFamily="34" charset="0"/>
                          <a:cs typeface="Arial" panose="020B0604020202020204" pitchFamily="34" charset="0"/>
                        </a:rPr>
                        <a:t>52</a:t>
                      </a:r>
                    </a:p>
                  </a:txBody>
                  <a:tcPr anchor="ctr"/>
                </a:tc>
                <a:extLst>
                  <a:ext uri="{0D108BD9-81ED-4DB2-BD59-A6C34878D82A}">
                    <a16:rowId xmlns:a16="http://schemas.microsoft.com/office/drawing/2014/main" val="539412186"/>
                  </a:ext>
                </a:extLst>
              </a:tr>
              <a:tr h="276115">
                <a:tc>
                  <a:txBody>
                    <a:bodyPr/>
                    <a:lstStyle/>
                    <a:p>
                      <a:pPr algn="ctr"/>
                      <a:r>
                        <a:rPr lang="es-ES" sz="1200">
                          <a:latin typeface="Arial" panose="020B0604020202020204" pitchFamily="34" charset="0"/>
                          <a:cs typeface="Arial" panose="020B0604020202020204" pitchFamily="34" charset="0"/>
                        </a:rPr>
                        <a:t>ESTUDIANTES CERTIFICADOS</a:t>
                      </a:r>
                    </a:p>
                  </a:txBody>
                  <a:tcPr anchor="ctr"/>
                </a:tc>
                <a:tc>
                  <a:txBody>
                    <a:bodyPr/>
                    <a:lstStyle/>
                    <a:p>
                      <a:pPr algn="ctr"/>
                      <a:r>
                        <a:rPr lang="es-ES" sz="1200">
                          <a:latin typeface="Arial" panose="020B0604020202020204" pitchFamily="34" charset="0"/>
                          <a:cs typeface="Arial" panose="020B0604020202020204" pitchFamily="34" charset="0"/>
                        </a:rPr>
                        <a:t>10</a:t>
                      </a:r>
                    </a:p>
                  </a:txBody>
                  <a:tcPr anchor="ctr"/>
                </a:tc>
                <a:extLst>
                  <a:ext uri="{0D108BD9-81ED-4DB2-BD59-A6C34878D82A}">
                    <a16:rowId xmlns:a16="http://schemas.microsoft.com/office/drawing/2014/main" val="551865417"/>
                  </a:ext>
                </a:extLst>
              </a:tr>
              <a:tr h="276115">
                <a:tc>
                  <a:txBody>
                    <a:bodyPr/>
                    <a:lstStyle/>
                    <a:p>
                      <a:pPr algn="ctr"/>
                      <a:r>
                        <a:rPr lang="es-ES" sz="1200">
                          <a:latin typeface="Arial" panose="020B0604020202020204" pitchFamily="34" charset="0"/>
                          <a:cs typeface="Arial" panose="020B0604020202020204" pitchFamily="34" charset="0"/>
                        </a:rPr>
                        <a:t>ESTUDIANTES POR CERTIFICAR</a:t>
                      </a:r>
                    </a:p>
                  </a:txBody>
                  <a:tcPr anchor="ctr"/>
                </a:tc>
                <a:tc>
                  <a:txBody>
                    <a:bodyPr/>
                    <a:lstStyle/>
                    <a:p>
                      <a:pPr algn="ctr"/>
                      <a:r>
                        <a:rPr lang="es-ES" sz="1200">
                          <a:latin typeface="Arial" panose="020B0604020202020204" pitchFamily="34" charset="0"/>
                          <a:cs typeface="Arial" panose="020B0604020202020204" pitchFamily="34" charset="0"/>
                        </a:rPr>
                        <a:t>40</a:t>
                      </a:r>
                    </a:p>
                  </a:txBody>
                  <a:tcPr anchor="ctr"/>
                </a:tc>
                <a:extLst>
                  <a:ext uri="{0D108BD9-81ED-4DB2-BD59-A6C34878D82A}">
                    <a16:rowId xmlns:a16="http://schemas.microsoft.com/office/drawing/2014/main" val="3936487915"/>
                  </a:ext>
                </a:extLst>
              </a:tr>
              <a:tr h="276115">
                <a:tc>
                  <a:txBody>
                    <a:bodyPr/>
                    <a:lstStyle/>
                    <a:p>
                      <a:pPr algn="ctr"/>
                      <a:r>
                        <a:rPr lang="es-ES" sz="1200">
                          <a:latin typeface="Arial" panose="020B0604020202020204" pitchFamily="34" charset="0"/>
                          <a:cs typeface="Arial" panose="020B0604020202020204" pitchFamily="34" charset="0"/>
                        </a:rPr>
                        <a:t>ATENCIONES REGISTRADAS EN GESTIÓN NAF</a:t>
                      </a:r>
                    </a:p>
                  </a:txBody>
                  <a:tcPr anchor="ctr"/>
                </a:tc>
                <a:tc>
                  <a:txBody>
                    <a:bodyPr/>
                    <a:lstStyle/>
                    <a:p>
                      <a:pPr algn="ctr"/>
                      <a:r>
                        <a:rPr lang="es-ES" sz="1200">
                          <a:latin typeface="Arial" panose="020B0604020202020204" pitchFamily="34" charset="0"/>
                          <a:cs typeface="Arial" panose="020B0604020202020204" pitchFamily="34" charset="0"/>
                        </a:rPr>
                        <a:t>208</a:t>
                      </a:r>
                    </a:p>
                  </a:txBody>
                  <a:tcPr anchor="ctr"/>
                </a:tc>
                <a:extLst>
                  <a:ext uri="{0D108BD9-81ED-4DB2-BD59-A6C34878D82A}">
                    <a16:rowId xmlns:a16="http://schemas.microsoft.com/office/drawing/2014/main" val="2155817535"/>
                  </a:ext>
                </a:extLst>
              </a:tr>
              <a:tr h="460192">
                <a:tc>
                  <a:txBody>
                    <a:bodyPr/>
                    <a:lstStyle/>
                    <a:p>
                      <a:pPr algn="ctr"/>
                      <a:r>
                        <a:rPr lang="es-ES" sz="1200">
                          <a:latin typeface="Arial" panose="020B0604020202020204" pitchFamily="34" charset="0"/>
                          <a:cs typeface="Arial" panose="020B0604020202020204" pitchFamily="34" charset="0"/>
                        </a:rPr>
                        <a:t>ACOMPAÑAMIENTOS CAPACITACIONES DESDE DIAN</a:t>
                      </a:r>
                    </a:p>
                  </a:txBody>
                  <a:tcPr anchor="ctr"/>
                </a:tc>
                <a:tc>
                  <a:txBody>
                    <a:bodyPr/>
                    <a:lstStyle/>
                    <a:p>
                      <a:pPr algn="ctr"/>
                      <a:r>
                        <a:rPr lang="es-ES" sz="1200">
                          <a:latin typeface="Arial" panose="020B0604020202020204" pitchFamily="34" charset="0"/>
                          <a:cs typeface="Arial" panose="020B0604020202020204" pitchFamily="34" charset="0"/>
                        </a:rPr>
                        <a:t>06</a:t>
                      </a:r>
                    </a:p>
                  </a:txBody>
                  <a:tcPr anchor="ctr"/>
                </a:tc>
                <a:extLst>
                  <a:ext uri="{0D108BD9-81ED-4DB2-BD59-A6C34878D82A}">
                    <a16:rowId xmlns:a16="http://schemas.microsoft.com/office/drawing/2014/main" val="3489242676"/>
                  </a:ext>
                </a:extLst>
              </a:tr>
              <a:tr h="460192">
                <a:tc>
                  <a:txBody>
                    <a:bodyPr/>
                    <a:lstStyle/>
                    <a:p>
                      <a:pPr algn="ctr"/>
                      <a:r>
                        <a:rPr lang="es-ES" sz="1200">
                          <a:latin typeface="Arial" panose="020B0604020202020204" pitchFamily="34" charset="0"/>
                          <a:cs typeface="Arial" panose="020B0604020202020204" pitchFamily="34" charset="0"/>
                        </a:rPr>
                        <a:t>CAPACITACIONES REALIZADAS POR NAF A GRUPOS DE VALOR</a:t>
                      </a:r>
                    </a:p>
                  </a:txBody>
                  <a:tcPr anchor="ctr"/>
                </a:tc>
                <a:tc>
                  <a:txBody>
                    <a:bodyPr/>
                    <a:lstStyle/>
                    <a:p>
                      <a:pPr algn="ctr"/>
                      <a:r>
                        <a:rPr lang="es-ES" sz="1200">
                          <a:latin typeface="Arial" panose="020B0604020202020204" pitchFamily="34" charset="0"/>
                          <a:cs typeface="Arial" panose="020B0604020202020204" pitchFamily="34" charset="0"/>
                        </a:rPr>
                        <a:t>30</a:t>
                      </a:r>
                    </a:p>
                  </a:txBody>
                  <a:tcPr anchor="ctr"/>
                </a:tc>
                <a:extLst>
                  <a:ext uri="{0D108BD9-81ED-4DB2-BD59-A6C34878D82A}">
                    <a16:rowId xmlns:a16="http://schemas.microsoft.com/office/drawing/2014/main" val="3618395360"/>
                  </a:ext>
                </a:extLst>
              </a:tr>
              <a:tr h="27611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200">
                          <a:latin typeface="Arial" panose="020B0604020202020204" pitchFamily="34" charset="0"/>
                          <a:cs typeface="Arial" panose="020B0604020202020204" pitchFamily="34" charset="0"/>
                        </a:rPr>
                        <a:t>ASISTENTES A CAPACITACIONES NAF</a:t>
                      </a:r>
                    </a:p>
                  </a:txBody>
                  <a:tcPr anchor="ctr"/>
                </a:tc>
                <a:tc>
                  <a:txBody>
                    <a:bodyPr/>
                    <a:lstStyle/>
                    <a:p>
                      <a:pPr algn="ctr"/>
                      <a:r>
                        <a:rPr lang="es-ES" sz="1200">
                          <a:latin typeface="Arial" panose="020B0604020202020204" pitchFamily="34" charset="0"/>
                          <a:cs typeface="Arial" panose="020B0604020202020204" pitchFamily="34" charset="0"/>
                        </a:rPr>
                        <a:t>1548</a:t>
                      </a:r>
                    </a:p>
                  </a:txBody>
                  <a:tcPr anchor="ctr"/>
                </a:tc>
                <a:extLst>
                  <a:ext uri="{0D108BD9-81ED-4DB2-BD59-A6C34878D82A}">
                    <a16:rowId xmlns:a16="http://schemas.microsoft.com/office/drawing/2014/main" val="3793850467"/>
                  </a:ext>
                </a:extLst>
              </a:tr>
              <a:tr h="27611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200">
                          <a:latin typeface="Arial" panose="020B0604020202020204" pitchFamily="34" charset="0"/>
                          <a:cs typeface="Arial" panose="020B0604020202020204" pitchFamily="34" charset="0"/>
                        </a:rPr>
                        <a:t>SEGUIMIENTOS Y ACOMPAÑAMIENTOS DIAN A NAF</a:t>
                      </a:r>
                    </a:p>
                  </a:txBody>
                  <a:tcPr anchor="ctr"/>
                </a:tc>
                <a:tc>
                  <a:txBody>
                    <a:bodyPr/>
                    <a:lstStyle/>
                    <a:p>
                      <a:pPr algn="ctr"/>
                      <a:r>
                        <a:rPr lang="es-ES" sz="1200">
                          <a:latin typeface="Arial" panose="020B0604020202020204" pitchFamily="34" charset="0"/>
                          <a:cs typeface="Arial" panose="020B0604020202020204" pitchFamily="34" charset="0"/>
                        </a:rPr>
                        <a:t>21</a:t>
                      </a:r>
                    </a:p>
                  </a:txBody>
                  <a:tcPr anchor="ctr"/>
                </a:tc>
                <a:extLst>
                  <a:ext uri="{0D108BD9-81ED-4DB2-BD59-A6C34878D82A}">
                    <a16:rowId xmlns:a16="http://schemas.microsoft.com/office/drawing/2014/main" val="2241643417"/>
                  </a:ext>
                </a:extLst>
              </a:tr>
            </a:tbl>
          </a:graphicData>
        </a:graphic>
      </p:graphicFrame>
    </p:spTree>
    <p:extLst>
      <p:ext uri="{BB962C8B-B14F-4D97-AF65-F5344CB8AC3E}">
        <p14:creationId xmlns:p14="http://schemas.microsoft.com/office/powerpoint/2010/main" val="33539703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9370098-0DA3-4AA1-A8B7-68796DF5329F}"/>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88A59C76-15C7-44FC-83C5-C4716FBA7318}"/>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38C57BB9-BF33-35A5-1952-CEE1FB94A7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660" y="191055"/>
            <a:ext cx="1565263" cy="1565263"/>
          </a:xfrm>
          <a:prstGeom prst="rect">
            <a:avLst/>
          </a:prstGeom>
        </p:spPr>
      </p:pic>
      <p:pic>
        <p:nvPicPr>
          <p:cNvPr id="9" name="Imagen 8" descr="Logotipo&#10;&#10;Descripción generada automáticamente">
            <a:extLst>
              <a:ext uri="{FF2B5EF4-FFF2-40B4-BE49-F238E27FC236}">
                <a16:creationId xmlns:a16="http://schemas.microsoft.com/office/drawing/2014/main" id="{7AE83EED-B8C0-1B38-9D72-686FC20DD7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9691" y="206476"/>
            <a:ext cx="2135834" cy="2096035"/>
          </a:xfrm>
          <a:prstGeom prst="rect">
            <a:avLst/>
          </a:prstGeom>
        </p:spPr>
      </p:pic>
      <p:cxnSp>
        <p:nvCxnSpPr>
          <p:cNvPr id="11" name="Conector recto 10">
            <a:extLst>
              <a:ext uri="{FF2B5EF4-FFF2-40B4-BE49-F238E27FC236}">
                <a16:creationId xmlns:a16="http://schemas.microsoft.com/office/drawing/2014/main" id="{E47EA4AA-3D40-FFDA-1ECD-C13F24A3ACDE}"/>
              </a:ext>
            </a:extLst>
          </p:cNvPr>
          <p:cNvCxnSpPr>
            <a:cxnSpLocks/>
          </p:cNvCxnSpPr>
          <p:nvPr/>
        </p:nvCxnSpPr>
        <p:spPr>
          <a:xfrm>
            <a:off x="1976287" y="139593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5" name="CuadroTexto 4">
            <a:extLst>
              <a:ext uri="{FF2B5EF4-FFF2-40B4-BE49-F238E27FC236}">
                <a16:creationId xmlns:a16="http://schemas.microsoft.com/office/drawing/2014/main" id="{49500180-47BD-ABA7-FC79-8C5BA887F5FB}"/>
              </a:ext>
            </a:extLst>
          </p:cNvPr>
          <p:cNvSpPr txBox="1"/>
          <p:nvPr/>
        </p:nvSpPr>
        <p:spPr>
          <a:xfrm>
            <a:off x="2890727" y="1638446"/>
            <a:ext cx="6092190" cy="369332"/>
          </a:xfrm>
          <a:prstGeom prst="rect">
            <a:avLst/>
          </a:prstGeom>
          <a:noFill/>
        </p:spPr>
        <p:txBody>
          <a:bodyPr wrap="square">
            <a:spAutoFit/>
          </a:bodyPr>
          <a:lstStyle/>
          <a:p>
            <a:pPr algn="ctr"/>
            <a:r>
              <a:rPr lang="es-CO" b="1"/>
              <a:t>GESTION PRIMER TRIMESTRE 2026</a:t>
            </a:r>
          </a:p>
        </p:txBody>
      </p:sp>
      <p:pic>
        <p:nvPicPr>
          <p:cNvPr id="33" name="Imagen 32">
            <a:extLst>
              <a:ext uri="{FF2B5EF4-FFF2-40B4-BE49-F238E27FC236}">
                <a16:creationId xmlns:a16="http://schemas.microsoft.com/office/drawing/2014/main" id="{485C1016-BE70-CB8F-D600-E446B67183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07676" y="2605964"/>
            <a:ext cx="7079223" cy="3714343"/>
          </a:xfrm>
          <a:prstGeom prst="rect">
            <a:avLst/>
          </a:prstGeom>
        </p:spPr>
      </p:pic>
      <p:sp>
        <p:nvSpPr>
          <p:cNvPr id="34" name="CuadroTexto 33">
            <a:extLst>
              <a:ext uri="{FF2B5EF4-FFF2-40B4-BE49-F238E27FC236}">
                <a16:creationId xmlns:a16="http://schemas.microsoft.com/office/drawing/2014/main" id="{8B42620E-1795-BDC9-0512-BD63A4E80BDA}"/>
              </a:ext>
            </a:extLst>
          </p:cNvPr>
          <p:cNvSpPr txBox="1"/>
          <p:nvPr/>
        </p:nvSpPr>
        <p:spPr>
          <a:xfrm>
            <a:off x="2890727" y="2116701"/>
            <a:ext cx="6092190" cy="369332"/>
          </a:xfrm>
          <a:prstGeom prst="rect">
            <a:avLst/>
          </a:prstGeom>
          <a:noFill/>
        </p:spPr>
        <p:txBody>
          <a:bodyPr wrap="square">
            <a:spAutoFit/>
          </a:bodyPr>
          <a:lstStyle/>
          <a:p>
            <a:pPr algn="ctr" rtl="0" fontAlgn="ctr"/>
            <a:r>
              <a:rPr lang="es-ES" b="1" i="0">
                <a:solidFill>
                  <a:srgbClr val="1D213D"/>
                </a:solidFill>
                <a:latin typeface="Arial" panose="020B0604020202020204" pitchFamily="34" charset="0"/>
              </a:rPr>
              <a:t>NÚCLEOS DE APOYO CONTABLE Y FISCAL</a:t>
            </a:r>
            <a:endParaRPr lang="es-ES" sz="1800" b="1" i="0" u="none" strike="noStrike">
              <a:solidFill>
                <a:srgbClr val="1D213D"/>
              </a:solidFill>
              <a:effectLst/>
              <a:latin typeface="Arial" panose="020B0604020202020204" pitchFamily="34" charset="0"/>
            </a:endParaRPr>
          </a:p>
        </p:txBody>
      </p:sp>
    </p:spTree>
    <p:extLst>
      <p:ext uri="{BB962C8B-B14F-4D97-AF65-F5344CB8AC3E}">
        <p14:creationId xmlns:p14="http://schemas.microsoft.com/office/powerpoint/2010/main" val="3659632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9370098-0DA3-4AA1-A8B7-68796DF5329F}"/>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88A59C76-15C7-44FC-83C5-C4716FBA7318}"/>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38C57BB9-BF33-35A5-1952-CEE1FB94A7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660" y="191055"/>
            <a:ext cx="1565263" cy="1565263"/>
          </a:xfrm>
          <a:prstGeom prst="rect">
            <a:avLst/>
          </a:prstGeom>
        </p:spPr>
      </p:pic>
      <p:pic>
        <p:nvPicPr>
          <p:cNvPr id="9" name="Imagen 8" descr="Logotipo&#10;&#10;Descripción generada automáticamente">
            <a:extLst>
              <a:ext uri="{FF2B5EF4-FFF2-40B4-BE49-F238E27FC236}">
                <a16:creationId xmlns:a16="http://schemas.microsoft.com/office/drawing/2014/main" id="{7AE83EED-B8C0-1B38-9D72-686FC20DD7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9691" y="206476"/>
            <a:ext cx="2135834" cy="2096035"/>
          </a:xfrm>
          <a:prstGeom prst="rect">
            <a:avLst/>
          </a:prstGeom>
        </p:spPr>
      </p:pic>
      <p:cxnSp>
        <p:nvCxnSpPr>
          <p:cNvPr id="11" name="Conector recto 10">
            <a:extLst>
              <a:ext uri="{FF2B5EF4-FFF2-40B4-BE49-F238E27FC236}">
                <a16:creationId xmlns:a16="http://schemas.microsoft.com/office/drawing/2014/main" id="{E47EA4AA-3D40-FFDA-1ECD-C13F24A3ACDE}"/>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 name="CuadroTexto 1">
            <a:extLst>
              <a:ext uri="{FF2B5EF4-FFF2-40B4-BE49-F238E27FC236}">
                <a16:creationId xmlns:a16="http://schemas.microsoft.com/office/drawing/2014/main" id="{D95F50C5-84BC-E1AC-44B2-A57738DD1D01}"/>
              </a:ext>
            </a:extLst>
          </p:cNvPr>
          <p:cNvSpPr txBox="1"/>
          <p:nvPr/>
        </p:nvSpPr>
        <p:spPr>
          <a:xfrm>
            <a:off x="2960948" y="1254493"/>
            <a:ext cx="6094562" cy="369332"/>
          </a:xfrm>
          <a:prstGeom prst="rect">
            <a:avLst/>
          </a:prstGeom>
          <a:noFill/>
        </p:spPr>
        <p:txBody>
          <a:bodyPr wrap="square">
            <a:spAutoFit/>
          </a:bodyPr>
          <a:lstStyle/>
          <a:p>
            <a:pPr algn="ctr" rtl="0" fontAlgn="ctr"/>
            <a:r>
              <a:rPr lang="es-ES" b="1" i="0">
                <a:solidFill>
                  <a:srgbClr val="1D213D"/>
                </a:solidFill>
                <a:latin typeface="Arial" panose="020B0604020202020204" pitchFamily="34" charset="0"/>
              </a:rPr>
              <a:t>CULTURA DE LA CONTRIBUCIÓN EN LA ESCUELA</a:t>
            </a:r>
            <a:endParaRPr lang="es-ES" sz="1800" b="1" i="0" u="none" strike="noStrike">
              <a:solidFill>
                <a:srgbClr val="1D213D"/>
              </a:solidFill>
              <a:effectLst/>
              <a:latin typeface="Arial" panose="020B0604020202020204" pitchFamily="34" charset="0"/>
            </a:endParaRPr>
          </a:p>
        </p:txBody>
      </p:sp>
      <p:graphicFrame>
        <p:nvGraphicFramePr>
          <p:cNvPr id="3" name="Tabla 7">
            <a:extLst>
              <a:ext uri="{FF2B5EF4-FFF2-40B4-BE49-F238E27FC236}">
                <a16:creationId xmlns:a16="http://schemas.microsoft.com/office/drawing/2014/main" id="{CB4D2907-9085-0F81-A8D0-2FF8E2139096}"/>
              </a:ext>
            </a:extLst>
          </p:cNvPr>
          <p:cNvGraphicFramePr>
            <a:graphicFrameLocks noGrp="1"/>
          </p:cNvGraphicFramePr>
          <p:nvPr>
            <p:extLst>
              <p:ext uri="{D42A27DB-BD31-4B8C-83A1-F6EECF244321}">
                <p14:modId xmlns:p14="http://schemas.microsoft.com/office/powerpoint/2010/main" val="1628158777"/>
              </p:ext>
            </p:extLst>
          </p:nvPr>
        </p:nvGraphicFramePr>
        <p:xfrm>
          <a:off x="1599517" y="2062987"/>
          <a:ext cx="8477848" cy="1865568"/>
        </p:xfrm>
        <a:graphic>
          <a:graphicData uri="http://schemas.openxmlformats.org/drawingml/2006/table">
            <a:tbl>
              <a:tblPr firstRow="1" bandRow="1">
                <a:tableStyleId>{5C22544A-7EE6-4342-B048-85BDC9FD1C3A}</a:tableStyleId>
              </a:tblPr>
              <a:tblGrid>
                <a:gridCol w="5440167">
                  <a:extLst>
                    <a:ext uri="{9D8B030D-6E8A-4147-A177-3AD203B41FA5}">
                      <a16:colId xmlns:a16="http://schemas.microsoft.com/office/drawing/2014/main" val="2347092740"/>
                    </a:ext>
                  </a:extLst>
                </a:gridCol>
                <a:gridCol w="3037681">
                  <a:extLst>
                    <a:ext uri="{9D8B030D-6E8A-4147-A177-3AD203B41FA5}">
                      <a16:colId xmlns:a16="http://schemas.microsoft.com/office/drawing/2014/main" val="2465082489"/>
                    </a:ext>
                  </a:extLst>
                </a:gridCol>
              </a:tblGrid>
              <a:tr h="230162">
                <a:tc gridSpan="2">
                  <a:txBody>
                    <a:bodyPr/>
                    <a:lstStyle/>
                    <a:p>
                      <a:pPr algn="ctr"/>
                      <a:r>
                        <a:rPr lang="es-ES" sz="1200">
                          <a:latin typeface="Arial" panose="020B0604020202020204" pitchFamily="34" charset="0"/>
                          <a:cs typeface="Arial" panose="020B0604020202020204" pitchFamily="34" charset="0"/>
                        </a:rPr>
                        <a:t>GESTIÓN 2025</a:t>
                      </a:r>
                    </a:p>
                  </a:txBody>
                  <a:tcPr/>
                </a:tc>
                <a:tc hMerge="1">
                  <a:txBody>
                    <a:bodyPr/>
                    <a:lstStyle/>
                    <a:p>
                      <a:endParaRPr lang="es-ES"/>
                    </a:p>
                  </a:txBody>
                  <a:tcPr/>
                </a:tc>
                <a:extLst>
                  <a:ext uri="{0D108BD9-81ED-4DB2-BD59-A6C34878D82A}">
                    <a16:rowId xmlns:a16="http://schemas.microsoft.com/office/drawing/2014/main" val="345840932"/>
                  </a:ext>
                </a:extLst>
              </a:tr>
              <a:tr h="161154">
                <a:tc rowSpan="5">
                  <a:txBody>
                    <a:bodyPr/>
                    <a:lstStyle/>
                    <a:p>
                      <a:pPr algn="ctr"/>
                      <a:r>
                        <a:rPr lang="es-ES" sz="1200">
                          <a:latin typeface="Arial" panose="020B0604020202020204" pitchFamily="34" charset="0"/>
                          <a:cs typeface="Arial" panose="020B0604020202020204" pitchFamily="34" charset="0"/>
                        </a:rPr>
                        <a:t>IE VINCULADAS EN EL PROGRAMA (5)</a:t>
                      </a:r>
                    </a:p>
                  </a:txBody>
                  <a:tcPr anchor="ctr"/>
                </a:tc>
                <a:tc>
                  <a:txBody>
                    <a:bodyPr/>
                    <a:lstStyle/>
                    <a:p>
                      <a:pPr algn="ctr" rtl="0" fontAlgn="ctr"/>
                      <a:r>
                        <a:rPr lang="es-ES" sz="1200" u="none" strike="noStrike">
                          <a:effectLst/>
                          <a:latin typeface="Arial" panose="020B0604020202020204" pitchFamily="34" charset="0"/>
                          <a:cs typeface="Arial" panose="020B0604020202020204" pitchFamily="34" charset="0"/>
                        </a:rPr>
                        <a:t>IE Escuela Normal Superior de Sincelejo</a:t>
                      </a:r>
                      <a:endParaRPr lang="es-ES" sz="1200" b="1" i="0" u="none" strike="noStrike">
                        <a:solidFill>
                          <a:srgbClr val="000000"/>
                        </a:solidFill>
                        <a:effectLst/>
                        <a:latin typeface="Arial" panose="020B0604020202020204" pitchFamily="34" charset="0"/>
                        <a:cs typeface="Arial" panose="020B0604020202020204" pitchFamily="34" charset="0"/>
                      </a:endParaRPr>
                    </a:p>
                  </a:txBody>
                  <a:tcPr marL="9192" marR="9192" marT="9192" marB="0" anchor="ctr"/>
                </a:tc>
                <a:extLst>
                  <a:ext uri="{0D108BD9-81ED-4DB2-BD59-A6C34878D82A}">
                    <a16:rowId xmlns:a16="http://schemas.microsoft.com/office/drawing/2014/main" val="362116356"/>
                  </a:ext>
                </a:extLst>
              </a:tr>
              <a:tr h="161154">
                <a:tc vMerge="1">
                  <a:txBody>
                    <a:bodyPr/>
                    <a:lstStyle/>
                    <a:p>
                      <a:endParaRPr lang="es-CO"/>
                    </a:p>
                  </a:txBody>
                  <a:tcPr/>
                </a:tc>
                <a:tc>
                  <a:txBody>
                    <a:bodyPr/>
                    <a:lstStyle/>
                    <a:p>
                      <a:pPr algn="ctr" rtl="0" fontAlgn="ctr"/>
                      <a:r>
                        <a:rPr lang="es-ES" sz="1200" u="none" strike="noStrike">
                          <a:effectLst/>
                          <a:latin typeface="Arial" panose="020B0604020202020204" pitchFamily="34" charset="0"/>
                          <a:cs typeface="Arial" panose="020B0604020202020204" pitchFamily="34" charset="0"/>
                        </a:rPr>
                        <a:t>IE Poblaciones Especiales</a:t>
                      </a:r>
                      <a:endParaRPr lang="es-ES" sz="1200" b="1" i="0" u="none" strike="noStrike">
                        <a:solidFill>
                          <a:srgbClr val="000000"/>
                        </a:solidFill>
                        <a:effectLst/>
                        <a:latin typeface="Arial" panose="020B0604020202020204" pitchFamily="34" charset="0"/>
                        <a:cs typeface="Arial" panose="020B0604020202020204" pitchFamily="34" charset="0"/>
                      </a:endParaRPr>
                    </a:p>
                  </a:txBody>
                  <a:tcPr marL="9192" marR="9192" marT="9192" marB="0" anchor="ctr"/>
                </a:tc>
                <a:extLst>
                  <a:ext uri="{0D108BD9-81ED-4DB2-BD59-A6C34878D82A}">
                    <a16:rowId xmlns:a16="http://schemas.microsoft.com/office/drawing/2014/main" val="3721527946"/>
                  </a:ext>
                </a:extLst>
              </a:tr>
              <a:tr h="161154">
                <a:tc vMerge="1">
                  <a:txBody>
                    <a:bodyPr/>
                    <a:lstStyle/>
                    <a:p>
                      <a:endParaRPr lang="es-CO"/>
                    </a:p>
                  </a:txBody>
                  <a:tcPr/>
                </a:tc>
                <a:tc>
                  <a:txBody>
                    <a:bodyPr/>
                    <a:lstStyle/>
                    <a:p>
                      <a:pPr algn="ctr" rtl="0" fontAlgn="ctr"/>
                      <a:r>
                        <a:rPr lang="es-ES" sz="1200" u="none" strike="noStrike">
                          <a:effectLst/>
                          <a:latin typeface="Arial" panose="020B0604020202020204" pitchFamily="34" charset="0"/>
                          <a:cs typeface="Arial" panose="020B0604020202020204" pitchFamily="34" charset="0"/>
                        </a:rPr>
                        <a:t>IE La Unión</a:t>
                      </a:r>
                      <a:endParaRPr lang="es-ES" sz="1200" b="1" i="0" u="none" strike="noStrike">
                        <a:solidFill>
                          <a:srgbClr val="000000"/>
                        </a:solidFill>
                        <a:effectLst/>
                        <a:latin typeface="Arial" panose="020B0604020202020204" pitchFamily="34" charset="0"/>
                        <a:cs typeface="Arial" panose="020B0604020202020204" pitchFamily="34" charset="0"/>
                      </a:endParaRPr>
                    </a:p>
                  </a:txBody>
                  <a:tcPr marL="9192" marR="9192" marT="9192" marB="0" anchor="ctr"/>
                </a:tc>
                <a:extLst>
                  <a:ext uri="{0D108BD9-81ED-4DB2-BD59-A6C34878D82A}">
                    <a16:rowId xmlns:a16="http://schemas.microsoft.com/office/drawing/2014/main" val="623656060"/>
                  </a:ext>
                </a:extLst>
              </a:tr>
              <a:tr h="161154">
                <a:tc vMerge="1">
                  <a:txBody>
                    <a:bodyPr/>
                    <a:lstStyle/>
                    <a:p>
                      <a:endParaRPr lang="es-CO"/>
                    </a:p>
                  </a:txBody>
                  <a:tcPr/>
                </a:tc>
                <a:tc>
                  <a:txBody>
                    <a:bodyPr/>
                    <a:lstStyle/>
                    <a:p>
                      <a:pPr algn="ctr" rtl="0" fontAlgn="ctr"/>
                      <a:r>
                        <a:rPr lang="es-ES" sz="1200" b="0" i="0" u="none" strike="noStrike">
                          <a:solidFill>
                            <a:srgbClr val="000000"/>
                          </a:solidFill>
                          <a:effectLst/>
                          <a:latin typeface="Arial" panose="020B0604020202020204" pitchFamily="34" charset="0"/>
                          <a:cs typeface="Arial" panose="020B0604020202020204" pitchFamily="34" charset="0"/>
                        </a:rPr>
                        <a:t>IE Sagrado Corazón de Jesús</a:t>
                      </a:r>
                    </a:p>
                  </a:txBody>
                  <a:tcPr marL="9192" marR="9192" marT="9192" marB="0" anchor="ctr"/>
                </a:tc>
                <a:extLst>
                  <a:ext uri="{0D108BD9-81ED-4DB2-BD59-A6C34878D82A}">
                    <a16:rowId xmlns:a16="http://schemas.microsoft.com/office/drawing/2014/main" val="307501206"/>
                  </a:ext>
                </a:extLst>
              </a:tr>
              <a:tr h="230162">
                <a:tc vMerge="1">
                  <a:txBody>
                    <a:bodyPr/>
                    <a:lstStyle/>
                    <a:p>
                      <a:endParaRPr lang="es-ES"/>
                    </a:p>
                  </a:txBody>
                  <a:tcPr/>
                </a:tc>
                <a:tc>
                  <a:txBody>
                    <a:bodyPr/>
                    <a:lstStyle/>
                    <a:p>
                      <a:pPr algn="ctr"/>
                      <a:r>
                        <a:rPr lang="es-ES" sz="1200">
                          <a:latin typeface="Arial" panose="020B0604020202020204" pitchFamily="34" charset="0"/>
                          <a:cs typeface="Arial" panose="020B0604020202020204" pitchFamily="34" charset="0"/>
                        </a:rPr>
                        <a:t>IE Bosques de León</a:t>
                      </a:r>
                    </a:p>
                  </a:txBody>
                  <a:tcPr anchor="ctr"/>
                </a:tc>
                <a:extLst>
                  <a:ext uri="{0D108BD9-81ED-4DB2-BD59-A6C34878D82A}">
                    <a16:rowId xmlns:a16="http://schemas.microsoft.com/office/drawing/2014/main" val="1022703335"/>
                  </a:ext>
                </a:extLst>
              </a:tr>
              <a:tr h="230162">
                <a:tc>
                  <a:txBody>
                    <a:bodyPr/>
                    <a:lstStyle/>
                    <a:p>
                      <a:pPr algn="ctr"/>
                      <a:r>
                        <a:rPr lang="es-ES" sz="1200">
                          <a:latin typeface="Arial" panose="020B0604020202020204" pitchFamily="34" charset="0"/>
                          <a:cs typeface="Arial" panose="020B0604020202020204" pitchFamily="34" charset="0"/>
                        </a:rPr>
                        <a:t>DOCENTES Y ESTUDIANTES NAF CAPACITADOS EN CCE POR EL SENA</a:t>
                      </a:r>
                    </a:p>
                  </a:txBody>
                  <a:tcPr anchor="ctr"/>
                </a:tc>
                <a:tc>
                  <a:txBody>
                    <a:bodyPr/>
                    <a:lstStyle/>
                    <a:p>
                      <a:pPr algn="ctr"/>
                      <a:r>
                        <a:rPr lang="es-ES" sz="1200">
                          <a:latin typeface="Arial" panose="020B0604020202020204" pitchFamily="34" charset="0"/>
                          <a:cs typeface="Arial" panose="020B0604020202020204" pitchFamily="34" charset="0"/>
                        </a:rPr>
                        <a:t>28</a:t>
                      </a:r>
                    </a:p>
                  </a:txBody>
                  <a:tcPr anchor="ctr"/>
                </a:tc>
                <a:extLst>
                  <a:ext uri="{0D108BD9-81ED-4DB2-BD59-A6C34878D82A}">
                    <a16:rowId xmlns:a16="http://schemas.microsoft.com/office/drawing/2014/main" val="539412186"/>
                  </a:ext>
                </a:extLst>
              </a:tr>
              <a:tr h="230162">
                <a:tc>
                  <a:txBody>
                    <a:bodyPr/>
                    <a:lstStyle/>
                    <a:p>
                      <a:pPr algn="ctr"/>
                      <a:r>
                        <a:rPr lang="es-ES" sz="1200">
                          <a:latin typeface="Arial" panose="020B0604020202020204" pitchFamily="34" charset="0"/>
                          <a:cs typeface="Arial" panose="020B0604020202020204" pitchFamily="34" charset="0"/>
                        </a:rPr>
                        <a:t>DOCENTES CAPACITADOS POR DSIA SINCELEJO</a:t>
                      </a:r>
                    </a:p>
                  </a:txBody>
                  <a:tcPr anchor="ctr"/>
                </a:tc>
                <a:tc>
                  <a:txBody>
                    <a:bodyPr/>
                    <a:lstStyle/>
                    <a:p>
                      <a:pPr algn="ctr"/>
                      <a:r>
                        <a:rPr lang="es-ES" sz="1200">
                          <a:latin typeface="Arial" panose="020B0604020202020204" pitchFamily="34" charset="0"/>
                          <a:cs typeface="Arial" panose="020B0604020202020204" pitchFamily="34" charset="0"/>
                        </a:rPr>
                        <a:t>213</a:t>
                      </a:r>
                    </a:p>
                  </a:txBody>
                  <a:tcPr anchor="ctr"/>
                </a:tc>
                <a:extLst>
                  <a:ext uri="{0D108BD9-81ED-4DB2-BD59-A6C34878D82A}">
                    <a16:rowId xmlns:a16="http://schemas.microsoft.com/office/drawing/2014/main" val="1211786119"/>
                  </a:ext>
                </a:extLst>
              </a:tr>
            </a:tbl>
          </a:graphicData>
        </a:graphic>
      </p:graphicFrame>
      <p:graphicFrame>
        <p:nvGraphicFramePr>
          <p:cNvPr id="5" name="Tabla 4">
            <a:extLst>
              <a:ext uri="{FF2B5EF4-FFF2-40B4-BE49-F238E27FC236}">
                <a16:creationId xmlns:a16="http://schemas.microsoft.com/office/drawing/2014/main" id="{3D8C399A-134B-4890-01DA-7EFE0D732934}"/>
              </a:ext>
            </a:extLst>
          </p:cNvPr>
          <p:cNvGraphicFramePr>
            <a:graphicFrameLocks noGrp="1"/>
          </p:cNvGraphicFramePr>
          <p:nvPr>
            <p:extLst>
              <p:ext uri="{D42A27DB-BD31-4B8C-83A1-F6EECF244321}">
                <p14:modId xmlns:p14="http://schemas.microsoft.com/office/powerpoint/2010/main" val="2450601934"/>
              </p:ext>
            </p:extLst>
          </p:nvPr>
        </p:nvGraphicFramePr>
        <p:xfrm>
          <a:off x="1667554" y="4200766"/>
          <a:ext cx="8492446" cy="1558481"/>
        </p:xfrm>
        <a:graphic>
          <a:graphicData uri="http://schemas.openxmlformats.org/drawingml/2006/table">
            <a:tbl>
              <a:tblPr firstRow="1" bandRow="1">
                <a:tableStyleId>{5C22544A-7EE6-4342-B048-85BDC9FD1C3A}</a:tableStyleId>
              </a:tblPr>
              <a:tblGrid>
                <a:gridCol w="4326930">
                  <a:extLst>
                    <a:ext uri="{9D8B030D-6E8A-4147-A177-3AD203B41FA5}">
                      <a16:colId xmlns:a16="http://schemas.microsoft.com/office/drawing/2014/main" val="2347092740"/>
                    </a:ext>
                  </a:extLst>
                </a:gridCol>
                <a:gridCol w="4165516">
                  <a:extLst>
                    <a:ext uri="{9D8B030D-6E8A-4147-A177-3AD203B41FA5}">
                      <a16:colId xmlns:a16="http://schemas.microsoft.com/office/drawing/2014/main" val="2465082489"/>
                    </a:ext>
                  </a:extLst>
                </a:gridCol>
              </a:tblGrid>
              <a:tr h="380940">
                <a:tc gridSpan="2">
                  <a:txBody>
                    <a:bodyPr/>
                    <a:lstStyle/>
                    <a:p>
                      <a:pPr algn="ctr"/>
                      <a:r>
                        <a:rPr lang="es-ES" sz="1200">
                          <a:latin typeface="Arial" panose="020B0604020202020204" pitchFamily="34" charset="0"/>
                          <a:cs typeface="Arial" panose="020B0604020202020204" pitchFamily="34" charset="0"/>
                        </a:rPr>
                        <a:t>METAS 2025</a:t>
                      </a:r>
                    </a:p>
                  </a:txBody>
                  <a:tcPr/>
                </a:tc>
                <a:tc hMerge="1">
                  <a:txBody>
                    <a:bodyPr/>
                    <a:lstStyle/>
                    <a:p>
                      <a:endParaRPr lang="es-ES"/>
                    </a:p>
                  </a:txBody>
                  <a:tcPr/>
                </a:tc>
                <a:extLst>
                  <a:ext uri="{0D108BD9-81ED-4DB2-BD59-A6C34878D82A}">
                    <a16:rowId xmlns:a16="http://schemas.microsoft.com/office/drawing/2014/main" val="345840932"/>
                  </a:ext>
                </a:extLst>
              </a:tr>
              <a:tr h="542641">
                <a:tc>
                  <a:txBody>
                    <a:bodyPr/>
                    <a:lstStyle/>
                    <a:p>
                      <a:pPr algn="ctr"/>
                      <a:r>
                        <a:rPr lang="es-ES" sz="1200">
                          <a:latin typeface="Arial" panose="020B0604020202020204" pitchFamily="34" charset="0"/>
                          <a:cs typeface="Arial" panose="020B0604020202020204" pitchFamily="34" charset="0"/>
                        </a:rPr>
                        <a:t>IE VINCULADAS EN EL PROGRAMA</a:t>
                      </a:r>
                    </a:p>
                  </a:txBody>
                  <a:tcPr anchor="ctr"/>
                </a:tc>
                <a:tc>
                  <a:txBody>
                    <a:bodyPr/>
                    <a:lstStyle/>
                    <a:p>
                      <a:pPr algn="ctr"/>
                      <a:r>
                        <a:rPr lang="es-ES" sz="1200">
                          <a:latin typeface="Arial" panose="020B0604020202020204" pitchFamily="34" charset="0"/>
                          <a:cs typeface="Arial" panose="020B0604020202020204" pitchFamily="34" charset="0"/>
                        </a:rPr>
                        <a:t>3 (100%)</a:t>
                      </a:r>
                    </a:p>
                  </a:txBody>
                  <a:tcPr anchor="ctr"/>
                </a:tc>
                <a:extLst>
                  <a:ext uri="{0D108BD9-81ED-4DB2-BD59-A6C34878D82A}">
                    <a16:rowId xmlns:a16="http://schemas.microsoft.com/office/drawing/2014/main" val="362116356"/>
                  </a:ext>
                </a:extLst>
              </a:tr>
              <a:tr h="634900">
                <a:tc>
                  <a:txBody>
                    <a:bodyPr/>
                    <a:lstStyle/>
                    <a:p>
                      <a:pPr algn="ctr"/>
                      <a:r>
                        <a:rPr lang="es-ES" sz="1200">
                          <a:latin typeface="Arial" panose="020B0604020202020204" pitchFamily="34" charset="0"/>
                          <a:cs typeface="Arial" panose="020B0604020202020204" pitchFamily="34" charset="0"/>
                        </a:rPr>
                        <a:t>MEMORANDOS DE ENTENDIMIENTO SUSCRITOS CON SEC. DE EDUCACIÓN</a:t>
                      </a:r>
                    </a:p>
                  </a:txBody>
                  <a:tcPr anchor="ctr"/>
                </a:tc>
                <a:tc>
                  <a:txBody>
                    <a:bodyPr/>
                    <a:lstStyle/>
                    <a:p>
                      <a:pPr algn="ctr"/>
                      <a:r>
                        <a:rPr lang="es-ES" sz="1200">
                          <a:latin typeface="Arial" panose="020B0604020202020204" pitchFamily="34" charset="0"/>
                          <a:cs typeface="Arial" panose="020B0604020202020204" pitchFamily="34" charset="0"/>
                        </a:rPr>
                        <a:t>1 (Secretaría de Educación de Sincelejo)</a:t>
                      </a:r>
                    </a:p>
                  </a:txBody>
                  <a:tcPr anchor="ctr"/>
                </a:tc>
                <a:extLst>
                  <a:ext uri="{0D108BD9-81ED-4DB2-BD59-A6C34878D82A}">
                    <a16:rowId xmlns:a16="http://schemas.microsoft.com/office/drawing/2014/main" val="539412186"/>
                  </a:ext>
                </a:extLst>
              </a:tr>
            </a:tbl>
          </a:graphicData>
        </a:graphic>
      </p:graphicFrame>
    </p:spTree>
    <p:extLst>
      <p:ext uri="{BB962C8B-B14F-4D97-AF65-F5344CB8AC3E}">
        <p14:creationId xmlns:p14="http://schemas.microsoft.com/office/powerpoint/2010/main" val="3787687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9370098-0DA3-4AA1-A8B7-68796DF5329F}"/>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88A59C76-15C7-44FC-83C5-C4716FBA7318}"/>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38C57BB9-BF33-35A5-1952-CEE1FB94A7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660" y="191055"/>
            <a:ext cx="1565263" cy="1565263"/>
          </a:xfrm>
          <a:prstGeom prst="rect">
            <a:avLst/>
          </a:prstGeom>
        </p:spPr>
      </p:pic>
      <p:pic>
        <p:nvPicPr>
          <p:cNvPr id="9" name="Imagen 8" descr="Logotipo&#10;&#10;Descripción generada automáticamente">
            <a:extLst>
              <a:ext uri="{FF2B5EF4-FFF2-40B4-BE49-F238E27FC236}">
                <a16:creationId xmlns:a16="http://schemas.microsoft.com/office/drawing/2014/main" id="{7AE83EED-B8C0-1B38-9D72-686FC20DD7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9691" y="206476"/>
            <a:ext cx="2135834" cy="2096035"/>
          </a:xfrm>
          <a:prstGeom prst="rect">
            <a:avLst/>
          </a:prstGeom>
        </p:spPr>
      </p:pic>
      <p:cxnSp>
        <p:nvCxnSpPr>
          <p:cNvPr id="11" name="Conector recto 10">
            <a:extLst>
              <a:ext uri="{FF2B5EF4-FFF2-40B4-BE49-F238E27FC236}">
                <a16:creationId xmlns:a16="http://schemas.microsoft.com/office/drawing/2014/main" id="{E47EA4AA-3D40-FFDA-1ECD-C13F24A3ACDE}"/>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pic>
        <p:nvPicPr>
          <p:cNvPr id="5" name="Imagen 4">
            <a:extLst>
              <a:ext uri="{FF2B5EF4-FFF2-40B4-BE49-F238E27FC236}">
                <a16:creationId xmlns:a16="http://schemas.microsoft.com/office/drawing/2014/main" id="{C4B7986D-0E46-E4AF-5C90-04996E2857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1290" y="1785814"/>
            <a:ext cx="7388350" cy="4403039"/>
          </a:xfrm>
          <a:prstGeom prst="rect">
            <a:avLst/>
          </a:prstGeom>
        </p:spPr>
      </p:pic>
    </p:spTree>
    <p:extLst>
      <p:ext uri="{BB962C8B-B14F-4D97-AF65-F5344CB8AC3E}">
        <p14:creationId xmlns:p14="http://schemas.microsoft.com/office/powerpoint/2010/main" val="20797507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9370098-0DA3-4AA1-A8B7-68796DF5329F}"/>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88A59C76-15C7-44FC-83C5-C4716FBA7318}"/>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38C57BB9-BF33-35A5-1952-CEE1FB94A7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660" y="191055"/>
            <a:ext cx="1565263" cy="1565263"/>
          </a:xfrm>
          <a:prstGeom prst="rect">
            <a:avLst/>
          </a:prstGeom>
        </p:spPr>
      </p:pic>
      <p:pic>
        <p:nvPicPr>
          <p:cNvPr id="9" name="Imagen 8" descr="Logotipo&#10;&#10;Descripción generada automáticamente">
            <a:extLst>
              <a:ext uri="{FF2B5EF4-FFF2-40B4-BE49-F238E27FC236}">
                <a16:creationId xmlns:a16="http://schemas.microsoft.com/office/drawing/2014/main" id="{7AE83EED-B8C0-1B38-9D72-686FC20DD7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9691" y="206476"/>
            <a:ext cx="2135834" cy="2096035"/>
          </a:xfrm>
          <a:prstGeom prst="rect">
            <a:avLst/>
          </a:prstGeom>
        </p:spPr>
      </p:pic>
      <p:cxnSp>
        <p:nvCxnSpPr>
          <p:cNvPr id="11" name="Conector recto 10">
            <a:extLst>
              <a:ext uri="{FF2B5EF4-FFF2-40B4-BE49-F238E27FC236}">
                <a16:creationId xmlns:a16="http://schemas.microsoft.com/office/drawing/2014/main" id="{E47EA4AA-3D40-FFDA-1ECD-C13F24A3ACDE}"/>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 name="TextBox 2">
            <a:extLst>
              <a:ext uri="{FF2B5EF4-FFF2-40B4-BE49-F238E27FC236}">
                <a16:creationId xmlns:a16="http://schemas.microsoft.com/office/drawing/2014/main" id="{CFE77B1C-904C-C003-EA43-0F3AD1C5A18F}"/>
              </a:ext>
            </a:extLst>
          </p:cNvPr>
          <p:cNvSpPr txBox="1"/>
          <p:nvPr/>
        </p:nvSpPr>
        <p:spPr>
          <a:xfrm>
            <a:off x="366475" y="1957379"/>
            <a:ext cx="5569104" cy="400110"/>
          </a:xfrm>
          <a:prstGeom prst="rect">
            <a:avLst/>
          </a:prstGeom>
          <a:noFill/>
        </p:spPr>
        <p:txBody>
          <a:bodyPr wrap="square">
            <a:spAutoFit/>
          </a:bodyPr>
          <a:lstStyle/>
          <a:p>
            <a:pPr algn="l">
              <a:defRPr sz="2800" b="1">
                <a:solidFill>
                  <a:srgbClr val="00467F"/>
                </a:solidFill>
              </a:defRPr>
            </a:pPr>
            <a:r>
              <a:rPr sz="2000"/>
              <a:t>A</a:t>
            </a:r>
            <a:r>
              <a:rPr lang="es-MX" sz="2000"/>
              <a:t>CTUACIONES DE OFICIO RUT – AÑO 2025</a:t>
            </a:r>
            <a:endParaRPr sz="2000"/>
          </a:p>
        </p:txBody>
      </p:sp>
      <p:graphicFrame>
        <p:nvGraphicFramePr>
          <p:cNvPr id="3" name="Table 3">
            <a:extLst>
              <a:ext uri="{FF2B5EF4-FFF2-40B4-BE49-F238E27FC236}">
                <a16:creationId xmlns:a16="http://schemas.microsoft.com/office/drawing/2014/main" id="{5A34B650-3856-0E18-8C40-D1E70FD37950}"/>
              </a:ext>
            </a:extLst>
          </p:cNvPr>
          <p:cNvGraphicFramePr>
            <a:graphicFrameLocks noGrp="1"/>
          </p:cNvGraphicFramePr>
          <p:nvPr>
            <p:extLst>
              <p:ext uri="{D42A27DB-BD31-4B8C-83A1-F6EECF244321}">
                <p14:modId xmlns:p14="http://schemas.microsoft.com/office/powerpoint/2010/main" val="101956093"/>
              </p:ext>
            </p:extLst>
          </p:nvPr>
        </p:nvGraphicFramePr>
        <p:xfrm>
          <a:off x="451448" y="2777268"/>
          <a:ext cx="4975061" cy="3321130"/>
        </p:xfrm>
        <a:graphic>
          <a:graphicData uri="http://schemas.openxmlformats.org/drawingml/2006/table">
            <a:tbl>
              <a:tblPr firstRow="1" bandRow="1">
                <a:tableStyleId>{5C22544A-7EE6-4342-B048-85BDC9FD1C3A}</a:tableStyleId>
              </a:tblPr>
              <a:tblGrid>
                <a:gridCol w="1523173">
                  <a:extLst>
                    <a:ext uri="{9D8B030D-6E8A-4147-A177-3AD203B41FA5}">
                      <a16:colId xmlns:a16="http://schemas.microsoft.com/office/drawing/2014/main" val="20000"/>
                    </a:ext>
                  </a:extLst>
                </a:gridCol>
                <a:gridCol w="1820661">
                  <a:extLst>
                    <a:ext uri="{9D8B030D-6E8A-4147-A177-3AD203B41FA5}">
                      <a16:colId xmlns:a16="http://schemas.microsoft.com/office/drawing/2014/main" val="20001"/>
                    </a:ext>
                  </a:extLst>
                </a:gridCol>
                <a:gridCol w="1631227">
                  <a:extLst>
                    <a:ext uri="{9D8B030D-6E8A-4147-A177-3AD203B41FA5}">
                      <a16:colId xmlns:a16="http://schemas.microsoft.com/office/drawing/2014/main" val="20002"/>
                    </a:ext>
                  </a:extLst>
                </a:gridCol>
              </a:tblGrid>
              <a:tr h="427216">
                <a:tc>
                  <a:txBody>
                    <a:bodyPr/>
                    <a:lstStyle/>
                    <a:p>
                      <a:pPr marL="0" algn="ctr" defTabSz="914400" rtl="0" eaLnBrk="1" fontAlgn="ctr" latinLnBrk="0" hangingPunct="1">
                        <a:defRPr sz="1400" b="1">
                          <a:solidFill>
                            <a:srgbClr val="FFFFFF"/>
                          </a:solidFill>
                        </a:defRPr>
                      </a:pPr>
                      <a:r>
                        <a:rPr lang="es-MX" sz="1200" b="1" i="1" u="sng" kern="1200">
                          <a:solidFill>
                            <a:srgbClr val="FFFFFF"/>
                          </a:solidFill>
                          <a:latin typeface="+mn-lt"/>
                          <a:ea typeface="+mn-ea"/>
                          <a:cs typeface="+mn-cs"/>
                        </a:rPr>
                        <a:t>TIPO DE ACTUACIÓN</a:t>
                      </a:r>
                    </a:p>
                  </a:txBody>
                  <a:tcPr marL="9525" marR="9525" marT="9525" marB="0" anchor="ctr">
                    <a:solidFill>
                      <a:srgbClr val="00467F"/>
                    </a:solidFill>
                  </a:tcPr>
                </a:tc>
                <a:tc>
                  <a:txBody>
                    <a:bodyPr/>
                    <a:lstStyle/>
                    <a:p>
                      <a:pPr marL="0" algn="ctr" defTabSz="914400" rtl="0" eaLnBrk="1" fontAlgn="ctr" latinLnBrk="0" hangingPunct="1">
                        <a:defRPr sz="1400" b="1">
                          <a:solidFill>
                            <a:srgbClr val="FFFFFF"/>
                          </a:solidFill>
                        </a:defRPr>
                      </a:pPr>
                      <a:r>
                        <a:rPr lang="es-MX" sz="1200" b="1" i="1" u="sng" kern="1200">
                          <a:solidFill>
                            <a:srgbClr val="FFFFFF"/>
                          </a:solidFill>
                          <a:latin typeface="+mn-lt"/>
                          <a:ea typeface="+mn-ea"/>
                          <a:cs typeface="+mn-cs"/>
                        </a:rPr>
                        <a:t>N° DE ACTUACINES</a:t>
                      </a:r>
                    </a:p>
                  </a:txBody>
                  <a:tcPr marL="9525" marR="9525" marT="9525" marB="0" anchor="ctr">
                    <a:solidFill>
                      <a:srgbClr val="00467F"/>
                    </a:solidFill>
                  </a:tcPr>
                </a:tc>
                <a:tc>
                  <a:txBody>
                    <a:bodyPr/>
                    <a:lstStyle/>
                    <a:p>
                      <a:pPr marL="0" algn="ctr" defTabSz="914400" rtl="0" eaLnBrk="1" fontAlgn="ctr" latinLnBrk="0" hangingPunct="1">
                        <a:defRPr sz="1400" b="1">
                          <a:solidFill>
                            <a:srgbClr val="FFFFFF"/>
                          </a:solidFill>
                        </a:defRPr>
                      </a:pPr>
                      <a:r>
                        <a:rPr lang="es-MX" sz="1200" b="1" i="1" u="sng" kern="1200">
                          <a:solidFill>
                            <a:srgbClr val="FFFFFF"/>
                          </a:solidFill>
                          <a:latin typeface="+mn-lt"/>
                          <a:ea typeface="+mn-ea"/>
                          <a:cs typeface="+mn-cs"/>
                        </a:rPr>
                        <a:t>% DE PARTICIPACIÓN</a:t>
                      </a:r>
                    </a:p>
                  </a:txBody>
                  <a:tcPr marL="9525" marR="9525" marT="9525" marB="0" anchor="ctr">
                    <a:solidFill>
                      <a:srgbClr val="00467F"/>
                    </a:solidFill>
                  </a:tcPr>
                </a:tc>
                <a:extLst>
                  <a:ext uri="{0D108BD9-81ED-4DB2-BD59-A6C34878D82A}">
                    <a16:rowId xmlns:a16="http://schemas.microsoft.com/office/drawing/2014/main" val="10000"/>
                  </a:ext>
                </a:extLst>
              </a:tr>
              <a:tr h="575249">
                <a:tc>
                  <a:txBody>
                    <a:bodyPr/>
                    <a:lstStyle/>
                    <a:p>
                      <a:pPr>
                        <a:defRPr sz="1300"/>
                      </a:pPr>
                      <a:r>
                        <a:t>Cancelación de oficio</a:t>
                      </a:r>
                    </a:p>
                  </a:txBody>
                  <a:tcPr anchor="ctr"/>
                </a:tc>
                <a:tc>
                  <a:txBody>
                    <a:bodyPr/>
                    <a:lstStyle/>
                    <a:p>
                      <a:pPr algn="ctr">
                        <a:defRPr sz="1300"/>
                      </a:pPr>
                      <a:r>
                        <a:rPr lang="es-MX"/>
                        <a:t>209</a:t>
                      </a:r>
                      <a:endParaRPr/>
                    </a:p>
                  </a:txBody>
                  <a:tcPr anchor="ctr"/>
                </a:tc>
                <a:tc>
                  <a:txBody>
                    <a:bodyPr/>
                    <a:lstStyle/>
                    <a:p>
                      <a:pPr algn="ctr">
                        <a:defRPr sz="1300"/>
                      </a:pPr>
                      <a:r>
                        <a:rPr lang="es-MX"/>
                        <a:t>5%</a:t>
                      </a:r>
                      <a:endParaRPr/>
                    </a:p>
                  </a:txBody>
                  <a:tcPr anchor="ctr"/>
                </a:tc>
                <a:extLst>
                  <a:ext uri="{0D108BD9-81ED-4DB2-BD59-A6C34878D82A}">
                    <a16:rowId xmlns:a16="http://schemas.microsoft.com/office/drawing/2014/main" val="10001"/>
                  </a:ext>
                </a:extLst>
              </a:tr>
              <a:tr h="632185">
                <a:tc>
                  <a:txBody>
                    <a:bodyPr/>
                    <a:lstStyle/>
                    <a:p>
                      <a:pPr>
                        <a:defRPr sz="1300"/>
                      </a:pPr>
                      <a:r>
                        <a:t>Levantamiento suspensión RUT</a:t>
                      </a:r>
                    </a:p>
                  </a:txBody>
                  <a:tcPr anchor="ctr"/>
                </a:tc>
                <a:tc>
                  <a:txBody>
                    <a:bodyPr/>
                    <a:lstStyle/>
                    <a:p>
                      <a:pPr algn="ctr">
                        <a:defRPr sz="1300"/>
                      </a:pPr>
                      <a:r>
                        <a:rPr lang="es-MX"/>
                        <a:t>2.509</a:t>
                      </a:r>
                    </a:p>
                    <a:p>
                      <a:pPr algn="ctr">
                        <a:defRPr sz="1300"/>
                      </a:pPr>
                      <a:endParaRPr/>
                    </a:p>
                  </a:txBody>
                  <a:tcPr anchor="ctr"/>
                </a:tc>
                <a:tc>
                  <a:txBody>
                    <a:bodyPr/>
                    <a:lstStyle/>
                    <a:p>
                      <a:pPr algn="ctr">
                        <a:defRPr sz="1300"/>
                      </a:pPr>
                      <a:r>
                        <a:rPr lang="es-MX"/>
                        <a:t>59%</a:t>
                      </a:r>
                      <a:endParaRPr/>
                    </a:p>
                  </a:txBody>
                  <a:tcPr anchor="ctr"/>
                </a:tc>
                <a:extLst>
                  <a:ext uri="{0D108BD9-81ED-4DB2-BD59-A6C34878D82A}">
                    <a16:rowId xmlns:a16="http://schemas.microsoft.com/office/drawing/2014/main" val="10002"/>
                  </a:ext>
                </a:extLst>
              </a:tr>
              <a:tr h="487685">
                <a:tc>
                  <a:txBody>
                    <a:bodyPr/>
                    <a:lstStyle/>
                    <a:p>
                      <a:pPr>
                        <a:defRPr sz="1300"/>
                      </a:pPr>
                      <a:r>
                        <a:t>Actualización de oficio</a:t>
                      </a:r>
                    </a:p>
                  </a:txBody>
                  <a:tcPr anchor="ctr"/>
                </a:tc>
                <a:tc>
                  <a:txBody>
                    <a:bodyPr/>
                    <a:lstStyle/>
                    <a:p>
                      <a:pPr algn="ctr">
                        <a:defRPr sz="1300"/>
                      </a:pPr>
                      <a:r>
                        <a:rPr lang="es-MX"/>
                        <a:t>575</a:t>
                      </a:r>
                      <a:endParaRPr/>
                    </a:p>
                  </a:txBody>
                  <a:tcPr anchor="ctr"/>
                </a:tc>
                <a:tc>
                  <a:txBody>
                    <a:bodyPr/>
                    <a:lstStyle/>
                    <a:p>
                      <a:pPr algn="ctr">
                        <a:defRPr sz="1300"/>
                      </a:pPr>
                      <a:r>
                        <a:rPr lang="es-MX"/>
                        <a:t>14%</a:t>
                      </a:r>
                      <a:endParaRPr/>
                    </a:p>
                  </a:txBody>
                  <a:tcPr anchor="ctr"/>
                </a:tc>
                <a:extLst>
                  <a:ext uri="{0D108BD9-81ED-4DB2-BD59-A6C34878D82A}">
                    <a16:rowId xmlns:a16="http://schemas.microsoft.com/office/drawing/2014/main" val="10003"/>
                  </a:ext>
                </a:extLst>
              </a:tr>
              <a:tr h="532842">
                <a:tc>
                  <a:txBody>
                    <a:bodyPr/>
                    <a:lstStyle/>
                    <a:p>
                      <a:pPr>
                        <a:defRPr sz="1300"/>
                      </a:pPr>
                      <a:r>
                        <a:t>Suspensión de RUT</a:t>
                      </a:r>
                    </a:p>
                  </a:txBody>
                  <a:tcPr anchor="ctr"/>
                </a:tc>
                <a:tc>
                  <a:txBody>
                    <a:bodyPr/>
                    <a:lstStyle/>
                    <a:p>
                      <a:pPr algn="ctr">
                        <a:defRPr sz="1300"/>
                      </a:pPr>
                      <a:r>
                        <a:rPr lang="es-MX"/>
                        <a:t>941</a:t>
                      </a:r>
                      <a:endParaRPr/>
                    </a:p>
                  </a:txBody>
                  <a:tcPr anchor="ctr"/>
                </a:tc>
                <a:tc>
                  <a:txBody>
                    <a:bodyPr/>
                    <a:lstStyle/>
                    <a:p>
                      <a:pPr algn="ctr">
                        <a:defRPr sz="1300"/>
                      </a:pPr>
                      <a:r>
                        <a:rPr lang="es-MX"/>
                        <a:t>22%</a:t>
                      </a:r>
                      <a:endParaRPr/>
                    </a:p>
                  </a:txBody>
                  <a:tcPr anchor="ctr"/>
                </a:tc>
                <a:extLst>
                  <a:ext uri="{0D108BD9-81ED-4DB2-BD59-A6C34878D82A}">
                    <a16:rowId xmlns:a16="http://schemas.microsoft.com/office/drawing/2014/main" val="10004"/>
                  </a:ext>
                </a:extLst>
              </a:tr>
              <a:tr h="665953">
                <a:tc>
                  <a:txBody>
                    <a:bodyPr/>
                    <a:lstStyle/>
                    <a:p>
                      <a:pPr>
                        <a:defRPr sz="1300" b="1"/>
                      </a:pPr>
                      <a:r>
                        <a:rPr sz="1200"/>
                        <a:t>TOTAL ACTUACIONES</a:t>
                      </a:r>
                    </a:p>
                  </a:txBody>
                  <a:tcPr anchor="ctr">
                    <a:solidFill>
                      <a:srgbClr val="E6E6E6"/>
                    </a:solidFill>
                  </a:tcPr>
                </a:tc>
                <a:tc>
                  <a:txBody>
                    <a:bodyPr/>
                    <a:lstStyle/>
                    <a:p>
                      <a:pPr algn="ctr">
                        <a:defRPr sz="1300" b="1"/>
                      </a:pPr>
                      <a:r>
                        <a:rPr lang="es-MX"/>
                        <a:t>4.234</a:t>
                      </a:r>
                      <a:endParaRPr/>
                    </a:p>
                  </a:txBody>
                  <a:tcPr anchor="ctr">
                    <a:solidFill>
                      <a:srgbClr val="E6E6E6"/>
                    </a:solidFill>
                  </a:tcPr>
                </a:tc>
                <a:tc>
                  <a:txBody>
                    <a:bodyPr/>
                    <a:lstStyle/>
                    <a:p>
                      <a:pPr algn="ctr">
                        <a:defRPr sz="1300" b="1"/>
                      </a:pPr>
                      <a:r>
                        <a:rPr lang="es-MX"/>
                        <a:t>100%</a:t>
                      </a:r>
                      <a:endParaRPr/>
                    </a:p>
                  </a:txBody>
                  <a:tcPr anchor="ctr">
                    <a:solidFill>
                      <a:srgbClr val="E6E6E6"/>
                    </a:solidFill>
                  </a:tcPr>
                </a:tc>
                <a:extLst>
                  <a:ext uri="{0D108BD9-81ED-4DB2-BD59-A6C34878D82A}">
                    <a16:rowId xmlns:a16="http://schemas.microsoft.com/office/drawing/2014/main" val="10005"/>
                  </a:ext>
                </a:extLst>
              </a:tr>
            </a:tbl>
          </a:graphicData>
        </a:graphic>
      </p:graphicFrame>
      <p:graphicFrame>
        <p:nvGraphicFramePr>
          <p:cNvPr id="5" name="Table 3">
            <a:extLst>
              <a:ext uri="{FF2B5EF4-FFF2-40B4-BE49-F238E27FC236}">
                <a16:creationId xmlns:a16="http://schemas.microsoft.com/office/drawing/2014/main" id="{8335F5BF-698A-14BF-C6C5-C65A4202E0E2}"/>
              </a:ext>
            </a:extLst>
          </p:cNvPr>
          <p:cNvGraphicFramePr>
            <a:graphicFrameLocks noGrp="1"/>
          </p:cNvGraphicFramePr>
          <p:nvPr>
            <p:extLst>
              <p:ext uri="{D42A27DB-BD31-4B8C-83A1-F6EECF244321}">
                <p14:modId xmlns:p14="http://schemas.microsoft.com/office/powerpoint/2010/main" val="3906513778"/>
              </p:ext>
            </p:extLst>
          </p:nvPr>
        </p:nvGraphicFramePr>
        <p:xfrm>
          <a:off x="7056074" y="3187601"/>
          <a:ext cx="4381948" cy="2910797"/>
        </p:xfrm>
        <a:graphic>
          <a:graphicData uri="http://schemas.openxmlformats.org/drawingml/2006/table">
            <a:tbl>
              <a:tblPr firstRow="1" bandRow="1">
                <a:tableStyleId>{5C22544A-7EE6-4342-B048-85BDC9FD1C3A}</a:tableStyleId>
              </a:tblPr>
              <a:tblGrid>
                <a:gridCol w="1428128">
                  <a:extLst>
                    <a:ext uri="{9D8B030D-6E8A-4147-A177-3AD203B41FA5}">
                      <a16:colId xmlns:a16="http://schemas.microsoft.com/office/drawing/2014/main" val="20000"/>
                    </a:ext>
                  </a:extLst>
                </a:gridCol>
                <a:gridCol w="1517063">
                  <a:extLst>
                    <a:ext uri="{9D8B030D-6E8A-4147-A177-3AD203B41FA5}">
                      <a16:colId xmlns:a16="http://schemas.microsoft.com/office/drawing/2014/main" val="20001"/>
                    </a:ext>
                  </a:extLst>
                </a:gridCol>
                <a:gridCol w="1436757">
                  <a:extLst>
                    <a:ext uri="{9D8B030D-6E8A-4147-A177-3AD203B41FA5}">
                      <a16:colId xmlns:a16="http://schemas.microsoft.com/office/drawing/2014/main" val="20002"/>
                    </a:ext>
                  </a:extLst>
                </a:gridCol>
              </a:tblGrid>
              <a:tr h="358480">
                <a:tc>
                  <a:txBody>
                    <a:bodyPr/>
                    <a:lstStyle/>
                    <a:p>
                      <a:pPr marL="0" algn="ctr" defTabSz="914400" rtl="0" eaLnBrk="1" fontAlgn="ctr" latinLnBrk="0" hangingPunct="1">
                        <a:defRPr sz="1400" b="1">
                          <a:solidFill>
                            <a:srgbClr val="FFFFFF"/>
                          </a:solidFill>
                        </a:defRPr>
                      </a:pPr>
                      <a:r>
                        <a:rPr lang="es-MX" sz="1200" b="1" i="1" u="sng" kern="1200">
                          <a:solidFill>
                            <a:srgbClr val="FFFFFF"/>
                          </a:solidFill>
                          <a:latin typeface="+mn-lt"/>
                          <a:ea typeface="+mn-ea"/>
                          <a:cs typeface="+mn-cs"/>
                        </a:rPr>
                        <a:t>TIPO DE ACTUACIÓN</a:t>
                      </a:r>
                    </a:p>
                  </a:txBody>
                  <a:tcPr marL="9525" marR="9525" marT="9525" marB="0" anchor="ctr">
                    <a:solidFill>
                      <a:srgbClr val="00467F"/>
                    </a:solidFill>
                  </a:tcPr>
                </a:tc>
                <a:tc>
                  <a:txBody>
                    <a:bodyPr/>
                    <a:lstStyle/>
                    <a:p>
                      <a:pPr marL="0" algn="ctr" defTabSz="914400" rtl="0" eaLnBrk="1" fontAlgn="ctr" latinLnBrk="0" hangingPunct="1">
                        <a:defRPr sz="1400" b="1">
                          <a:solidFill>
                            <a:srgbClr val="FFFFFF"/>
                          </a:solidFill>
                        </a:defRPr>
                      </a:pPr>
                      <a:r>
                        <a:rPr lang="es-MX" sz="1200" b="1" i="1" u="sng" kern="1200">
                          <a:solidFill>
                            <a:srgbClr val="FFFFFF"/>
                          </a:solidFill>
                          <a:latin typeface="+mn-lt"/>
                          <a:ea typeface="+mn-ea"/>
                          <a:cs typeface="+mn-cs"/>
                        </a:rPr>
                        <a:t>N° DE ACTUACINES</a:t>
                      </a:r>
                    </a:p>
                  </a:txBody>
                  <a:tcPr marL="9525" marR="9525" marT="9525" marB="0" anchor="ctr">
                    <a:solidFill>
                      <a:srgbClr val="00467F"/>
                    </a:solidFill>
                  </a:tcPr>
                </a:tc>
                <a:tc>
                  <a:txBody>
                    <a:bodyPr/>
                    <a:lstStyle/>
                    <a:p>
                      <a:pPr marL="0" algn="ctr" defTabSz="914400" rtl="0" eaLnBrk="1" fontAlgn="ctr" latinLnBrk="0" hangingPunct="1">
                        <a:defRPr sz="1400" b="1">
                          <a:solidFill>
                            <a:srgbClr val="FFFFFF"/>
                          </a:solidFill>
                        </a:defRPr>
                      </a:pPr>
                      <a:r>
                        <a:rPr lang="es-MX" sz="1200" b="1" i="1" u="sng" kern="1200">
                          <a:solidFill>
                            <a:srgbClr val="FFFFFF"/>
                          </a:solidFill>
                          <a:latin typeface="+mn-lt"/>
                          <a:ea typeface="+mn-ea"/>
                          <a:cs typeface="+mn-cs"/>
                        </a:rPr>
                        <a:t>% DE PARTICIPACIÓN</a:t>
                      </a:r>
                    </a:p>
                  </a:txBody>
                  <a:tcPr marL="9525" marR="9525" marT="9525" marB="0" anchor="ctr">
                    <a:solidFill>
                      <a:srgbClr val="00467F"/>
                    </a:solidFill>
                  </a:tcPr>
                </a:tc>
                <a:extLst>
                  <a:ext uri="{0D108BD9-81ED-4DB2-BD59-A6C34878D82A}">
                    <a16:rowId xmlns:a16="http://schemas.microsoft.com/office/drawing/2014/main" val="10000"/>
                  </a:ext>
                </a:extLst>
              </a:tr>
              <a:tr h="482696">
                <a:tc>
                  <a:txBody>
                    <a:bodyPr/>
                    <a:lstStyle/>
                    <a:p>
                      <a:pPr>
                        <a:defRPr sz="1300"/>
                      </a:pPr>
                      <a:r>
                        <a:rPr sz="1300" b="0" kern="1200" err="1">
                          <a:solidFill>
                            <a:schemeClr val="dk1"/>
                          </a:solidFill>
                          <a:latin typeface="+mn-lt"/>
                          <a:ea typeface="+mn-ea"/>
                          <a:cs typeface="+mn-cs"/>
                        </a:rPr>
                        <a:t>Cancelación</a:t>
                      </a:r>
                      <a:r>
                        <a:rPr sz="1300" b="0" kern="1200">
                          <a:solidFill>
                            <a:schemeClr val="dk1"/>
                          </a:solidFill>
                          <a:latin typeface="+mn-lt"/>
                          <a:ea typeface="+mn-ea"/>
                          <a:cs typeface="+mn-cs"/>
                        </a:rPr>
                        <a:t> de </a:t>
                      </a:r>
                      <a:r>
                        <a:rPr sz="1300" b="0" kern="1200" err="1">
                          <a:solidFill>
                            <a:schemeClr val="dk1"/>
                          </a:solidFill>
                          <a:latin typeface="+mn-lt"/>
                          <a:ea typeface="+mn-ea"/>
                          <a:cs typeface="+mn-cs"/>
                        </a:rPr>
                        <a:t>oficio</a:t>
                      </a:r>
                      <a:endParaRPr sz="1300" b="0" kern="1200">
                        <a:solidFill>
                          <a:schemeClr val="dk1"/>
                        </a:solidFill>
                        <a:latin typeface="+mn-lt"/>
                        <a:ea typeface="+mn-ea"/>
                        <a:cs typeface="+mn-cs"/>
                      </a:endParaRPr>
                    </a:p>
                  </a:txBody>
                  <a:tcPr anchor="ctr"/>
                </a:tc>
                <a:tc>
                  <a:txBody>
                    <a:bodyPr/>
                    <a:lstStyle/>
                    <a:p>
                      <a:pPr algn="ctr">
                        <a:defRPr sz="1300"/>
                      </a:pPr>
                      <a:r>
                        <a:rPr lang="es-MX"/>
                        <a:t>19</a:t>
                      </a:r>
                      <a:endParaRPr/>
                    </a:p>
                  </a:txBody>
                  <a:tcPr anchor="ctr"/>
                </a:tc>
                <a:tc>
                  <a:txBody>
                    <a:bodyPr/>
                    <a:lstStyle/>
                    <a:p>
                      <a:pPr algn="ctr">
                        <a:defRPr sz="1300"/>
                      </a:pPr>
                      <a:r>
                        <a:rPr lang="es-MX"/>
                        <a:t>3.35%</a:t>
                      </a:r>
                      <a:endParaRPr/>
                    </a:p>
                  </a:txBody>
                  <a:tcPr anchor="ctr"/>
                </a:tc>
                <a:extLst>
                  <a:ext uri="{0D108BD9-81ED-4DB2-BD59-A6C34878D82A}">
                    <a16:rowId xmlns:a16="http://schemas.microsoft.com/office/drawing/2014/main" val="10001"/>
                  </a:ext>
                </a:extLst>
              </a:tr>
              <a:tr h="530471">
                <a:tc>
                  <a:txBody>
                    <a:bodyPr/>
                    <a:lstStyle/>
                    <a:p>
                      <a:pPr>
                        <a:defRPr sz="1300"/>
                      </a:pPr>
                      <a:r>
                        <a:rPr sz="1300" b="0" kern="1200">
                          <a:solidFill>
                            <a:schemeClr val="dk1"/>
                          </a:solidFill>
                          <a:latin typeface="+mn-lt"/>
                          <a:ea typeface="+mn-ea"/>
                          <a:cs typeface="+mn-cs"/>
                        </a:rPr>
                        <a:t>Levantamiento suspensión RUT</a:t>
                      </a:r>
                    </a:p>
                  </a:txBody>
                  <a:tcPr anchor="ctr"/>
                </a:tc>
                <a:tc>
                  <a:txBody>
                    <a:bodyPr/>
                    <a:lstStyle/>
                    <a:p>
                      <a:pPr algn="ctr">
                        <a:defRPr sz="1300"/>
                      </a:pPr>
                      <a:r>
                        <a:rPr lang="es-MX"/>
                        <a:t>380</a:t>
                      </a:r>
                    </a:p>
                    <a:p>
                      <a:pPr algn="ctr">
                        <a:defRPr sz="1300"/>
                      </a:pPr>
                      <a:endParaRPr/>
                    </a:p>
                  </a:txBody>
                  <a:tcPr anchor="ctr"/>
                </a:tc>
                <a:tc>
                  <a:txBody>
                    <a:bodyPr/>
                    <a:lstStyle/>
                    <a:p>
                      <a:pPr algn="ctr">
                        <a:defRPr sz="1300"/>
                      </a:pPr>
                      <a:r>
                        <a:rPr lang="es-MX"/>
                        <a:t>67.02%</a:t>
                      </a:r>
                      <a:endParaRPr/>
                    </a:p>
                  </a:txBody>
                  <a:tcPr anchor="ctr"/>
                </a:tc>
                <a:extLst>
                  <a:ext uri="{0D108BD9-81ED-4DB2-BD59-A6C34878D82A}">
                    <a16:rowId xmlns:a16="http://schemas.microsoft.com/office/drawing/2014/main" val="10002"/>
                  </a:ext>
                </a:extLst>
              </a:tr>
              <a:tr h="409220">
                <a:tc>
                  <a:txBody>
                    <a:bodyPr/>
                    <a:lstStyle/>
                    <a:p>
                      <a:pPr>
                        <a:defRPr sz="1300"/>
                      </a:pPr>
                      <a:r>
                        <a:rPr sz="1300" b="0" kern="1200">
                          <a:solidFill>
                            <a:schemeClr val="dk1"/>
                          </a:solidFill>
                          <a:latin typeface="+mn-lt"/>
                          <a:ea typeface="+mn-ea"/>
                          <a:cs typeface="+mn-cs"/>
                        </a:rPr>
                        <a:t>Actualización de oficio</a:t>
                      </a:r>
                    </a:p>
                  </a:txBody>
                  <a:tcPr anchor="ctr"/>
                </a:tc>
                <a:tc>
                  <a:txBody>
                    <a:bodyPr/>
                    <a:lstStyle/>
                    <a:p>
                      <a:pPr algn="ctr">
                        <a:defRPr sz="1300"/>
                      </a:pPr>
                      <a:r>
                        <a:rPr lang="es-MX"/>
                        <a:t>122</a:t>
                      </a:r>
                      <a:endParaRPr/>
                    </a:p>
                  </a:txBody>
                  <a:tcPr anchor="ctr"/>
                </a:tc>
                <a:tc>
                  <a:txBody>
                    <a:bodyPr/>
                    <a:lstStyle/>
                    <a:p>
                      <a:pPr algn="ctr">
                        <a:defRPr sz="1300"/>
                      </a:pPr>
                      <a:r>
                        <a:rPr lang="es-MX"/>
                        <a:t>21.52%</a:t>
                      </a:r>
                      <a:endParaRPr/>
                    </a:p>
                  </a:txBody>
                  <a:tcPr anchor="ctr"/>
                </a:tc>
                <a:extLst>
                  <a:ext uri="{0D108BD9-81ED-4DB2-BD59-A6C34878D82A}">
                    <a16:rowId xmlns:a16="http://schemas.microsoft.com/office/drawing/2014/main" val="10003"/>
                  </a:ext>
                </a:extLst>
              </a:tr>
              <a:tr h="447112">
                <a:tc>
                  <a:txBody>
                    <a:bodyPr/>
                    <a:lstStyle/>
                    <a:p>
                      <a:pPr>
                        <a:defRPr sz="1300"/>
                      </a:pPr>
                      <a:r>
                        <a:rPr sz="1300" b="0" kern="1200">
                          <a:solidFill>
                            <a:schemeClr val="dk1"/>
                          </a:solidFill>
                          <a:latin typeface="+mn-lt"/>
                          <a:ea typeface="+mn-ea"/>
                          <a:cs typeface="+mn-cs"/>
                        </a:rPr>
                        <a:t>Suspensión de RUT</a:t>
                      </a:r>
                    </a:p>
                  </a:txBody>
                  <a:tcPr anchor="ctr"/>
                </a:tc>
                <a:tc>
                  <a:txBody>
                    <a:bodyPr/>
                    <a:lstStyle/>
                    <a:p>
                      <a:pPr algn="ctr">
                        <a:defRPr sz="1300"/>
                      </a:pPr>
                      <a:r>
                        <a:rPr lang="es-MX"/>
                        <a:t>46</a:t>
                      </a:r>
                      <a:endParaRPr/>
                    </a:p>
                  </a:txBody>
                  <a:tcPr anchor="ctr"/>
                </a:tc>
                <a:tc>
                  <a:txBody>
                    <a:bodyPr/>
                    <a:lstStyle/>
                    <a:p>
                      <a:pPr algn="ctr">
                        <a:defRPr sz="1300"/>
                      </a:pPr>
                      <a:r>
                        <a:rPr lang="es-MX"/>
                        <a:t>8.11%</a:t>
                      </a:r>
                      <a:endParaRPr/>
                    </a:p>
                  </a:txBody>
                  <a:tcPr anchor="ctr"/>
                </a:tc>
                <a:extLst>
                  <a:ext uri="{0D108BD9-81ED-4DB2-BD59-A6C34878D82A}">
                    <a16:rowId xmlns:a16="http://schemas.microsoft.com/office/drawing/2014/main" val="10004"/>
                  </a:ext>
                </a:extLst>
              </a:tr>
              <a:tr h="558806">
                <a:tc>
                  <a:txBody>
                    <a:bodyPr/>
                    <a:lstStyle/>
                    <a:p>
                      <a:pPr>
                        <a:defRPr sz="1300" b="1"/>
                      </a:pPr>
                      <a:r>
                        <a:rPr sz="1200" b="1" kern="1200">
                          <a:solidFill>
                            <a:schemeClr val="dk1"/>
                          </a:solidFill>
                          <a:latin typeface="+mn-lt"/>
                          <a:ea typeface="+mn-ea"/>
                          <a:cs typeface="+mn-cs"/>
                        </a:rPr>
                        <a:t>TOTAL ACTUACIONES</a:t>
                      </a:r>
                    </a:p>
                  </a:txBody>
                  <a:tcPr anchor="ctr">
                    <a:solidFill>
                      <a:srgbClr val="E6E6E6"/>
                    </a:solidFill>
                  </a:tcPr>
                </a:tc>
                <a:tc>
                  <a:txBody>
                    <a:bodyPr/>
                    <a:lstStyle/>
                    <a:p>
                      <a:pPr algn="ctr">
                        <a:defRPr sz="1300" b="1"/>
                      </a:pPr>
                      <a:r>
                        <a:rPr lang="es-MX"/>
                        <a:t>362</a:t>
                      </a:r>
                      <a:endParaRPr/>
                    </a:p>
                  </a:txBody>
                  <a:tcPr anchor="ctr">
                    <a:solidFill>
                      <a:srgbClr val="E6E6E6"/>
                    </a:solidFill>
                  </a:tcPr>
                </a:tc>
                <a:tc>
                  <a:txBody>
                    <a:bodyPr/>
                    <a:lstStyle/>
                    <a:p>
                      <a:pPr algn="ctr">
                        <a:defRPr sz="1300" b="1"/>
                      </a:pPr>
                      <a:r>
                        <a:rPr lang="es-MX"/>
                        <a:t>100%</a:t>
                      </a:r>
                      <a:endParaRPr/>
                    </a:p>
                  </a:txBody>
                  <a:tcPr anchor="ctr">
                    <a:solidFill>
                      <a:srgbClr val="E6E6E6"/>
                    </a:solidFill>
                  </a:tcPr>
                </a:tc>
                <a:extLst>
                  <a:ext uri="{0D108BD9-81ED-4DB2-BD59-A6C34878D82A}">
                    <a16:rowId xmlns:a16="http://schemas.microsoft.com/office/drawing/2014/main" val="10005"/>
                  </a:ext>
                </a:extLst>
              </a:tr>
            </a:tbl>
          </a:graphicData>
        </a:graphic>
      </p:graphicFrame>
      <p:sp>
        <p:nvSpPr>
          <p:cNvPr id="8" name="TextBox 2">
            <a:extLst>
              <a:ext uri="{FF2B5EF4-FFF2-40B4-BE49-F238E27FC236}">
                <a16:creationId xmlns:a16="http://schemas.microsoft.com/office/drawing/2014/main" id="{DEE4A0B9-BF4F-B852-9A8C-FAAA9FE11F06}"/>
              </a:ext>
            </a:extLst>
          </p:cNvPr>
          <p:cNvSpPr txBox="1"/>
          <p:nvPr/>
        </p:nvSpPr>
        <p:spPr>
          <a:xfrm>
            <a:off x="6502482" y="2377158"/>
            <a:ext cx="5489131" cy="400110"/>
          </a:xfrm>
          <a:prstGeom prst="rect">
            <a:avLst/>
          </a:prstGeom>
          <a:noFill/>
        </p:spPr>
        <p:txBody>
          <a:bodyPr wrap="none">
            <a:spAutoFit/>
          </a:bodyPr>
          <a:lstStyle/>
          <a:p>
            <a:pPr algn="l">
              <a:defRPr sz="2800" b="1">
                <a:solidFill>
                  <a:srgbClr val="00467F"/>
                </a:solidFill>
              </a:defRPr>
            </a:pPr>
            <a:r>
              <a:rPr lang="es-MX" sz="2000"/>
              <a:t>ACTUACIONES DE OFICIO RUT – I TRIMESTRE 2026</a:t>
            </a:r>
          </a:p>
        </p:txBody>
      </p:sp>
    </p:spTree>
    <p:extLst>
      <p:ext uri="{BB962C8B-B14F-4D97-AF65-F5344CB8AC3E}">
        <p14:creationId xmlns:p14="http://schemas.microsoft.com/office/powerpoint/2010/main" val="14405681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9370098-0DA3-4AA1-A8B7-68796DF5329F}"/>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88A59C76-15C7-44FC-83C5-C4716FBA7318}"/>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38C57BB9-BF33-35A5-1952-CEE1FB94A7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660" y="191055"/>
            <a:ext cx="1565263" cy="1565263"/>
          </a:xfrm>
          <a:prstGeom prst="rect">
            <a:avLst/>
          </a:prstGeom>
        </p:spPr>
      </p:pic>
      <p:pic>
        <p:nvPicPr>
          <p:cNvPr id="9" name="Imagen 8" descr="Logotipo&#10;&#10;Descripción generada automáticamente">
            <a:extLst>
              <a:ext uri="{FF2B5EF4-FFF2-40B4-BE49-F238E27FC236}">
                <a16:creationId xmlns:a16="http://schemas.microsoft.com/office/drawing/2014/main" id="{7AE83EED-B8C0-1B38-9D72-686FC20DD7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9691" y="206476"/>
            <a:ext cx="2135834" cy="2096035"/>
          </a:xfrm>
          <a:prstGeom prst="rect">
            <a:avLst/>
          </a:prstGeom>
        </p:spPr>
      </p:pic>
      <p:cxnSp>
        <p:nvCxnSpPr>
          <p:cNvPr id="11" name="Conector recto 10">
            <a:extLst>
              <a:ext uri="{FF2B5EF4-FFF2-40B4-BE49-F238E27FC236}">
                <a16:creationId xmlns:a16="http://schemas.microsoft.com/office/drawing/2014/main" id="{E47EA4AA-3D40-FFDA-1ECD-C13F24A3ACDE}"/>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graphicFrame>
        <p:nvGraphicFramePr>
          <p:cNvPr id="2" name="Tabla 1">
            <a:extLst>
              <a:ext uri="{FF2B5EF4-FFF2-40B4-BE49-F238E27FC236}">
                <a16:creationId xmlns:a16="http://schemas.microsoft.com/office/drawing/2014/main" id="{5C77B4FE-3AD0-19AB-C880-4776DD8BFD3C}"/>
              </a:ext>
            </a:extLst>
          </p:cNvPr>
          <p:cNvGraphicFramePr>
            <a:graphicFrameLocks noGrp="1"/>
          </p:cNvGraphicFramePr>
          <p:nvPr>
            <p:extLst>
              <p:ext uri="{D42A27DB-BD31-4B8C-83A1-F6EECF244321}">
                <p14:modId xmlns:p14="http://schemas.microsoft.com/office/powerpoint/2010/main" val="1318575590"/>
              </p:ext>
            </p:extLst>
          </p:nvPr>
        </p:nvGraphicFramePr>
        <p:xfrm>
          <a:off x="603519" y="2177470"/>
          <a:ext cx="5213288" cy="3574849"/>
        </p:xfrm>
        <a:graphic>
          <a:graphicData uri="http://schemas.openxmlformats.org/drawingml/2006/table">
            <a:tbl>
              <a:tblPr firstRow="1" bandRow="1">
                <a:tableStyleId>{5FD0F851-EC5A-4D38-B0AD-8093EC10F338}</a:tableStyleId>
              </a:tblPr>
              <a:tblGrid>
                <a:gridCol w="1399011">
                  <a:extLst>
                    <a:ext uri="{9D8B030D-6E8A-4147-A177-3AD203B41FA5}">
                      <a16:colId xmlns:a16="http://schemas.microsoft.com/office/drawing/2014/main" val="1259553180"/>
                    </a:ext>
                  </a:extLst>
                </a:gridCol>
                <a:gridCol w="588075">
                  <a:extLst>
                    <a:ext uri="{9D8B030D-6E8A-4147-A177-3AD203B41FA5}">
                      <a16:colId xmlns:a16="http://schemas.microsoft.com/office/drawing/2014/main" val="2944293855"/>
                    </a:ext>
                  </a:extLst>
                </a:gridCol>
                <a:gridCol w="921989">
                  <a:extLst>
                    <a:ext uri="{9D8B030D-6E8A-4147-A177-3AD203B41FA5}">
                      <a16:colId xmlns:a16="http://schemas.microsoft.com/office/drawing/2014/main" val="2199467398"/>
                    </a:ext>
                  </a:extLst>
                </a:gridCol>
                <a:gridCol w="792240">
                  <a:extLst>
                    <a:ext uri="{9D8B030D-6E8A-4147-A177-3AD203B41FA5}">
                      <a16:colId xmlns:a16="http://schemas.microsoft.com/office/drawing/2014/main" val="1212711449"/>
                    </a:ext>
                  </a:extLst>
                </a:gridCol>
                <a:gridCol w="994498">
                  <a:extLst>
                    <a:ext uri="{9D8B030D-6E8A-4147-A177-3AD203B41FA5}">
                      <a16:colId xmlns:a16="http://schemas.microsoft.com/office/drawing/2014/main" val="758781205"/>
                    </a:ext>
                  </a:extLst>
                </a:gridCol>
                <a:gridCol w="517475">
                  <a:extLst>
                    <a:ext uri="{9D8B030D-6E8A-4147-A177-3AD203B41FA5}">
                      <a16:colId xmlns:a16="http://schemas.microsoft.com/office/drawing/2014/main" val="534369950"/>
                    </a:ext>
                  </a:extLst>
                </a:gridCol>
              </a:tblGrid>
              <a:tr h="622420">
                <a:tc gridSpan="6">
                  <a:txBody>
                    <a:bodyPr/>
                    <a:lstStyle/>
                    <a:p>
                      <a:pPr algn="ctr" fontAlgn="ctr"/>
                      <a:r>
                        <a:rPr lang="es-CO" sz="2000" u="none" strike="noStrike" dirty="0">
                          <a:effectLst/>
                        </a:rPr>
                        <a:t>CONSOLIDADO DE SOLICITUDES SUJETAS A VERIFICACION ENERO – DICIEMBRE 2025</a:t>
                      </a:r>
                      <a:endParaRPr lang="es-CO" sz="2000" b="1" i="0" u="none" strike="noStrike" dirty="0">
                        <a:solidFill>
                          <a:srgbClr val="FFFFFF"/>
                        </a:solidFill>
                        <a:effectLst/>
                        <a:latin typeface="Calibri Light" panose="020F0302020204030204" pitchFamily="34" charset="0"/>
                      </a:endParaRPr>
                    </a:p>
                  </a:txBody>
                  <a:tcPr marL="0" marR="0" marT="0" marB="0" anchor="ct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102845527"/>
                  </a:ext>
                </a:extLst>
              </a:tr>
              <a:tr h="540522">
                <a:tc>
                  <a:txBody>
                    <a:bodyPr/>
                    <a:lstStyle/>
                    <a:p>
                      <a:pPr algn="ctr" fontAlgn="b"/>
                      <a:r>
                        <a:rPr lang="es-CO" sz="1700" b="1" u="none" strike="noStrike" dirty="0">
                          <a:effectLst/>
                        </a:rPr>
                        <a:t>Concepto</a:t>
                      </a:r>
                      <a:endParaRPr lang="es-CO" sz="1700" b="1" i="0" u="none" strike="noStrike" dirty="0">
                        <a:solidFill>
                          <a:srgbClr val="000000"/>
                        </a:solidFill>
                        <a:effectLst/>
                        <a:latin typeface="Calibri Light" panose="020F0302020204030204" pitchFamily="34" charset="0"/>
                      </a:endParaRPr>
                    </a:p>
                  </a:txBody>
                  <a:tcPr marL="0" marR="0" marT="0" marB="0" anchor="b"/>
                </a:tc>
                <a:tc>
                  <a:txBody>
                    <a:bodyPr/>
                    <a:lstStyle/>
                    <a:p>
                      <a:pPr algn="ctr" fontAlgn="b"/>
                      <a:r>
                        <a:rPr lang="es-CO" sz="1700" b="1" u="none" strike="noStrike">
                          <a:effectLst/>
                        </a:rPr>
                        <a:t>Inv. Inicial</a:t>
                      </a:r>
                      <a:endParaRPr lang="es-CO" sz="1700" b="1" i="0" u="none" strike="noStrike">
                        <a:solidFill>
                          <a:srgbClr val="000000"/>
                        </a:solidFill>
                        <a:effectLst/>
                        <a:latin typeface="Calibri Light" panose="020F0302020204030204" pitchFamily="34" charset="0"/>
                      </a:endParaRPr>
                    </a:p>
                  </a:txBody>
                  <a:tcPr marL="0" marR="0" marT="0" marB="0" anchor="b"/>
                </a:tc>
                <a:tc>
                  <a:txBody>
                    <a:bodyPr/>
                    <a:lstStyle/>
                    <a:p>
                      <a:pPr algn="ctr" fontAlgn="b"/>
                      <a:r>
                        <a:rPr lang="es-CO" sz="1700" b="1" u="none" strike="noStrike">
                          <a:effectLst/>
                        </a:rPr>
                        <a:t>Recibidas</a:t>
                      </a:r>
                      <a:endParaRPr lang="es-CO" sz="1700" b="1" i="0" u="none" strike="noStrike">
                        <a:solidFill>
                          <a:srgbClr val="000000"/>
                        </a:solidFill>
                        <a:effectLst/>
                        <a:latin typeface="Calibri Light" panose="020F0302020204030204" pitchFamily="34" charset="0"/>
                      </a:endParaRPr>
                    </a:p>
                  </a:txBody>
                  <a:tcPr marL="0" marR="0" marT="0" marB="0" anchor="b"/>
                </a:tc>
                <a:tc>
                  <a:txBody>
                    <a:bodyPr/>
                    <a:lstStyle/>
                    <a:p>
                      <a:pPr algn="ctr" fontAlgn="b"/>
                      <a:r>
                        <a:rPr lang="es-CO" sz="1700" b="1" u="none" strike="noStrike">
                          <a:effectLst/>
                        </a:rPr>
                        <a:t>Subtotal</a:t>
                      </a:r>
                      <a:endParaRPr lang="es-CO" sz="1700" b="1" i="0" u="none" strike="noStrike">
                        <a:solidFill>
                          <a:srgbClr val="000000"/>
                        </a:solidFill>
                        <a:effectLst/>
                        <a:latin typeface="Calibri Light" panose="020F0302020204030204" pitchFamily="34" charset="0"/>
                      </a:endParaRPr>
                    </a:p>
                  </a:txBody>
                  <a:tcPr marL="0" marR="0" marT="0" marB="0" anchor="b"/>
                </a:tc>
                <a:tc>
                  <a:txBody>
                    <a:bodyPr/>
                    <a:lstStyle/>
                    <a:p>
                      <a:pPr algn="ctr" fontAlgn="b"/>
                      <a:r>
                        <a:rPr lang="es-CO" sz="1700" b="1" u="none" strike="noStrike">
                          <a:effectLst/>
                        </a:rPr>
                        <a:t>Terminada</a:t>
                      </a:r>
                      <a:endParaRPr lang="es-CO" sz="1700" b="1" i="0" u="none" strike="noStrike">
                        <a:solidFill>
                          <a:srgbClr val="000000"/>
                        </a:solidFill>
                        <a:effectLst/>
                        <a:latin typeface="Calibri Light" panose="020F0302020204030204" pitchFamily="34" charset="0"/>
                      </a:endParaRPr>
                    </a:p>
                  </a:txBody>
                  <a:tcPr marL="0" marR="0" marT="0" marB="0" anchor="b"/>
                </a:tc>
                <a:tc>
                  <a:txBody>
                    <a:bodyPr/>
                    <a:lstStyle/>
                    <a:p>
                      <a:pPr algn="ctr" fontAlgn="b"/>
                      <a:r>
                        <a:rPr lang="es-CO" sz="1700" b="1" u="none" strike="noStrike">
                          <a:effectLst/>
                        </a:rPr>
                        <a:t>Inv. Final</a:t>
                      </a:r>
                      <a:endParaRPr lang="es-CO" sz="1700" b="1" i="0" u="none" strike="noStrike">
                        <a:solidFill>
                          <a:srgbClr val="000000"/>
                        </a:solidFill>
                        <a:effectLst/>
                        <a:latin typeface="Calibri Light" panose="020F0302020204030204" pitchFamily="34" charset="0"/>
                      </a:endParaRPr>
                    </a:p>
                  </a:txBody>
                  <a:tcPr marL="0" marR="0" marT="0" marB="0" anchor="b"/>
                </a:tc>
                <a:extLst>
                  <a:ext uri="{0D108BD9-81ED-4DB2-BD59-A6C34878D82A}">
                    <a16:rowId xmlns:a16="http://schemas.microsoft.com/office/drawing/2014/main" val="1570715620"/>
                  </a:ext>
                </a:extLst>
              </a:tr>
              <a:tr h="763565">
                <a:tc>
                  <a:txBody>
                    <a:bodyPr/>
                    <a:lstStyle/>
                    <a:p>
                      <a:pPr algn="l" fontAlgn="b"/>
                      <a:r>
                        <a:rPr lang="es-CO" sz="1700" u="none" strike="noStrike" dirty="0">
                          <a:effectLst/>
                        </a:rPr>
                        <a:t>05-Cancelación RUT </a:t>
                      </a:r>
                      <a:endParaRPr lang="es-CO" sz="1700" b="1" i="0" u="none" strike="noStrike" dirty="0">
                        <a:solidFill>
                          <a:srgbClr val="000000"/>
                        </a:solidFill>
                        <a:effectLst/>
                        <a:latin typeface="Calibri Light" panose="020F0302020204030204" pitchFamily="34" charset="0"/>
                      </a:endParaRPr>
                    </a:p>
                  </a:txBody>
                  <a:tcPr marL="0" marR="0" marT="0" marB="0" anchor="b"/>
                </a:tc>
                <a:tc>
                  <a:txBody>
                    <a:bodyPr/>
                    <a:lstStyle/>
                    <a:p>
                      <a:pPr algn="ctr" fontAlgn="b"/>
                      <a:r>
                        <a:rPr lang="es-CO" sz="1700" u="none" strike="noStrike">
                          <a:effectLst/>
                        </a:rPr>
                        <a:t>6</a:t>
                      </a:r>
                      <a:endParaRPr lang="es-CO" sz="1700" b="0" i="0" u="none" strike="noStrike">
                        <a:solidFill>
                          <a:srgbClr val="000000"/>
                        </a:solidFill>
                        <a:effectLst/>
                        <a:latin typeface="Calibri Light" panose="020F0302020204030204" pitchFamily="34" charset="0"/>
                      </a:endParaRPr>
                    </a:p>
                  </a:txBody>
                  <a:tcPr marL="0" marR="0" marT="0" marB="0" anchor="b"/>
                </a:tc>
                <a:tc>
                  <a:txBody>
                    <a:bodyPr/>
                    <a:lstStyle/>
                    <a:p>
                      <a:pPr algn="ctr" fontAlgn="b"/>
                      <a:r>
                        <a:rPr lang="es-CO" sz="1700" u="none" strike="noStrike">
                          <a:effectLst/>
                        </a:rPr>
                        <a:t>189</a:t>
                      </a:r>
                      <a:endParaRPr lang="es-CO" sz="1700" b="0" i="0" u="none" strike="noStrike">
                        <a:solidFill>
                          <a:srgbClr val="000000"/>
                        </a:solidFill>
                        <a:effectLst/>
                        <a:latin typeface="Calibri Light" panose="020F0302020204030204" pitchFamily="34" charset="0"/>
                      </a:endParaRPr>
                    </a:p>
                  </a:txBody>
                  <a:tcPr marL="0" marR="0" marT="0" marB="0" anchor="b"/>
                </a:tc>
                <a:tc>
                  <a:txBody>
                    <a:bodyPr/>
                    <a:lstStyle/>
                    <a:p>
                      <a:pPr algn="ctr" fontAlgn="b"/>
                      <a:r>
                        <a:rPr lang="es-CO" sz="1700" u="none" strike="noStrike">
                          <a:effectLst/>
                        </a:rPr>
                        <a:t>195</a:t>
                      </a:r>
                      <a:endParaRPr lang="es-CO" sz="1700" b="0" i="0" u="none" strike="noStrike">
                        <a:solidFill>
                          <a:srgbClr val="000000"/>
                        </a:solidFill>
                        <a:effectLst/>
                        <a:latin typeface="Calibri Light" panose="020F0302020204030204" pitchFamily="34" charset="0"/>
                      </a:endParaRPr>
                    </a:p>
                  </a:txBody>
                  <a:tcPr marL="0" marR="0" marT="0" marB="0" anchor="b"/>
                </a:tc>
                <a:tc>
                  <a:txBody>
                    <a:bodyPr/>
                    <a:lstStyle/>
                    <a:p>
                      <a:pPr algn="ctr" fontAlgn="b"/>
                      <a:r>
                        <a:rPr lang="es-CO" sz="1600" u="none" strike="noStrike">
                          <a:effectLst/>
                        </a:rPr>
                        <a:t>191</a:t>
                      </a:r>
                      <a:endParaRPr lang="es-CO" sz="16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s-CO" sz="1700" u="none" strike="noStrike">
                          <a:effectLst/>
                        </a:rPr>
                        <a:t>4</a:t>
                      </a:r>
                      <a:endParaRPr lang="es-CO" sz="1700" b="1" i="0" u="none" strike="noStrike">
                        <a:solidFill>
                          <a:srgbClr val="FF0000"/>
                        </a:solidFill>
                        <a:effectLst/>
                        <a:latin typeface="Calibri Light" panose="020F0302020204030204" pitchFamily="34" charset="0"/>
                      </a:endParaRPr>
                    </a:p>
                  </a:txBody>
                  <a:tcPr marL="0" marR="0" marT="0" marB="0" anchor="b"/>
                </a:tc>
                <a:extLst>
                  <a:ext uri="{0D108BD9-81ED-4DB2-BD59-A6C34878D82A}">
                    <a16:rowId xmlns:a16="http://schemas.microsoft.com/office/drawing/2014/main" val="1882797708"/>
                  </a:ext>
                </a:extLst>
              </a:tr>
              <a:tr h="509044">
                <a:tc>
                  <a:txBody>
                    <a:bodyPr/>
                    <a:lstStyle/>
                    <a:p>
                      <a:pPr algn="l" fontAlgn="b"/>
                      <a:r>
                        <a:rPr lang="es-CO" sz="1700" u="none" strike="noStrike" dirty="0">
                          <a:effectLst/>
                        </a:rPr>
                        <a:t>21-Retiro de IVA</a:t>
                      </a:r>
                      <a:endParaRPr lang="es-CO" sz="1700" b="1" i="0" u="none" strike="noStrike" dirty="0">
                        <a:solidFill>
                          <a:srgbClr val="000000"/>
                        </a:solidFill>
                        <a:effectLst/>
                        <a:latin typeface="Calibri Light" panose="020F0302020204030204" pitchFamily="34" charset="0"/>
                      </a:endParaRPr>
                    </a:p>
                  </a:txBody>
                  <a:tcPr marL="0" marR="0" marT="0" marB="0" anchor="b"/>
                </a:tc>
                <a:tc>
                  <a:txBody>
                    <a:bodyPr/>
                    <a:lstStyle/>
                    <a:p>
                      <a:pPr algn="ctr" fontAlgn="b"/>
                      <a:r>
                        <a:rPr lang="es-CO" sz="1700" u="none" strike="noStrike">
                          <a:effectLst/>
                        </a:rPr>
                        <a:t>0</a:t>
                      </a:r>
                      <a:endParaRPr lang="es-CO" sz="1700" b="0" i="0" u="none" strike="noStrike">
                        <a:solidFill>
                          <a:srgbClr val="000000"/>
                        </a:solidFill>
                        <a:effectLst/>
                        <a:latin typeface="Calibri Light" panose="020F0302020204030204" pitchFamily="34" charset="0"/>
                      </a:endParaRPr>
                    </a:p>
                  </a:txBody>
                  <a:tcPr marL="0" marR="0" marT="0" marB="0" anchor="b"/>
                </a:tc>
                <a:tc>
                  <a:txBody>
                    <a:bodyPr/>
                    <a:lstStyle/>
                    <a:p>
                      <a:pPr algn="ctr" fontAlgn="b"/>
                      <a:r>
                        <a:rPr lang="es-CO" sz="1700" u="none" strike="noStrike">
                          <a:effectLst/>
                        </a:rPr>
                        <a:t>57</a:t>
                      </a:r>
                      <a:endParaRPr lang="es-CO" sz="1700" b="0" i="0" u="none" strike="noStrike">
                        <a:solidFill>
                          <a:srgbClr val="000000"/>
                        </a:solidFill>
                        <a:effectLst/>
                        <a:latin typeface="Calibri Light" panose="020F0302020204030204" pitchFamily="34" charset="0"/>
                      </a:endParaRPr>
                    </a:p>
                  </a:txBody>
                  <a:tcPr marL="0" marR="0" marT="0" marB="0" anchor="b"/>
                </a:tc>
                <a:tc>
                  <a:txBody>
                    <a:bodyPr/>
                    <a:lstStyle/>
                    <a:p>
                      <a:pPr algn="ctr" fontAlgn="b"/>
                      <a:r>
                        <a:rPr lang="es-CO" sz="1700" u="none" strike="noStrike">
                          <a:effectLst/>
                        </a:rPr>
                        <a:t>57</a:t>
                      </a:r>
                      <a:endParaRPr lang="es-CO" sz="1700" b="0" i="0" u="none" strike="noStrike">
                        <a:solidFill>
                          <a:srgbClr val="000000"/>
                        </a:solidFill>
                        <a:effectLst/>
                        <a:latin typeface="Calibri Light" panose="020F0302020204030204" pitchFamily="34" charset="0"/>
                      </a:endParaRPr>
                    </a:p>
                  </a:txBody>
                  <a:tcPr marL="0" marR="0" marT="0" marB="0" anchor="b"/>
                </a:tc>
                <a:tc>
                  <a:txBody>
                    <a:bodyPr/>
                    <a:lstStyle/>
                    <a:p>
                      <a:pPr algn="ctr" fontAlgn="b"/>
                      <a:r>
                        <a:rPr lang="es-CO" sz="1700" u="none" strike="noStrike">
                          <a:effectLst/>
                        </a:rPr>
                        <a:t>55</a:t>
                      </a:r>
                      <a:endParaRPr lang="es-CO" sz="1700" b="0" i="0" u="none" strike="noStrike">
                        <a:solidFill>
                          <a:srgbClr val="000000"/>
                        </a:solidFill>
                        <a:effectLst/>
                        <a:latin typeface="Calibri Light" panose="020F0302020204030204" pitchFamily="34" charset="0"/>
                      </a:endParaRPr>
                    </a:p>
                  </a:txBody>
                  <a:tcPr marL="0" marR="0" marT="0" marB="0" anchor="b"/>
                </a:tc>
                <a:tc>
                  <a:txBody>
                    <a:bodyPr/>
                    <a:lstStyle/>
                    <a:p>
                      <a:pPr algn="ctr" fontAlgn="b"/>
                      <a:r>
                        <a:rPr lang="es-CO" sz="1700" u="none" strike="noStrike">
                          <a:effectLst/>
                        </a:rPr>
                        <a:t>2</a:t>
                      </a:r>
                      <a:endParaRPr lang="es-CO" sz="1700" b="1" i="0" u="none" strike="noStrike">
                        <a:solidFill>
                          <a:srgbClr val="FF0000"/>
                        </a:solidFill>
                        <a:effectLst/>
                        <a:latin typeface="Calibri Light" panose="020F0302020204030204" pitchFamily="34" charset="0"/>
                      </a:endParaRPr>
                    </a:p>
                  </a:txBody>
                  <a:tcPr marL="0" marR="0" marT="0" marB="0" anchor="b"/>
                </a:tc>
                <a:extLst>
                  <a:ext uri="{0D108BD9-81ED-4DB2-BD59-A6C34878D82A}">
                    <a16:rowId xmlns:a16="http://schemas.microsoft.com/office/drawing/2014/main" val="203034064"/>
                  </a:ext>
                </a:extLst>
              </a:tr>
              <a:tr h="540522">
                <a:tc>
                  <a:txBody>
                    <a:bodyPr/>
                    <a:lstStyle/>
                    <a:p>
                      <a:pPr algn="l" fontAlgn="b"/>
                      <a:r>
                        <a:rPr lang="es-CO" sz="1700" u="none" strike="noStrike" dirty="0">
                          <a:effectLst/>
                        </a:rPr>
                        <a:t>22-Retiro de </a:t>
                      </a:r>
                      <a:r>
                        <a:rPr lang="es-CO" sz="1700" u="none" strike="noStrike" dirty="0" err="1">
                          <a:effectLst/>
                        </a:rPr>
                        <a:t>Ipoconsumo</a:t>
                      </a:r>
                      <a:endParaRPr lang="es-CO" sz="1700" b="1" i="0" u="none" strike="noStrike" dirty="0">
                        <a:solidFill>
                          <a:srgbClr val="000000"/>
                        </a:solidFill>
                        <a:effectLst/>
                        <a:latin typeface="Calibri Light" panose="020F0302020204030204" pitchFamily="34" charset="0"/>
                      </a:endParaRPr>
                    </a:p>
                  </a:txBody>
                  <a:tcPr marL="0" marR="0" marT="0" marB="0" anchor="b"/>
                </a:tc>
                <a:tc>
                  <a:txBody>
                    <a:bodyPr/>
                    <a:lstStyle/>
                    <a:p>
                      <a:pPr algn="ctr" fontAlgn="b"/>
                      <a:r>
                        <a:rPr lang="es-CO" sz="1700" u="none" strike="noStrike">
                          <a:effectLst/>
                        </a:rPr>
                        <a:t>0</a:t>
                      </a:r>
                      <a:endParaRPr lang="es-CO" sz="1700" b="0" i="0" u="none" strike="noStrike">
                        <a:solidFill>
                          <a:srgbClr val="000000"/>
                        </a:solidFill>
                        <a:effectLst/>
                        <a:latin typeface="Calibri Light" panose="020F0302020204030204" pitchFamily="34" charset="0"/>
                      </a:endParaRPr>
                    </a:p>
                  </a:txBody>
                  <a:tcPr marL="0" marR="0" marT="0" marB="0" anchor="b"/>
                </a:tc>
                <a:tc>
                  <a:txBody>
                    <a:bodyPr/>
                    <a:lstStyle/>
                    <a:p>
                      <a:pPr algn="ctr" fontAlgn="b"/>
                      <a:r>
                        <a:rPr lang="es-CO" sz="1700" u="none" strike="noStrike">
                          <a:effectLst/>
                        </a:rPr>
                        <a:t>1</a:t>
                      </a:r>
                      <a:endParaRPr lang="es-CO" sz="1700" b="0" i="0" u="none" strike="noStrike">
                        <a:solidFill>
                          <a:srgbClr val="000000"/>
                        </a:solidFill>
                        <a:effectLst/>
                        <a:latin typeface="Calibri Light" panose="020F0302020204030204" pitchFamily="34" charset="0"/>
                      </a:endParaRPr>
                    </a:p>
                  </a:txBody>
                  <a:tcPr marL="0" marR="0" marT="0" marB="0" anchor="b"/>
                </a:tc>
                <a:tc>
                  <a:txBody>
                    <a:bodyPr/>
                    <a:lstStyle/>
                    <a:p>
                      <a:pPr algn="ctr" fontAlgn="b"/>
                      <a:r>
                        <a:rPr lang="es-CO" sz="1700" u="none" strike="noStrike">
                          <a:effectLst/>
                        </a:rPr>
                        <a:t>1</a:t>
                      </a:r>
                      <a:endParaRPr lang="es-CO" sz="1700" b="0" i="0" u="none" strike="noStrike">
                        <a:solidFill>
                          <a:srgbClr val="000000"/>
                        </a:solidFill>
                        <a:effectLst/>
                        <a:latin typeface="Calibri Light" panose="020F0302020204030204" pitchFamily="34" charset="0"/>
                      </a:endParaRPr>
                    </a:p>
                  </a:txBody>
                  <a:tcPr marL="0" marR="0" marT="0" marB="0" anchor="b"/>
                </a:tc>
                <a:tc>
                  <a:txBody>
                    <a:bodyPr/>
                    <a:lstStyle/>
                    <a:p>
                      <a:pPr algn="ctr" fontAlgn="b"/>
                      <a:r>
                        <a:rPr lang="es-CO" sz="1700" u="none" strike="noStrike">
                          <a:effectLst/>
                        </a:rPr>
                        <a:t>1</a:t>
                      </a:r>
                      <a:endParaRPr lang="es-CO" sz="1700" b="0" i="0" u="none" strike="noStrike">
                        <a:solidFill>
                          <a:srgbClr val="000000"/>
                        </a:solidFill>
                        <a:effectLst/>
                        <a:latin typeface="Calibri Light" panose="020F0302020204030204" pitchFamily="34" charset="0"/>
                      </a:endParaRPr>
                    </a:p>
                  </a:txBody>
                  <a:tcPr marL="0" marR="0" marT="0" marB="0" anchor="b"/>
                </a:tc>
                <a:tc>
                  <a:txBody>
                    <a:bodyPr/>
                    <a:lstStyle/>
                    <a:p>
                      <a:pPr algn="ctr" fontAlgn="b"/>
                      <a:r>
                        <a:rPr lang="es-CO" sz="1700" u="none" strike="noStrike">
                          <a:effectLst/>
                        </a:rPr>
                        <a:t>0</a:t>
                      </a:r>
                      <a:endParaRPr lang="es-CO" sz="1700" b="1" i="0" u="none" strike="noStrike">
                        <a:solidFill>
                          <a:srgbClr val="FF0000"/>
                        </a:solidFill>
                        <a:effectLst/>
                        <a:latin typeface="Calibri Light" panose="020F0302020204030204" pitchFamily="34" charset="0"/>
                      </a:endParaRPr>
                    </a:p>
                  </a:txBody>
                  <a:tcPr marL="0" marR="0" marT="0" marB="0" anchor="b"/>
                </a:tc>
                <a:extLst>
                  <a:ext uri="{0D108BD9-81ED-4DB2-BD59-A6C34878D82A}">
                    <a16:rowId xmlns:a16="http://schemas.microsoft.com/office/drawing/2014/main" val="2931611820"/>
                  </a:ext>
                </a:extLst>
              </a:tr>
              <a:tr h="294830">
                <a:tc>
                  <a:txBody>
                    <a:bodyPr/>
                    <a:lstStyle/>
                    <a:p>
                      <a:pPr algn="l" fontAlgn="b"/>
                      <a:r>
                        <a:rPr lang="es-CO" sz="1700" u="none" strike="noStrike" dirty="0">
                          <a:effectLst/>
                        </a:rPr>
                        <a:t>26-Retiro PES</a:t>
                      </a:r>
                      <a:endParaRPr lang="es-CO" sz="1700" b="1" i="0" u="none" strike="noStrike" dirty="0">
                        <a:solidFill>
                          <a:srgbClr val="000000"/>
                        </a:solidFill>
                        <a:effectLst/>
                        <a:latin typeface="Calibri Light" panose="020F0302020204030204" pitchFamily="34" charset="0"/>
                      </a:endParaRPr>
                    </a:p>
                  </a:txBody>
                  <a:tcPr marL="0" marR="0" marT="0" marB="0" anchor="b"/>
                </a:tc>
                <a:tc>
                  <a:txBody>
                    <a:bodyPr/>
                    <a:lstStyle/>
                    <a:p>
                      <a:pPr algn="ctr" fontAlgn="b"/>
                      <a:r>
                        <a:rPr lang="es-CO" sz="1700" u="none" strike="noStrike">
                          <a:effectLst/>
                        </a:rPr>
                        <a:t>0</a:t>
                      </a:r>
                      <a:endParaRPr lang="es-CO" sz="1700" b="0" i="0" u="none" strike="noStrike">
                        <a:solidFill>
                          <a:srgbClr val="000000"/>
                        </a:solidFill>
                        <a:effectLst/>
                        <a:latin typeface="Calibri Light" panose="020F0302020204030204" pitchFamily="34" charset="0"/>
                      </a:endParaRPr>
                    </a:p>
                  </a:txBody>
                  <a:tcPr marL="0" marR="0" marT="0" marB="0" anchor="b"/>
                </a:tc>
                <a:tc>
                  <a:txBody>
                    <a:bodyPr/>
                    <a:lstStyle/>
                    <a:p>
                      <a:pPr algn="ctr" fontAlgn="b"/>
                      <a:r>
                        <a:rPr lang="es-CO" sz="1700" u="none" strike="noStrike">
                          <a:effectLst/>
                        </a:rPr>
                        <a:t>0</a:t>
                      </a:r>
                      <a:endParaRPr lang="es-CO" sz="1700" b="0" i="0" u="none" strike="noStrike">
                        <a:solidFill>
                          <a:srgbClr val="000000"/>
                        </a:solidFill>
                        <a:effectLst/>
                        <a:latin typeface="Calibri Light" panose="020F0302020204030204" pitchFamily="34" charset="0"/>
                      </a:endParaRPr>
                    </a:p>
                  </a:txBody>
                  <a:tcPr marL="0" marR="0" marT="0" marB="0" anchor="b"/>
                </a:tc>
                <a:tc>
                  <a:txBody>
                    <a:bodyPr/>
                    <a:lstStyle/>
                    <a:p>
                      <a:pPr algn="ctr" fontAlgn="b"/>
                      <a:r>
                        <a:rPr lang="es-CO" sz="1700" u="none" strike="noStrike">
                          <a:effectLst/>
                        </a:rPr>
                        <a:t>0</a:t>
                      </a:r>
                      <a:endParaRPr lang="es-CO" sz="1700" b="0" i="0" u="none" strike="noStrike">
                        <a:solidFill>
                          <a:srgbClr val="000000"/>
                        </a:solidFill>
                        <a:effectLst/>
                        <a:latin typeface="Calibri Light" panose="020F0302020204030204" pitchFamily="34" charset="0"/>
                      </a:endParaRPr>
                    </a:p>
                  </a:txBody>
                  <a:tcPr marL="0" marR="0" marT="0" marB="0" anchor="b"/>
                </a:tc>
                <a:tc>
                  <a:txBody>
                    <a:bodyPr/>
                    <a:lstStyle/>
                    <a:p>
                      <a:pPr algn="ctr" fontAlgn="b"/>
                      <a:r>
                        <a:rPr lang="es-CO" sz="1700" u="none" strike="noStrike">
                          <a:effectLst/>
                        </a:rPr>
                        <a:t>0</a:t>
                      </a:r>
                      <a:endParaRPr lang="es-CO" sz="1700" b="0" i="0" u="none" strike="noStrike">
                        <a:solidFill>
                          <a:srgbClr val="000000"/>
                        </a:solidFill>
                        <a:effectLst/>
                        <a:latin typeface="Calibri Light" panose="020F0302020204030204" pitchFamily="34" charset="0"/>
                      </a:endParaRPr>
                    </a:p>
                  </a:txBody>
                  <a:tcPr marL="0" marR="0" marT="0" marB="0" anchor="b"/>
                </a:tc>
                <a:tc>
                  <a:txBody>
                    <a:bodyPr/>
                    <a:lstStyle/>
                    <a:p>
                      <a:pPr algn="ctr" fontAlgn="b"/>
                      <a:r>
                        <a:rPr lang="es-CO" sz="1700" u="none" strike="noStrike">
                          <a:effectLst/>
                        </a:rPr>
                        <a:t>0</a:t>
                      </a:r>
                      <a:endParaRPr lang="es-CO" sz="1700" b="1" i="0" u="none" strike="noStrike">
                        <a:solidFill>
                          <a:srgbClr val="FF0000"/>
                        </a:solidFill>
                        <a:effectLst/>
                        <a:latin typeface="Calibri Light" panose="020F0302020204030204" pitchFamily="34" charset="0"/>
                      </a:endParaRPr>
                    </a:p>
                  </a:txBody>
                  <a:tcPr marL="0" marR="0" marT="0" marB="0" anchor="b"/>
                </a:tc>
                <a:extLst>
                  <a:ext uri="{0D108BD9-81ED-4DB2-BD59-A6C34878D82A}">
                    <a16:rowId xmlns:a16="http://schemas.microsoft.com/office/drawing/2014/main" val="1572486922"/>
                  </a:ext>
                </a:extLst>
              </a:tr>
              <a:tr h="294830">
                <a:tc>
                  <a:txBody>
                    <a:bodyPr/>
                    <a:lstStyle/>
                    <a:p>
                      <a:pPr algn="ctr" fontAlgn="b"/>
                      <a:r>
                        <a:rPr lang="es-CO" sz="1700" b="1" u="none" strike="noStrike" dirty="0">
                          <a:effectLst/>
                        </a:rPr>
                        <a:t>TOTAL</a:t>
                      </a:r>
                      <a:endParaRPr lang="es-CO" sz="1700" b="1" i="0" u="none" strike="noStrike" dirty="0">
                        <a:solidFill>
                          <a:srgbClr val="FFFFFF"/>
                        </a:solidFill>
                        <a:effectLst/>
                        <a:latin typeface="Calibri Light" panose="020F0302020204030204" pitchFamily="34" charset="0"/>
                      </a:endParaRPr>
                    </a:p>
                  </a:txBody>
                  <a:tcPr marL="0" marR="0" marT="0" marB="0" anchor="b"/>
                </a:tc>
                <a:tc>
                  <a:txBody>
                    <a:bodyPr/>
                    <a:lstStyle/>
                    <a:p>
                      <a:pPr algn="ctr" fontAlgn="b"/>
                      <a:r>
                        <a:rPr lang="es-CO" sz="1700" b="1" u="none" strike="noStrike" dirty="0">
                          <a:effectLst/>
                        </a:rPr>
                        <a:t>6</a:t>
                      </a:r>
                      <a:endParaRPr lang="es-CO" sz="1700" b="1" i="0" u="none" strike="noStrike" dirty="0">
                        <a:solidFill>
                          <a:srgbClr val="FFFFFF"/>
                        </a:solidFill>
                        <a:effectLst/>
                        <a:latin typeface="Calibri Light" panose="020F0302020204030204" pitchFamily="34" charset="0"/>
                      </a:endParaRPr>
                    </a:p>
                  </a:txBody>
                  <a:tcPr marL="0" marR="0" marT="0" marB="0" anchor="b"/>
                </a:tc>
                <a:tc>
                  <a:txBody>
                    <a:bodyPr/>
                    <a:lstStyle/>
                    <a:p>
                      <a:pPr algn="ctr" fontAlgn="b"/>
                      <a:r>
                        <a:rPr lang="es-CO" sz="1700" b="1" u="none" strike="noStrike" dirty="0">
                          <a:effectLst/>
                        </a:rPr>
                        <a:t>247</a:t>
                      </a:r>
                      <a:endParaRPr lang="es-CO" sz="1700" b="1" i="0" u="none" strike="noStrike" dirty="0">
                        <a:solidFill>
                          <a:srgbClr val="FFFFFF"/>
                        </a:solidFill>
                        <a:effectLst/>
                        <a:latin typeface="Calibri Light" panose="020F0302020204030204" pitchFamily="34" charset="0"/>
                      </a:endParaRPr>
                    </a:p>
                  </a:txBody>
                  <a:tcPr marL="0" marR="0" marT="0" marB="0" anchor="b"/>
                </a:tc>
                <a:tc>
                  <a:txBody>
                    <a:bodyPr/>
                    <a:lstStyle/>
                    <a:p>
                      <a:pPr algn="ctr" fontAlgn="b"/>
                      <a:r>
                        <a:rPr lang="es-CO" sz="1700" b="1" u="none" strike="noStrike" dirty="0">
                          <a:effectLst/>
                        </a:rPr>
                        <a:t>253</a:t>
                      </a:r>
                      <a:endParaRPr lang="es-CO" sz="1700" b="1" i="0" u="none" strike="noStrike" dirty="0">
                        <a:solidFill>
                          <a:srgbClr val="FFFFFF"/>
                        </a:solidFill>
                        <a:effectLst/>
                        <a:latin typeface="Calibri Light" panose="020F0302020204030204" pitchFamily="34" charset="0"/>
                      </a:endParaRPr>
                    </a:p>
                  </a:txBody>
                  <a:tcPr marL="0" marR="0" marT="0" marB="0" anchor="b"/>
                </a:tc>
                <a:tc>
                  <a:txBody>
                    <a:bodyPr/>
                    <a:lstStyle/>
                    <a:p>
                      <a:pPr algn="ctr" fontAlgn="b"/>
                      <a:r>
                        <a:rPr lang="es-CO" sz="1700" b="1" u="none" strike="noStrike" dirty="0">
                          <a:effectLst/>
                        </a:rPr>
                        <a:t>247</a:t>
                      </a:r>
                      <a:endParaRPr lang="es-CO" sz="1700" b="1" i="0" u="none" strike="noStrike" dirty="0">
                        <a:solidFill>
                          <a:srgbClr val="FFFFFF"/>
                        </a:solidFill>
                        <a:effectLst/>
                        <a:latin typeface="Calibri Light" panose="020F0302020204030204" pitchFamily="34" charset="0"/>
                      </a:endParaRPr>
                    </a:p>
                  </a:txBody>
                  <a:tcPr marL="0" marR="0" marT="0" marB="0" anchor="b"/>
                </a:tc>
                <a:tc>
                  <a:txBody>
                    <a:bodyPr/>
                    <a:lstStyle/>
                    <a:p>
                      <a:pPr algn="ctr" fontAlgn="b"/>
                      <a:r>
                        <a:rPr lang="es-CO" sz="1700" b="1" u="none" strike="noStrike" dirty="0">
                          <a:effectLst/>
                        </a:rPr>
                        <a:t>6</a:t>
                      </a:r>
                      <a:endParaRPr lang="es-CO" sz="1700" b="1" i="0" u="none" strike="noStrike" dirty="0">
                        <a:solidFill>
                          <a:srgbClr val="FFFFFF"/>
                        </a:solidFill>
                        <a:effectLst/>
                        <a:latin typeface="Calibri Light" panose="020F0302020204030204" pitchFamily="34" charset="0"/>
                      </a:endParaRPr>
                    </a:p>
                  </a:txBody>
                  <a:tcPr marL="0" marR="0" marT="0" marB="0" anchor="b"/>
                </a:tc>
                <a:extLst>
                  <a:ext uri="{0D108BD9-81ED-4DB2-BD59-A6C34878D82A}">
                    <a16:rowId xmlns:a16="http://schemas.microsoft.com/office/drawing/2014/main" val="1711020858"/>
                  </a:ext>
                </a:extLst>
              </a:tr>
            </a:tbl>
          </a:graphicData>
        </a:graphic>
      </p:graphicFrame>
      <p:graphicFrame>
        <p:nvGraphicFramePr>
          <p:cNvPr id="3" name="Tabla 2">
            <a:extLst>
              <a:ext uri="{FF2B5EF4-FFF2-40B4-BE49-F238E27FC236}">
                <a16:creationId xmlns:a16="http://schemas.microsoft.com/office/drawing/2014/main" id="{78DB0E66-2DC8-E109-E47B-E097D9CF5E5E}"/>
              </a:ext>
            </a:extLst>
          </p:cNvPr>
          <p:cNvGraphicFramePr>
            <a:graphicFrameLocks noGrp="1"/>
          </p:cNvGraphicFramePr>
          <p:nvPr>
            <p:extLst>
              <p:ext uri="{D42A27DB-BD31-4B8C-83A1-F6EECF244321}">
                <p14:modId xmlns:p14="http://schemas.microsoft.com/office/powerpoint/2010/main" val="2268355422"/>
              </p:ext>
            </p:extLst>
          </p:nvPr>
        </p:nvGraphicFramePr>
        <p:xfrm>
          <a:off x="6459687" y="2902687"/>
          <a:ext cx="5191645" cy="3144121"/>
        </p:xfrm>
        <a:graphic>
          <a:graphicData uri="http://schemas.openxmlformats.org/drawingml/2006/table">
            <a:tbl>
              <a:tblPr firstRow="1" bandRow="1">
                <a:tableStyleId>{B301B821-A1FF-4177-AEE7-76D212191A09}</a:tableStyleId>
              </a:tblPr>
              <a:tblGrid>
                <a:gridCol w="1342666">
                  <a:extLst>
                    <a:ext uri="{9D8B030D-6E8A-4147-A177-3AD203B41FA5}">
                      <a16:colId xmlns:a16="http://schemas.microsoft.com/office/drawing/2014/main" val="1625236502"/>
                    </a:ext>
                  </a:extLst>
                </a:gridCol>
                <a:gridCol w="676307">
                  <a:extLst>
                    <a:ext uri="{9D8B030D-6E8A-4147-A177-3AD203B41FA5}">
                      <a16:colId xmlns:a16="http://schemas.microsoft.com/office/drawing/2014/main" val="2388206916"/>
                    </a:ext>
                  </a:extLst>
                </a:gridCol>
                <a:gridCol w="900794">
                  <a:extLst>
                    <a:ext uri="{9D8B030D-6E8A-4147-A177-3AD203B41FA5}">
                      <a16:colId xmlns:a16="http://schemas.microsoft.com/office/drawing/2014/main" val="4255224717"/>
                    </a:ext>
                  </a:extLst>
                </a:gridCol>
                <a:gridCol w="740243">
                  <a:extLst>
                    <a:ext uri="{9D8B030D-6E8A-4147-A177-3AD203B41FA5}">
                      <a16:colId xmlns:a16="http://schemas.microsoft.com/office/drawing/2014/main" val="4248737893"/>
                    </a:ext>
                  </a:extLst>
                </a:gridCol>
                <a:gridCol w="974676">
                  <a:extLst>
                    <a:ext uri="{9D8B030D-6E8A-4147-A177-3AD203B41FA5}">
                      <a16:colId xmlns:a16="http://schemas.microsoft.com/office/drawing/2014/main" val="1086698888"/>
                    </a:ext>
                  </a:extLst>
                </a:gridCol>
                <a:gridCol w="556959">
                  <a:extLst>
                    <a:ext uri="{9D8B030D-6E8A-4147-A177-3AD203B41FA5}">
                      <a16:colId xmlns:a16="http://schemas.microsoft.com/office/drawing/2014/main" val="726062120"/>
                    </a:ext>
                  </a:extLst>
                </a:gridCol>
              </a:tblGrid>
              <a:tr h="246200">
                <a:tc gridSpan="6">
                  <a:txBody>
                    <a:bodyPr/>
                    <a:lstStyle/>
                    <a:p>
                      <a:pPr algn="ctr" fontAlgn="b"/>
                      <a:r>
                        <a:rPr lang="es-MX" sz="1600" b="1" i="0" u="none" strike="noStrike" dirty="0">
                          <a:solidFill>
                            <a:schemeClr val="tx1"/>
                          </a:solidFill>
                          <a:effectLst/>
                          <a:latin typeface="+mn-lt"/>
                        </a:rPr>
                        <a:t>ENERO - MARZ</a:t>
                      </a:r>
                      <a:r>
                        <a:rPr lang="es-CO" sz="1600" b="1" i="0" u="none" strike="noStrike" dirty="0">
                          <a:solidFill>
                            <a:schemeClr val="tx1"/>
                          </a:solidFill>
                          <a:effectLst/>
                          <a:latin typeface="+mn-lt"/>
                        </a:rPr>
                        <a:t>O</a:t>
                      </a:r>
                    </a:p>
                  </a:txBody>
                  <a:tcPr marL="0" marR="0" marT="0" marB="0" anchor="b"/>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3279384564"/>
                  </a:ext>
                </a:extLst>
              </a:tr>
              <a:tr h="492399">
                <a:tc>
                  <a:txBody>
                    <a:bodyPr/>
                    <a:lstStyle/>
                    <a:p>
                      <a:pPr algn="l" fontAlgn="b"/>
                      <a:r>
                        <a:rPr lang="es-CO" sz="1600" u="none" strike="noStrike" dirty="0">
                          <a:solidFill>
                            <a:schemeClr val="tx1"/>
                          </a:solidFill>
                          <a:effectLst/>
                          <a:latin typeface="+mn-lt"/>
                        </a:rPr>
                        <a:t> </a:t>
                      </a:r>
                      <a:endParaRPr lang="es-CO" sz="1600" b="1" i="0" u="none" strike="noStrike" dirty="0">
                        <a:solidFill>
                          <a:schemeClr val="tx1"/>
                        </a:solidFill>
                        <a:effectLst/>
                        <a:latin typeface="+mn-lt"/>
                      </a:endParaRPr>
                    </a:p>
                  </a:txBody>
                  <a:tcPr marL="0" marR="0" marT="0" marB="0" anchor="b"/>
                </a:tc>
                <a:tc>
                  <a:txBody>
                    <a:bodyPr/>
                    <a:lstStyle/>
                    <a:p>
                      <a:pPr algn="ctr" fontAlgn="b"/>
                      <a:r>
                        <a:rPr lang="es-CO" sz="1600" b="1" u="none" strike="noStrike" dirty="0">
                          <a:solidFill>
                            <a:schemeClr val="tx1"/>
                          </a:solidFill>
                          <a:effectLst/>
                          <a:latin typeface="+mn-lt"/>
                        </a:rPr>
                        <a:t>Inv. Inicial</a:t>
                      </a:r>
                      <a:endParaRPr lang="es-CO" sz="1600" b="1" i="0" u="none" strike="noStrike" dirty="0">
                        <a:solidFill>
                          <a:schemeClr val="tx1"/>
                        </a:solidFill>
                        <a:effectLst/>
                        <a:latin typeface="+mn-lt"/>
                      </a:endParaRPr>
                    </a:p>
                  </a:txBody>
                  <a:tcPr marL="0" marR="0" marT="0" marB="0" anchor="b"/>
                </a:tc>
                <a:tc>
                  <a:txBody>
                    <a:bodyPr/>
                    <a:lstStyle/>
                    <a:p>
                      <a:pPr algn="ctr" fontAlgn="b"/>
                      <a:r>
                        <a:rPr lang="es-CO" sz="1600" b="1" u="none" strike="noStrike" dirty="0">
                          <a:solidFill>
                            <a:schemeClr val="tx1"/>
                          </a:solidFill>
                          <a:effectLst/>
                          <a:latin typeface="+mn-lt"/>
                        </a:rPr>
                        <a:t>Recibidas</a:t>
                      </a:r>
                      <a:endParaRPr lang="es-CO" sz="1600" b="1" i="0" u="none" strike="noStrike" dirty="0">
                        <a:solidFill>
                          <a:schemeClr val="tx1"/>
                        </a:solidFill>
                        <a:effectLst/>
                        <a:latin typeface="+mn-lt"/>
                      </a:endParaRPr>
                    </a:p>
                  </a:txBody>
                  <a:tcPr marL="0" marR="0" marT="0" marB="0" anchor="b"/>
                </a:tc>
                <a:tc>
                  <a:txBody>
                    <a:bodyPr/>
                    <a:lstStyle/>
                    <a:p>
                      <a:pPr algn="ctr" fontAlgn="b"/>
                      <a:r>
                        <a:rPr lang="es-CO" sz="1600" b="1" u="none" strike="noStrike">
                          <a:solidFill>
                            <a:schemeClr val="tx1"/>
                          </a:solidFill>
                          <a:effectLst/>
                          <a:latin typeface="+mn-lt"/>
                        </a:rPr>
                        <a:t>Subtotal</a:t>
                      </a:r>
                      <a:endParaRPr lang="es-CO" sz="1600" b="1" i="0" u="none" strike="noStrike">
                        <a:solidFill>
                          <a:schemeClr val="tx1"/>
                        </a:solidFill>
                        <a:effectLst/>
                        <a:latin typeface="+mn-lt"/>
                      </a:endParaRPr>
                    </a:p>
                  </a:txBody>
                  <a:tcPr marL="0" marR="0" marT="0" marB="0" anchor="b"/>
                </a:tc>
                <a:tc>
                  <a:txBody>
                    <a:bodyPr/>
                    <a:lstStyle/>
                    <a:p>
                      <a:pPr algn="ctr" fontAlgn="b"/>
                      <a:r>
                        <a:rPr lang="es-CO" sz="1600" b="1" u="none" strike="noStrike">
                          <a:solidFill>
                            <a:schemeClr val="tx1"/>
                          </a:solidFill>
                          <a:effectLst/>
                          <a:latin typeface="+mn-lt"/>
                        </a:rPr>
                        <a:t>Terminadas</a:t>
                      </a:r>
                      <a:endParaRPr lang="es-CO" sz="1600" b="1" i="0" u="none" strike="noStrike">
                        <a:solidFill>
                          <a:schemeClr val="tx1"/>
                        </a:solidFill>
                        <a:effectLst/>
                        <a:latin typeface="+mn-lt"/>
                      </a:endParaRPr>
                    </a:p>
                  </a:txBody>
                  <a:tcPr marL="0" marR="0" marT="0" marB="0" anchor="b"/>
                </a:tc>
                <a:tc>
                  <a:txBody>
                    <a:bodyPr/>
                    <a:lstStyle/>
                    <a:p>
                      <a:pPr algn="ctr" fontAlgn="b"/>
                      <a:r>
                        <a:rPr lang="es-CO" sz="1600" b="1" u="none" strike="noStrike">
                          <a:solidFill>
                            <a:schemeClr val="tx1"/>
                          </a:solidFill>
                          <a:effectLst/>
                          <a:latin typeface="+mn-lt"/>
                        </a:rPr>
                        <a:t>Inv. Final</a:t>
                      </a:r>
                      <a:endParaRPr lang="es-CO" sz="1600" b="1" i="0" u="none" strike="noStrike">
                        <a:solidFill>
                          <a:schemeClr val="tx1"/>
                        </a:solidFill>
                        <a:effectLst/>
                        <a:latin typeface="+mn-lt"/>
                      </a:endParaRPr>
                    </a:p>
                  </a:txBody>
                  <a:tcPr marL="0" marR="0" marT="0" marB="0" anchor="b"/>
                </a:tc>
                <a:extLst>
                  <a:ext uri="{0D108BD9-81ED-4DB2-BD59-A6C34878D82A}">
                    <a16:rowId xmlns:a16="http://schemas.microsoft.com/office/drawing/2014/main" val="1480283247"/>
                  </a:ext>
                </a:extLst>
              </a:tr>
              <a:tr h="738599">
                <a:tc>
                  <a:txBody>
                    <a:bodyPr/>
                    <a:lstStyle/>
                    <a:p>
                      <a:pPr algn="l" fontAlgn="b"/>
                      <a:r>
                        <a:rPr lang="es-CO" sz="1600" b="1" u="none" strike="noStrike" dirty="0">
                          <a:solidFill>
                            <a:schemeClr val="tx1"/>
                          </a:solidFill>
                          <a:effectLst/>
                          <a:latin typeface="+mn-lt"/>
                        </a:rPr>
                        <a:t>05-Cancelación RUT </a:t>
                      </a:r>
                      <a:endParaRPr lang="es-CO" sz="1600" b="1" i="0" u="none" strike="noStrike" dirty="0">
                        <a:solidFill>
                          <a:schemeClr val="tx1"/>
                        </a:solidFill>
                        <a:effectLst/>
                        <a:latin typeface="+mn-lt"/>
                      </a:endParaRPr>
                    </a:p>
                  </a:txBody>
                  <a:tcPr marL="0" marR="0" marT="0" marB="0" anchor="b"/>
                </a:tc>
                <a:tc>
                  <a:txBody>
                    <a:bodyPr/>
                    <a:lstStyle/>
                    <a:p>
                      <a:pPr algn="ctr" fontAlgn="b"/>
                      <a:r>
                        <a:rPr lang="es-MX" sz="1600" b="1" i="0" u="none" strike="noStrike" dirty="0">
                          <a:solidFill>
                            <a:schemeClr val="tx1"/>
                          </a:solidFill>
                          <a:effectLst/>
                          <a:latin typeface="+mn-lt"/>
                        </a:rPr>
                        <a:t>4</a:t>
                      </a:r>
                      <a:endParaRPr lang="es-CO" sz="1600" b="1" i="0" u="none" strike="noStrike" dirty="0">
                        <a:solidFill>
                          <a:schemeClr val="tx1"/>
                        </a:solidFill>
                        <a:effectLst/>
                        <a:latin typeface="+mn-lt"/>
                      </a:endParaRPr>
                    </a:p>
                  </a:txBody>
                  <a:tcPr marL="0" marR="0" marT="0" marB="0" anchor="b"/>
                </a:tc>
                <a:tc>
                  <a:txBody>
                    <a:bodyPr/>
                    <a:lstStyle/>
                    <a:p>
                      <a:pPr algn="ctr" fontAlgn="b"/>
                      <a:r>
                        <a:rPr lang="es-MX" sz="1600" b="0" i="0" u="none" strike="noStrike" dirty="0">
                          <a:solidFill>
                            <a:schemeClr val="tx1"/>
                          </a:solidFill>
                          <a:effectLst/>
                          <a:latin typeface="+mn-lt"/>
                        </a:rPr>
                        <a:t>31</a:t>
                      </a:r>
                      <a:endParaRPr lang="es-CO" sz="1600" b="0" i="0" u="none" strike="noStrike" dirty="0">
                        <a:solidFill>
                          <a:schemeClr val="tx1"/>
                        </a:solidFill>
                        <a:effectLst/>
                        <a:latin typeface="+mn-lt"/>
                      </a:endParaRPr>
                    </a:p>
                  </a:txBody>
                  <a:tcPr marL="0" marR="0" marT="0" marB="0" anchor="b"/>
                </a:tc>
                <a:tc>
                  <a:txBody>
                    <a:bodyPr/>
                    <a:lstStyle/>
                    <a:p>
                      <a:pPr algn="ctr" fontAlgn="b"/>
                      <a:r>
                        <a:rPr lang="es-MX" sz="1600" b="0" i="0" u="none" strike="noStrike" dirty="0">
                          <a:solidFill>
                            <a:schemeClr val="tx1"/>
                          </a:solidFill>
                          <a:effectLst/>
                          <a:latin typeface="+mn-lt"/>
                        </a:rPr>
                        <a:t>35</a:t>
                      </a:r>
                      <a:endParaRPr lang="es-CO" sz="1600" b="0" i="0" u="none" strike="noStrike" dirty="0">
                        <a:solidFill>
                          <a:schemeClr val="tx1"/>
                        </a:solidFill>
                        <a:effectLst/>
                        <a:latin typeface="+mn-lt"/>
                      </a:endParaRPr>
                    </a:p>
                  </a:txBody>
                  <a:tcPr marL="0" marR="0" marT="0" marB="0" anchor="b"/>
                </a:tc>
                <a:tc>
                  <a:txBody>
                    <a:bodyPr/>
                    <a:lstStyle/>
                    <a:p>
                      <a:pPr algn="ctr" fontAlgn="b"/>
                      <a:r>
                        <a:rPr lang="es-MX" sz="1600" b="0" i="0" u="none" strike="noStrike" dirty="0">
                          <a:solidFill>
                            <a:schemeClr val="tx1"/>
                          </a:solidFill>
                          <a:effectLst/>
                          <a:latin typeface="+mn-lt"/>
                        </a:rPr>
                        <a:t>29</a:t>
                      </a:r>
                      <a:endParaRPr lang="es-CO" sz="1600" b="0" i="0" u="none" strike="noStrike" dirty="0">
                        <a:solidFill>
                          <a:schemeClr val="tx1"/>
                        </a:solidFill>
                        <a:effectLst/>
                        <a:latin typeface="+mn-lt"/>
                      </a:endParaRPr>
                    </a:p>
                  </a:txBody>
                  <a:tcPr marL="0" marR="0" marT="0" marB="0" anchor="b"/>
                </a:tc>
                <a:tc>
                  <a:txBody>
                    <a:bodyPr/>
                    <a:lstStyle/>
                    <a:p>
                      <a:pPr algn="ctr" fontAlgn="b"/>
                      <a:r>
                        <a:rPr lang="es-MX" sz="1600" b="1" i="0" u="none" strike="noStrike" dirty="0">
                          <a:solidFill>
                            <a:schemeClr val="tx1"/>
                          </a:solidFill>
                          <a:effectLst/>
                          <a:latin typeface="+mn-lt"/>
                        </a:rPr>
                        <a:t>6</a:t>
                      </a:r>
                      <a:endParaRPr lang="es-CO" sz="1600" b="1" i="0" u="none" strike="noStrike" dirty="0">
                        <a:solidFill>
                          <a:schemeClr val="tx1"/>
                        </a:solidFill>
                        <a:effectLst/>
                        <a:latin typeface="+mn-lt"/>
                      </a:endParaRPr>
                    </a:p>
                  </a:txBody>
                  <a:tcPr marL="0" marR="0" marT="0" marB="0" anchor="b"/>
                </a:tc>
                <a:extLst>
                  <a:ext uri="{0D108BD9-81ED-4DB2-BD59-A6C34878D82A}">
                    <a16:rowId xmlns:a16="http://schemas.microsoft.com/office/drawing/2014/main" val="918644260"/>
                  </a:ext>
                </a:extLst>
              </a:tr>
              <a:tr h="492399">
                <a:tc>
                  <a:txBody>
                    <a:bodyPr/>
                    <a:lstStyle/>
                    <a:p>
                      <a:pPr algn="l" fontAlgn="b"/>
                      <a:r>
                        <a:rPr lang="es-CO" sz="1600" b="1" u="none" strike="noStrike" dirty="0">
                          <a:solidFill>
                            <a:schemeClr val="tx1"/>
                          </a:solidFill>
                          <a:effectLst/>
                          <a:latin typeface="+mn-lt"/>
                        </a:rPr>
                        <a:t>21-Retiro de IVA</a:t>
                      </a:r>
                      <a:endParaRPr lang="es-CO" sz="1600" b="1" i="0" u="none" strike="noStrike" dirty="0">
                        <a:solidFill>
                          <a:schemeClr val="tx1"/>
                        </a:solidFill>
                        <a:effectLst/>
                        <a:latin typeface="+mn-lt"/>
                      </a:endParaRPr>
                    </a:p>
                  </a:txBody>
                  <a:tcPr marL="0" marR="0" marT="0" marB="0" anchor="b"/>
                </a:tc>
                <a:tc>
                  <a:txBody>
                    <a:bodyPr/>
                    <a:lstStyle/>
                    <a:p>
                      <a:pPr algn="ctr" fontAlgn="b"/>
                      <a:r>
                        <a:rPr lang="es-MX" sz="1600" b="1" i="0" u="none" strike="noStrike" dirty="0">
                          <a:solidFill>
                            <a:schemeClr val="tx1"/>
                          </a:solidFill>
                          <a:effectLst/>
                          <a:latin typeface="+mn-lt"/>
                        </a:rPr>
                        <a:t>2</a:t>
                      </a:r>
                      <a:endParaRPr lang="es-CO" sz="1600" b="1" i="0" u="none" strike="noStrike" dirty="0">
                        <a:solidFill>
                          <a:schemeClr val="tx1"/>
                        </a:solidFill>
                        <a:effectLst/>
                        <a:latin typeface="+mn-lt"/>
                      </a:endParaRPr>
                    </a:p>
                  </a:txBody>
                  <a:tcPr marL="0" marR="0" marT="0" marB="0" anchor="b"/>
                </a:tc>
                <a:tc>
                  <a:txBody>
                    <a:bodyPr/>
                    <a:lstStyle/>
                    <a:p>
                      <a:pPr algn="ctr" fontAlgn="b"/>
                      <a:r>
                        <a:rPr lang="es-MX" sz="1600" b="0" i="0" u="none" strike="noStrike" dirty="0">
                          <a:solidFill>
                            <a:schemeClr val="tx1"/>
                          </a:solidFill>
                          <a:effectLst/>
                          <a:latin typeface="+mn-lt"/>
                        </a:rPr>
                        <a:t>17</a:t>
                      </a:r>
                      <a:endParaRPr lang="es-CO" sz="1600" b="0" i="0" u="none" strike="noStrike" dirty="0">
                        <a:solidFill>
                          <a:schemeClr val="tx1"/>
                        </a:solidFill>
                        <a:effectLst/>
                        <a:latin typeface="+mn-lt"/>
                      </a:endParaRPr>
                    </a:p>
                  </a:txBody>
                  <a:tcPr marL="0" marR="0" marT="0" marB="0" anchor="b"/>
                </a:tc>
                <a:tc>
                  <a:txBody>
                    <a:bodyPr/>
                    <a:lstStyle/>
                    <a:p>
                      <a:pPr algn="ctr" fontAlgn="b"/>
                      <a:r>
                        <a:rPr lang="es-CO" sz="1600" u="none" strike="noStrike">
                          <a:solidFill>
                            <a:schemeClr val="tx1"/>
                          </a:solidFill>
                          <a:effectLst/>
                          <a:latin typeface="+mn-lt"/>
                        </a:rPr>
                        <a:t>19</a:t>
                      </a:r>
                      <a:endParaRPr lang="es-CO" sz="1600" b="0" i="0" u="none" strike="noStrike">
                        <a:solidFill>
                          <a:schemeClr val="tx1"/>
                        </a:solidFill>
                        <a:effectLst/>
                        <a:latin typeface="+mn-lt"/>
                      </a:endParaRPr>
                    </a:p>
                  </a:txBody>
                  <a:tcPr marL="0" marR="0" marT="0" marB="0" anchor="b"/>
                </a:tc>
                <a:tc>
                  <a:txBody>
                    <a:bodyPr/>
                    <a:lstStyle/>
                    <a:p>
                      <a:pPr algn="ctr" fontAlgn="b"/>
                      <a:r>
                        <a:rPr lang="es-MX" sz="1600" b="0" i="0" u="none" strike="noStrike">
                          <a:solidFill>
                            <a:schemeClr val="tx1"/>
                          </a:solidFill>
                          <a:effectLst/>
                          <a:latin typeface="+mn-lt"/>
                        </a:rPr>
                        <a:t>19</a:t>
                      </a:r>
                      <a:endParaRPr lang="es-CO" sz="1600" b="0" i="0" u="none" strike="noStrike">
                        <a:solidFill>
                          <a:schemeClr val="tx1"/>
                        </a:solidFill>
                        <a:effectLst/>
                        <a:latin typeface="+mn-lt"/>
                      </a:endParaRPr>
                    </a:p>
                  </a:txBody>
                  <a:tcPr marL="0" marR="0" marT="0" marB="0" anchor="b"/>
                </a:tc>
                <a:tc>
                  <a:txBody>
                    <a:bodyPr/>
                    <a:lstStyle/>
                    <a:p>
                      <a:pPr algn="ctr" fontAlgn="b"/>
                      <a:r>
                        <a:rPr lang="es-MX" sz="1600" b="1" i="0" u="none" strike="noStrike" dirty="0">
                          <a:solidFill>
                            <a:schemeClr val="tx1"/>
                          </a:solidFill>
                          <a:effectLst/>
                          <a:latin typeface="+mn-lt"/>
                        </a:rPr>
                        <a:t>0</a:t>
                      </a:r>
                      <a:endParaRPr lang="es-CO" sz="1600" b="1" i="0" u="none" strike="noStrike" dirty="0">
                        <a:solidFill>
                          <a:schemeClr val="tx1"/>
                        </a:solidFill>
                        <a:effectLst/>
                        <a:latin typeface="+mn-lt"/>
                      </a:endParaRPr>
                    </a:p>
                  </a:txBody>
                  <a:tcPr marL="0" marR="0" marT="0" marB="0" anchor="b"/>
                </a:tc>
                <a:extLst>
                  <a:ext uri="{0D108BD9-81ED-4DB2-BD59-A6C34878D82A}">
                    <a16:rowId xmlns:a16="http://schemas.microsoft.com/office/drawing/2014/main" val="1458345417"/>
                  </a:ext>
                </a:extLst>
              </a:tr>
              <a:tr h="492399">
                <a:tc>
                  <a:txBody>
                    <a:bodyPr/>
                    <a:lstStyle/>
                    <a:p>
                      <a:pPr algn="l" fontAlgn="b"/>
                      <a:r>
                        <a:rPr lang="es-CO" sz="1600" b="1" u="none" strike="noStrike" dirty="0">
                          <a:solidFill>
                            <a:schemeClr val="tx1"/>
                          </a:solidFill>
                          <a:effectLst/>
                          <a:latin typeface="+mn-lt"/>
                        </a:rPr>
                        <a:t>22-Retiro de </a:t>
                      </a:r>
                      <a:r>
                        <a:rPr lang="es-CO" sz="1600" b="1" u="none" strike="noStrike" dirty="0" err="1">
                          <a:solidFill>
                            <a:schemeClr val="tx1"/>
                          </a:solidFill>
                          <a:effectLst/>
                          <a:latin typeface="+mn-lt"/>
                        </a:rPr>
                        <a:t>Ipoconsumo</a:t>
                      </a:r>
                      <a:endParaRPr lang="es-CO" sz="1600" b="1" i="0" u="none" strike="noStrike" dirty="0">
                        <a:solidFill>
                          <a:schemeClr val="tx1"/>
                        </a:solidFill>
                        <a:effectLst/>
                        <a:latin typeface="+mn-lt"/>
                      </a:endParaRPr>
                    </a:p>
                  </a:txBody>
                  <a:tcPr marL="0" marR="0" marT="0" marB="0" anchor="b"/>
                </a:tc>
                <a:tc>
                  <a:txBody>
                    <a:bodyPr/>
                    <a:lstStyle/>
                    <a:p>
                      <a:pPr algn="ctr" fontAlgn="b"/>
                      <a:r>
                        <a:rPr lang="es-CO" sz="1600" u="none" strike="noStrike" dirty="0">
                          <a:solidFill>
                            <a:schemeClr val="tx1"/>
                          </a:solidFill>
                          <a:effectLst/>
                          <a:latin typeface="+mn-lt"/>
                        </a:rPr>
                        <a:t>0</a:t>
                      </a:r>
                      <a:endParaRPr lang="es-CO" sz="1600" b="1" i="0" u="none" strike="noStrike" dirty="0">
                        <a:solidFill>
                          <a:schemeClr val="tx1"/>
                        </a:solidFill>
                        <a:effectLst/>
                        <a:latin typeface="+mn-lt"/>
                      </a:endParaRPr>
                    </a:p>
                  </a:txBody>
                  <a:tcPr marL="0" marR="0" marT="0" marB="0" anchor="b"/>
                </a:tc>
                <a:tc>
                  <a:txBody>
                    <a:bodyPr/>
                    <a:lstStyle/>
                    <a:p>
                      <a:pPr algn="ctr" fontAlgn="b"/>
                      <a:r>
                        <a:rPr lang="es-CO" sz="1600" u="none" strike="noStrike" dirty="0">
                          <a:solidFill>
                            <a:schemeClr val="tx1"/>
                          </a:solidFill>
                          <a:effectLst/>
                          <a:latin typeface="+mn-lt"/>
                        </a:rPr>
                        <a:t>0</a:t>
                      </a:r>
                      <a:endParaRPr lang="es-CO" sz="1600" b="0" i="0" u="none" strike="noStrike" dirty="0">
                        <a:solidFill>
                          <a:schemeClr val="tx1"/>
                        </a:solidFill>
                        <a:effectLst/>
                        <a:latin typeface="+mn-lt"/>
                      </a:endParaRPr>
                    </a:p>
                  </a:txBody>
                  <a:tcPr marL="0" marR="0" marT="0" marB="0" anchor="b"/>
                </a:tc>
                <a:tc>
                  <a:txBody>
                    <a:bodyPr/>
                    <a:lstStyle/>
                    <a:p>
                      <a:pPr algn="ctr" fontAlgn="b"/>
                      <a:r>
                        <a:rPr lang="es-CO" sz="1600" u="none" strike="noStrike" dirty="0">
                          <a:solidFill>
                            <a:schemeClr val="tx1"/>
                          </a:solidFill>
                          <a:effectLst/>
                          <a:latin typeface="+mn-lt"/>
                        </a:rPr>
                        <a:t>0</a:t>
                      </a:r>
                      <a:endParaRPr lang="es-CO" sz="1600" b="0" i="0" u="none" strike="noStrike" dirty="0">
                        <a:solidFill>
                          <a:schemeClr val="tx1"/>
                        </a:solidFill>
                        <a:effectLst/>
                        <a:latin typeface="+mn-lt"/>
                      </a:endParaRPr>
                    </a:p>
                  </a:txBody>
                  <a:tcPr marL="0" marR="0" marT="0" marB="0" anchor="b"/>
                </a:tc>
                <a:tc>
                  <a:txBody>
                    <a:bodyPr/>
                    <a:lstStyle/>
                    <a:p>
                      <a:pPr algn="ctr" fontAlgn="b"/>
                      <a:r>
                        <a:rPr lang="es-CO" sz="1600" u="none" strike="noStrike">
                          <a:solidFill>
                            <a:schemeClr val="tx1"/>
                          </a:solidFill>
                          <a:effectLst/>
                          <a:latin typeface="+mn-lt"/>
                        </a:rPr>
                        <a:t>0</a:t>
                      </a:r>
                      <a:endParaRPr lang="es-CO" sz="1600" b="0" i="0" u="none" strike="noStrike">
                        <a:solidFill>
                          <a:schemeClr val="tx1"/>
                        </a:solidFill>
                        <a:effectLst/>
                        <a:latin typeface="+mn-lt"/>
                      </a:endParaRPr>
                    </a:p>
                  </a:txBody>
                  <a:tcPr marL="0" marR="0" marT="0" marB="0" anchor="b"/>
                </a:tc>
                <a:tc>
                  <a:txBody>
                    <a:bodyPr/>
                    <a:lstStyle/>
                    <a:p>
                      <a:pPr algn="ctr" fontAlgn="b"/>
                      <a:r>
                        <a:rPr lang="es-CO" sz="1600" u="none" strike="noStrike" dirty="0">
                          <a:solidFill>
                            <a:schemeClr val="tx1"/>
                          </a:solidFill>
                          <a:effectLst/>
                          <a:latin typeface="+mn-lt"/>
                        </a:rPr>
                        <a:t>0</a:t>
                      </a:r>
                      <a:endParaRPr lang="es-CO" sz="1600" b="1" i="0" u="none" strike="noStrike" dirty="0">
                        <a:solidFill>
                          <a:schemeClr val="tx1"/>
                        </a:solidFill>
                        <a:effectLst/>
                        <a:latin typeface="+mn-lt"/>
                      </a:endParaRPr>
                    </a:p>
                  </a:txBody>
                  <a:tcPr marL="0" marR="0" marT="0" marB="0" anchor="b"/>
                </a:tc>
                <a:extLst>
                  <a:ext uri="{0D108BD9-81ED-4DB2-BD59-A6C34878D82A}">
                    <a16:rowId xmlns:a16="http://schemas.microsoft.com/office/drawing/2014/main" val="2349351979"/>
                  </a:ext>
                </a:extLst>
              </a:tr>
              <a:tr h="435925">
                <a:tc>
                  <a:txBody>
                    <a:bodyPr/>
                    <a:lstStyle/>
                    <a:p>
                      <a:pPr algn="l" fontAlgn="b"/>
                      <a:r>
                        <a:rPr lang="es-CO" sz="1600" b="1" u="none" strike="noStrike" dirty="0">
                          <a:solidFill>
                            <a:schemeClr val="tx1"/>
                          </a:solidFill>
                          <a:effectLst/>
                          <a:latin typeface="+mn-lt"/>
                        </a:rPr>
                        <a:t>26-Retiro PES</a:t>
                      </a:r>
                      <a:endParaRPr lang="es-CO" sz="1600" b="1" i="0" u="none" strike="noStrike" dirty="0">
                        <a:solidFill>
                          <a:schemeClr val="tx1"/>
                        </a:solidFill>
                        <a:effectLst/>
                        <a:latin typeface="+mn-lt"/>
                      </a:endParaRPr>
                    </a:p>
                  </a:txBody>
                  <a:tcPr marL="0" marR="0" marT="0" marB="0" anchor="b"/>
                </a:tc>
                <a:tc>
                  <a:txBody>
                    <a:bodyPr/>
                    <a:lstStyle/>
                    <a:p>
                      <a:pPr algn="ctr" fontAlgn="b"/>
                      <a:r>
                        <a:rPr lang="es-CO" sz="1600" u="none" strike="noStrike" dirty="0">
                          <a:solidFill>
                            <a:schemeClr val="tx1"/>
                          </a:solidFill>
                          <a:effectLst/>
                          <a:latin typeface="+mn-lt"/>
                        </a:rPr>
                        <a:t>0</a:t>
                      </a:r>
                      <a:endParaRPr lang="es-CO" sz="1600" b="1" i="0" u="none" strike="noStrike" dirty="0">
                        <a:solidFill>
                          <a:schemeClr val="tx1"/>
                        </a:solidFill>
                        <a:effectLst/>
                        <a:latin typeface="+mn-lt"/>
                      </a:endParaRPr>
                    </a:p>
                  </a:txBody>
                  <a:tcPr marL="0" marR="0" marT="0" marB="0" anchor="b"/>
                </a:tc>
                <a:tc>
                  <a:txBody>
                    <a:bodyPr/>
                    <a:lstStyle/>
                    <a:p>
                      <a:pPr algn="ctr" fontAlgn="b"/>
                      <a:r>
                        <a:rPr lang="es-CO" sz="1600" u="none" strike="noStrike">
                          <a:solidFill>
                            <a:schemeClr val="tx1"/>
                          </a:solidFill>
                          <a:effectLst/>
                          <a:latin typeface="+mn-lt"/>
                        </a:rPr>
                        <a:t>0</a:t>
                      </a:r>
                      <a:endParaRPr lang="es-CO" sz="1600" b="0" i="0" u="none" strike="noStrike">
                        <a:solidFill>
                          <a:schemeClr val="tx1"/>
                        </a:solidFill>
                        <a:effectLst/>
                        <a:latin typeface="+mn-lt"/>
                      </a:endParaRPr>
                    </a:p>
                  </a:txBody>
                  <a:tcPr marL="0" marR="0" marT="0" marB="0" anchor="b"/>
                </a:tc>
                <a:tc>
                  <a:txBody>
                    <a:bodyPr/>
                    <a:lstStyle/>
                    <a:p>
                      <a:pPr algn="ctr" fontAlgn="b"/>
                      <a:r>
                        <a:rPr lang="es-CO" sz="1600" u="none" strike="noStrike" dirty="0">
                          <a:solidFill>
                            <a:schemeClr val="tx1"/>
                          </a:solidFill>
                          <a:effectLst/>
                          <a:latin typeface="+mn-lt"/>
                        </a:rPr>
                        <a:t>0</a:t>
                      </a:r>
                      <a:endParaRPr lang="es-CO" sz="1600" b="0" i="0" u="none" strike="noStrike" dirty="0">
                        <a:solidFill>
                          <a:schemeClr val="tx1"/>
                        </a:solidFill>
                        <a:effectLst/>
                        <a:latin typeface="+mn-lt"/>
                      </a:endParaRPr>
                    </a:p>
                  </a:txBody>
                  <a:tcPr marL="0" marR="0" marT="0" marB="0" anchor="b"/>
                </a:tc>
                <a:tc>
                  <a:txBody>
                    <a:bodyPr/>
                    <a:lstStyle/>
                    <a:p>
                      <a:pPr algn="ctr" fontAlgn="b"/>
                      <a:r>
                        <a:rPr lang="es-CO" sz="1600" u="none" strike="noStrike" dirty="0">
                          <a:solidFill>
                            <a:schemeClr val="tx1"/>
                          </a:solidFill>
                          <a:effectLst/>
                          <a:latin typeface="+mn-lt"/>
                        </a:rPr>
                        <a:t>0</a:t>
                      </a:r>
                      <a:endParaRPr lang="es-CO" sz="1600" b="0" i="0" u="none" strike="noStrike" dirty="0">
                        <a:solidFill>
                          <a:schemeClr val="tx1"/>
                        </a:solidFill>
                        <a:effectLst/>
                        <a:latin typeface="+mn-lt"/>
                      </a:endParaRPr>
                    </a:p>
                  </a:txBody>
                  <a:tcPr marL="0" marR="0" marT="0" marB="0" anchor="b"/>
                </a:tc>
                <a:tc>
                  <a:txBody>
                    <a:bodyPr/>
                    <a:lstStyle/>
                    <a:p>
                      <a:pPr algn="ctr" fontAlgn="b"/>
                      <a:r>
                        <a:rPr lang="es-CO" sz="1600" u="none" strike="noStrike" dirty="0">
                          <a:solidFill>
                            <a:schemeClr val="tx1"/>
                          </a:solidFill>
                          <a:effectLst/>
                          <a:latin typeface="+mn-lt"/>
                        </a:rPr>
                        <a:t>0</a:t>
                      </a:r>
                      <a:endParaRPr lang="es-CO" sz="1600" b="1" i="0" u="none" strike="noStrike" dirty="0">
                        <a:solidFill>
                          <a:schemeClr val="tx1"/>
                        </a:solidFill>
                        <a:effectLst/>
                        <a:latin typeface="+mn-lt"/>
                      </a:endParaRPr>
                    </a:p>
                  </a:txBody>
                  <a:tcPr marL="0" marR="0" marT="0" marB="0" anchor="b"/>
                </a:tc>
                <a:extLst>
                  <a:ext uri="{0D108BD9-81ED-4DB2-BD59-A6C34878D82A}">
                    <a16:rowId xmlns:a16="http://schemas.microsoft.com/office/drawing/2014/main" val="2028222275"/>
                  </a:ext>
                </a:extLst>
              </a:tr>
              <a:tr h="246200">
                <a:tc>
                  <a:txBody>
                    <a:bodyPr/>
                    <a:lstStyle/>
                    <a:p>
                      <a:pPr algn="ctr" fontAlgn="b"/>
                      <a:r>
                        <a:rPr lang="es-CO" sz="1600" b="1" u="none" strike="noStrike" dirty="0">
                          <a:solidFill>
                            <a:schemeClr val="tx1"/>
                          </a:solidFill>
                          <a:effectLst/>
                          <a:latin typeface="+mn-lt"/>
                        </a:rPr>
                        <a:t>TOTAL</a:t>
                      </a:r>
                      <a:endParaRPr lang="es-CO" sz="1600" b="1" i="0" u="none" strike="noStrike" dirty="0">
                        <a:solidFill>
                          <a:schemeClr val="tx1"/>
                        </a:solidFill>
                        <a:effectLst/>
                        <a:latin typeface="+mn-lt"/>
                      </a:endParaRPr>
                    </a:p>
                  </a:txBody>
                  <a:tcPr marL="0" marR="0" marT="0" marB="0" anchor="b"/>
                </a:tc>
                <a:tc>
                  <a:txBody>
                    <a:bodyPr/>
                    <a:lstStyle/>
                    <a:p>
                      <a:pPr algn="ctr" fontAlgn="b"/>
                      <a:r>
                        <a:rPr lang="es-CO" sz="1600" b="1" u="none" strike="noStrike" dirty="0">
                          <a:solidFill>
                            <a:schemeClr val="tx1"/>
                          </a:solidFill>
                          <a:effectLst/>
                          <a:latin typeface="+mn-lt"/>
                        </a:rPr>
                        <a:t>6</a:t>
                      </a:r>
                      <a:endParaRPr lang="es-CO" sz="1600" b="1" i="0" u="none" strike="noStrike" dirty="0">
                        <a:solidFill>
                          <a:schemeClr val="tx1"/>
                        </a:solidFill>
                        <a:effectLst/>
                        <a:latin typeface="+mn-lt"/>
                      </a:endParaRPr>
                    </a:p>
                  </a:txBody>
                  <a:tcPr marL="0" marR="0" marT="0" marB="0" anchor="b"/>
                </a:tc>
                <a:tc>
                  <a:txBody>
                    <a:bodyPr/>
                    <a:lstStyle/>
                    <a:p>
                      <a:pPr algn="ctr" fontAlgn="b"/>
                      <a:r>
                        <a:rPr lang="es-MX" sz="1600" b="1" i="0" u="none" strike="noStrike" dirty="0">
                          <a:solidFill>
                            <a:schemeClr val="tx1"/>
                          </a:solidFill>
                          <a:effectLst/>
                          <a:latin typeface="+mn-lt"/>
                        </a:rPr>
                        <a:t>48</a:t>
                      </a:r>
                      <a:endParaRPr lang="es-CO" sz="1600" b="1" i="0" u="none" strike="noStrike" dirty="0">
                        <a:solidFill>
                          <a:schemeClr val="tx1"/>
                        </a:solidFill>
                        <a:effectLst/>
                        <a:latin typeface="+mn-lt"/>
                      </a:endParaRPr>
                    </a:p>
                  </a:txBody>
                  <a:tcPr marL="0" marR="0" marT="0" marB="0" anchor="b"/>
                </a:tc>
                <a:tc>
                  <a:txBody>
                    <a:bodyPr/>
                    <a:lstStyle/>
                    <a:p>
                      <a:pPr algn="ctr" fontAlgn="b"/>
                      <a:r>
                        <a:rPr lang="es-MX" sz="1600" b="1" i="0" u="none" strike="noStrike" dirty="0">
                          <a:solidFill>
                            <a:schemeClr val="tx1"/>
                          </a:solidFill>
                          <a:effectLst/>
                          <a:latin typeface="+mn-lt"/>
                        </a:rPr>
                        <a:t>54</a:t>
                      </a:r>
                      <a:endParaRPr lang="es-CO" sz="1600" b="1" i="0" u="none" strike="noStrike" dirty="0">
                        <a:solidFill>
                          <a:schemeClr val="tx1"/>
                        </a:solidFill>
                        <a:effectLst/>
                        <a:latin typeface="+mn-lt"/>
                      </a:endParaRPr>
                    </a:p>
                  </a:txBody>
                  <a:tcPr marL="0" marR="0" marT="0" marB="0" anchor="b"/>
                </a:tc>
                <a:tc>
                  <a:txBody>
                    <a:bodyPr/>
                    <a:lstStyle/>
                    <a:p>
                      <a:pPr algn="ctr" fontAlgn="b"/>
                      <a:r>
                        <a:rPr lang="es-MX" sz="1600" b="1" i="0" u="none" strike="noStrike" dirty="0">
                          <a:solidFill>
                            <a:schemeClr val="tx1"/>
                          </a:solidFill>
                          <a:effectLst/>
                          <a:latin typeface="+mn-lt"/>
                        </a:rPr>
                        <a:t>48</a:t>
                      </a:r>
                      <a:endParaRPr lang="es-CO" sz="1600" b="1" i="0" u="none" strike="noStrike" dirty="0">
                        <a:solidFill>
                          <a:schemeClr val="tx1"/>
                        </a:solidFill>
                        <a:effectLst/>
                        <a:latin typeface="+mn-lt"/>
                      </a:endParaRPr>
                    </a:p>
                  </a:txBody>
                  <a:tcPr marL="0" marR="0" marT="0" marB="0" anchor="b"/>
                </a:tc>
                <a:tc>
                  <a:txBody>
                    <a:bodyPr/>
                    <a:lstStyle/>
                    <a:p>
                      <a:pPr algn="ctr" fontAlgn="b"/>
                      <a:r>
                        <a:rPr lang="es-MX" sz="1600" b="1" i="0" u="none" strike="noStrike" dirty="0">
                          <a:solidFill>
                            <a:schemeClr val="tx1"/>
                          </a:solidFill>
                          <a:effectLst/>
                          <a:latin typeface="+mn-lt"/>
                        </a:rPr>
                        <a:t>6</a:t>
                      </a:r>
                      <a:endParaRPr lang="es-CO" sz="1600" b="1" i="0" u="none" strike="noStrike" dirty="0">
                        <a:solidFill>
                          <a:schemeClr val="tx1"/>
                        </a:solidFill>
                        <a:effectLst/>
                        <a:latin typeface="+mn-lt"/>
                      </a:endParaRPr>
                    </a:p>
                  </a:txBody>
                  <a:tcPr marL="0" marR="0" marT="0" marB="0" anchor="b"/>
                </a:tc>
                <a:extLst>
                  <a:ext uri="{0D108BD9-81ED-4DB2-BD59-A6C34878D82A}">
                    <a16:rowId xmlns:a16="http://schemas.microsoft.com/office/drawing/2014/main" val="529153393"/>
                  </a:ext>
                </a:extLst>
              </a:tr>
            </a:tbl>
          </a:graphicData>
        </a:graphic>
      </p:graphicFrame>
      <p:sp>
        <p:nvSpPr>
          <p:cNvPr id="5" name="CuadroTexto 4">
            <a:extLst>
              <a:ext uri="{FF2B5EF4-FFF2-40B4-BE49-F238E27FC236}">
                <a16:creationId xmlns:a16="http://schemas.microsoft.com/office/drawing/2014/main" id="{55B6748C-CBF3-263C-5742-AAAFE1D1E5EE}"/>
              </a:ext>
            </a:extLst>
          </p:cNvPr>
          <p:cNvSpPr txBox="1"/>
          <p:nvPr/>
        </p:nvSpPr>
        <p:spPr>
          <a:xfrm>
            <a:off x="6348209" y="2312309"/>
            <a:ext cx="5477316" cy="580579"/>
          </a:xfrm>
          <a:prstGeom prst="rect">
            <a:avLst/>
          </a:prstGeom>
        </p:spPr>
        <p:txBody>
          <a:bodyPr anchor="ctr">
            <a:normAutofit/>
          </a:bodyPr>
          <a:lstStyle/>
          <a:p>
            <a:pPr algn="ctr">
              <a:spcBef>
                <a:spcPct val="0"/>
              </a:spcBef>
              <a:spcAft>
                <a:spcPts val="600"/>
              </a:spcAft>
              <a:defRPr sz="1600" b="1" i="0" u="none" strike="noStrike" kern="1200" baseline="0">
                <a:solidFill>
                  <a:prstClr val="black">
                    <a:lumMod val="65000"/>
                    <a:lumOff val="35000"/>
                  </a:prstClr>
                </a:solidFill>
                <a:latin typeface="+mn-lt"/>
                <a:ea typeface="+mn-ea"/>
                <a:cs typeface="+mn-cs"/>
              </a:defRPr>
            </a:pPr>
            <a:r>
              <a:rPr lang="en-US" sz="1600" b="1" kern="1200" dirty="0">
                <a:solidFill>
                  <a:srgbClr val="252944"/>
                </a:solidFill>
              </a:rPr>
              <a:t>SOLICITUDES SUJETAS A VERIFICACIÓN ENERO - MARZO 2026</a:t>
            </a:r>
          </a:p>
        </p:txBody>
      </p:sp>
    </p:spTree>
    <p:extLst>
      <p:ext uri="{BB962C8B-B14F-4D97-AF65-F5344CB8AC3E}">
        <p14:creationId xmlns:p14="http://schemas.microsoft.com/office/powerpoint/2010/main" val="11524953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9370098-0DA3-4AA1-A8B7-68796DF5329F}"/>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88A59C76-15C7-44FC-83C5-C4716FBA7318}"/>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38C57BB9-BF33-35A5-1952-CEE1FB94A7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7713" y="434243"/>
            <a:ext cx="1565263" cy="1565263"/>
          </a:xfrm>
          <a:prstGeom prst="rect">
            <a:avLst/>
          </a:prstGeom>
        </p:spPr>
      </p:pic>
      <p:pic>
        <p:nvPicPr>
          <p:cNvPr id="9" name="Imagen 8" descr="Logotipo&#10;&#10;Descripción generada automáticamente">
            <a:extLst>
              <a:ext uri="{FF2B5EF4-FFF2-40B4-BE49-F238E27FC236}">
                <a16:creationId xmlns:a16="http://schemas.microsoft.com/office/drawing/2014/main" id="{7AE83EED-B8C0-1B38-9D72-686FC20DD7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9691" y="206476"/>
            <a:ext cx="2135834" cy="2096035"/>
          </a:xfrm>
          <a:prstGeom prst="rect">
            <a:avLst/>
          </a:prstGeom>
        </p:spPr>
      </p:pic>
      <p:cxnSp>
        <p:nvCxnSpPr>
          <p:cNvPr id="11" name="Conector recto 10">
            <a:extLst>
              <a:ext uri="{FF2B5EF4-FFF2-40B4-BE49-F238E27FC236}">
                <a16:creationId xmlns:a16="http://schemas.microsoft.com/office/drawing/2014/main" id="{E47EA4AA-3D40-FFDA-1ECD-C13F24A3ACDE}"/>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graphicFrame>
        <p:nvGraphicFramePr>
          <p:cNvPr id="10" name="Tabla 9">
            <a:extLst>
              <a:ext uri="{FF2B5EF4-FFF2-40B4-BE49-F238E27FC236}">
                <a16:creationId xmlns:a16="http://schemas.microsoft.com/office/drawing/2014/main" id="{03D66466-34A1-23C9-C61E-2BE8A48116EF}"/>
              </a:ext>
            </a:extLst>
          </p:cNvPr>
          <p:cNvGraphicFramePr>
            <a:graphicFrameLocks noGrp="1"/>
          </p:cNvGraphicFramePr>
          <p:nvPr>
            <p:extLst>
              <p:ext uri="{D42A27DB-BD31-4B8C-83A1-F6EECF244321}">
                <p14:modId xmlns:p14="http://schemas.microsoft.com/office/powerpoint/2010/main" val="3053606384"/>
              </p:ext>
            </p:extLst>
          </p:nvPr>
        </p:nvGraphicFramePr>
        <p:xfrm>
          <a:off x="366475" y="2180252"/>
          <a:ext cx="5145505" cy="3790429"/>
        </p:xfrm>
        <a:graphic>
          <a:graphicData uri="http://schemas.openxmlformats.org/drawingml/2006/table">
            <a:tbl>
              <a:tblPr firstRow="1" bandRow="1">
                <a:tableStyleId>{5C22544A-7EE6-4342-B048-85BDC9FD1C3A}</a:tableStyleId>
              </a:tblPr>
              <a:tblGrid>
                <a:gridCol w="2133067">
                  <a:extLst>
                    <a:ext uri="{9D8B030D-6E8A-4147-A177-3AD203B41FA5}">
                      <a16:colId xmlns:a16="http://schemas.microsoft.com/office/drawing/2014/main" val="2252226006"/>
                    </a:ext>
                  </a:extLst>
                </a:gridCol>
                <a:gridCol w="544746">
                  <a:extLst>
                    <a:ext uri="{9D8B030D-6E8A-4147-A177-3AD203B41FA5}">
                      <a16:colId xmlns:a16="http://schemas.microsoft.com/office/drawing/2014/main" val="2285149595"/>
                    </a:ext>
                  </a:extLst>
                </a:gridCol>
                <a:gridCol w="565081">
                  <a:extLst>
                    <a:ext uri="{9D8B030D-6E8A-4147-A177-3AD203B41FA5}">
                      <a16:colId xmlns:a16="http://schemas.microsoft.com/office/drawing/2014/main" val="1027838341"/>
                    </a:ext>
                  </a:extLst>
                </a:gridCol>
                <a:gridCol w="637660">
                  <a:extLst>
                    <a:ext uri="{9D8B030D-6E8A-4147-A177-3AD203B41FA5}">
                      <a16:colId xmlns:a16="http://schemas.microsoft.com/office/drawing/2014/main" val="4101430439"/>
                    </a:ext>
                  </a:extLst>
                </a:gridCol>
                <a:gridCol w="663581">
                  <a:extLst>
                    <a:ext uri="{9D8B030D-6E8A-4147-A177-3AD203B41FA5}">
                      <a16:colId xmlns:a16="http://schemas.microsoft.com/office/drawing/2014/main" val="283600384"/>
                    </a:ext>
                  </a:extLst>
                </a:gridCol>
                <a:gridCol w="601370">
                  <a:extLst>
                    <a:ext uri="{9D8B030D-6E8A-4147-A177-3AD203B41FA5}">
                      <a16:colId xmlns:a16="http://schemas.microsoft.com/office/drawing/2014/main" val="594891622"/>
                    </a:ext>
                  </a:extLst>
                </a:gridCol>
              </a:tblGrid>
              <a:tr h="449702">
                <a:tc gridSpan="6">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400" b="1" kern="1200" dirty="0">
                          <a:solidFill>
                            <a:schemeClr val="tx1"/>
                          </a:solidFill>
                        </a:rPr>
                        <a:t>CONSOLIDADO PQSRD ENERO - DICIEMBRE 2025</a:t>
                      </a:r>
                    </a:p>
                  </a:txBody>
                  <a:tcPr marL="152512" marR="152512" marT="152512" marB="152512" anchor="ct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662019778"/>
                  </a:ext>
                </a:extLst>
              </a:tr>
              <a:tr h="462059">
                <a:tc>
                  <a:txBody>
                    <a:bodyPr/>
                    <a:lstStyle/>
                    <a:p>
                      <a:pPr algn="l" fontAlgn="b"/>
                      <a:r>
                        <a:rPr lang="es-CO" sz="1400" u="none" strike="noStrike" cap="none" spc="0" dirty="0">
                          <a:solidFill>
                            <a:schemeClr val="tx1"/>
                          </a:solidFill>
                          <a:effectLst/>
                        </a:rPr>
                        <a:t> </a:t>
                      </a:r>
                      <a:endParaRPr lang="es-CO" sz="1400" b="1" i="0" u="none" strike="noStrike" cap="none" spc="0" dirty="0">
                        <a:solidFill>
                          <a:schemeClr val="tx1"/>
                        </a:solidFill>
                        <a:effectLst/>
                        <a:latin typeface="Calibri Light" panose="020F0302020204030204" pitchFamily="34" charset="0"/>
                      </a:endParaRPr>
                    </a:p>
                  </a:txBody>
                  <a:tcPr marL="0" marR="0" marT="0" marB="101675" anchor="b"/>
                </a:tc>
                <a:tc>
                  <a:txBody>
                    <a:bodyPr/>
                    <a:lstStyle/>
                    <a:p>
                      <a:pPr algn="l" fontAlgn="b"/>
                      <a:r>
                        <a:rPr lang="es-CO" sz="1400" u="none" strike="noStrike" cap="none" spc="0" dirty="0">
                          <a:solidFill>
                            <a:schemeClr val="tx1"/>
                          </a:solidFill>
                          <a:effectLst/>
                        </a:rPr>
                        <a:t>Inv. Inicial</a:t>
                      </a:r>
                      <a:endParaRPr lang="es-CO" sz="1400" b="1" i="0" u="none" strike="noStrike" cap="none" spc="0" dirty="0">
                        <a:solidFill>
                          <a:schemeClr val="tx1"/>
                        </a:solidFill>
                        <a:effectLst/>
                        <a:latin typeface="Calibri Light" panose="020F0302020204030204" pitchFamily="34" charset="0"/>
                      </a:endParaRPr>
                    </a:p>
                  </a:txBody>
                  <a:tcPr marL="0" marR="0" marT="0" marB="101675" anchor="b"/>
                </a:tc>
                <a:tc>
                  <a:txBody>
                    <a:bodyPr/>
                    <a:lstStyle/>
                    <a:p>
                      <a:pPr algn="ctr" fontAlgn="b"/>
                      <a:r>
                        <a:rPr lang="es-CO" sz="1400" u="none" strike="noStrike" cap="none" spc="0" dirty="0">
                          <a:solidFill>
                            <a:schemeClr val="tx1"/>
                          </a:solidFill>
                          <a:effectLst/>
                        </a:rPr>
                        <a:t>Recibidas</a:t>
                      </a:r>
                      <a:endParaRPr lang="es-CO" sz="1400" b="1" i="0" u="none" strike="noStrike" cap="none" spc="0" dirty="0">
                        <a:solidFill>
                          <a:schemeClr val="tx1"/>
                        </a:solidFill>
                        <a:effectLst/>
                        <a:latin typeface="Calibri Light" panose="020F0302020204030204" pitchFamily="34" charset="0"/>
                      </a:endParaRPr>
                    </a:p>
                  </a:txBody>
                  <a:tcPr marL="0" marR="0" marT="0" marB="101675" anchor="b"/>
                </a:tc>
                <a:tc>
                  <a:txBody>
                    <a:bodyPr/>
                    <a:lstStyle/>
                    <a:p>
                      <a:pPr algn="ctr" fontAlgn="b"/>
                      <a:r>
                        <a:rPr lang="es-CO" sz="1400" u="none" strike="noStrike" cap="none" spc="0">
                          <a:solidFill>
                            <a:schemeClr val="tx1"/>
                          </a:solidFill>
                          <a:effectLst/>
                        </a:rPr>
                        <a:t>Subtotal</a:t>
                      </a:r>
                      <a:endParaRPr lang="es-CO" sz="1400" b="1" i="0" u="none" strike="noStrike" cap="none" spc="0">
                        <a:solidFill>
                          <a:schemeClr val="tx1"/>
                        </a:solidFill>
                        <a:effectLst/>
                        <a:latin typeface="Calibri Light" panose="020F0302020204030204" pitchFamily="34" charset="0"/>
                      </a:endParaRPr>
                    </a:p>
                  </a:txBody>
                  <a:tcPr marL="0" marR="0" marT="0" marB="101675" anchor="b"/>
                </a:tc>
                <a:tc>
                  <a:txBody>
                    <a:bodyPr/>
                    <a:lstStyle/>
                    <a:p>
                      <a:pPr algn="ctr" fontAlgn="b"/>
                      <a:r>
                        <a:rPr lang="es-CO" sz="1400" u="none" strike="noStrike" cap="none" spc="0">
                          <a:solidFill>
                            <a:schemeClr val="tx1"/>
                          </a:solidFill>
                          <a:effectLst/>
                        </a:rPr>
                        <a:t>Terminada</a:t>
                      </a:r>
                      <a:endParaRPr lang="es-CO" sz="1400" b="1" i="0" u="none" strike="noStrike" cap="none" spc="0">
                        <a:solidFill>
                          <a:schemeClr val="tx1"/>
                        </a:solidFill>
                        <a:effectLst/>
                        <a:latin typeface="Calibri Light" panose="020F0302020204030204" pitchFamily="34" charset="0"/>
                      </a:endParaRPr>
                    </a:p>
                  </a:txBody>
                  <a:tcPr marL="0" marR="0" marT="0" marB="101675" anchor="b"/>
                </a:tc>
                <a:tc>
                  <a:txBody>
                    <a:bodyPr/>
                    <a:lstStyle/>
                    <a:p>
                      <a:pPr algn="ctr" fontAlgn="b"/>
                      <a:r>
                        <a:rPr lang="es-CO" sz="1400" u="none" strike="noStrike" cap="none" spc="0">
                          <a:solidFill>
                            <a:schemeClr val="tx1"/>
                          </a:solidFill>
                          <a:effectLst/>
                        </a:rPr>
                        <a:t>Inv. Final</a:t>
                      </a:r>
                      <a:endParaRPr lang="es-CO" sz="1400" b="1" i="0" u="none" strike="noStrike" cap="none" spc="0">
                        <a:solidFill>
                          <a:schemeClr val="tx1"/>
                        </a:solidFill>
                        <a:effectLst/>
                        <a:latin typeface="Calibri Light" panose="020F0302020204030204" pitchFamily="34" charset="0"/>
                      </a:endParaRPr>
                    </a:p>
                  </a:txBody>
                  <a:tcPr marL="0" marR="0" marT="0" marB="101675" anchor="b"/>
                </a:tc>
                <a:extLst>
                  <a:ext uri="{0D108BD9-81ED-4DB2-BD59-A6C34878D82A}">
                    <a16:rowId xmlns:a16="http://schemas.microsoft.com/office/drawing/2014/main" val="2483437626"/>
                  </a:ext>
                </a:extLst>
              </a:tr>
              <a:tr h="458387">
                <a:tc>
                  <a:txBody>
                    <a:bodyPr/>
                    <a:lstStyle/>
                    <a:p>
                      <a:pPr algn="l" fontAlgn="b"/>
                      <a:r>
                        <a:rPr lang="es-MX" sz="1400" u="none" strike="noStrike" cap="none" spc="0">
                          <a:solidFill>
                            <a:schemeClr val="tx1"/>
                          </a:solidFill>
                          <a:effectLst/>
                        </a:rPr>
                        <a:t>DIVISION DE SERVICIO AL CIUDADANO</a:t>
                      </a:r>
                      <a:endParaRPr lang="es-MX" sz="1400" b="1" i="0" u="none" strike="noStrike" cap="none" spc="0">
                        <a:solidFill>
                          <a:schemeClr val="tx1"/>
                        </a:solidFill>
                        <a:effectLst/>
                        <a:latin typeface="Calibri Light" panose="020F0302020204030204" pitchFamily="34" charset="0"/>
                      </a:endParaRPr>
                    </a:p>
                  </a:txBody>
                  <a:tcPr marL="0" marR="0" marT="0" marB="101675" anchor="b"/>
                </a:tc>
                <a:tc>
                  <a:txBody>
                    <a:bodyPr/>
                    <a:lstStyle/>
                    <a:p>
                      <a:pPr algn="ctr" fontAlgn="b"/>
                      <a:r>
                        <a:rPr lang="es-CO" sz="1400" u="none" strike="noStrike" cap="none" spc="0">
                          <a:solidFill>
                            <a:schemeClr val="tx1"/>
                          </a:solidFill>
                          <a:effectLst/>
                        </a:rPr>
                        <a:t>3</a:t>
                      </a:r>
                      <a:endParaRPr lang="es-CO" sz="1400" b="1" i="0" u="none" strike="noStrike" cap="none" spc="0">
                        <a:solidFill>
                          <a:schemeClr val="tx1"/>
                        </a:solidFill>
                        <a:effectLst/>
                        <a:latin typeface="Calibri Light" panose="020F0302020204030204" pitchFamily="34" charset="0"/>
                      </a:endParaRPr>
                    </a:p>
                  </a:txBody>
                  <a:tcPr marL="0" marR="0" marT="0" marB="101675" anchor="b"/>
                </a:tc>
                <a:tc>
                  <a:txBody>
                    <a:bodyPr/>
                    <a:lstStyle/>
                    <a:p>
                      <a:pPr algn="ctr" fontAlgn="b"/>
                      <a:r>
                        <a:rPr lang="es-CO" sz="1400" u="none" strike="noStrike" cap="none" spc="0" dirty="0">
                          <a:solidFill>
                            <a:schemeClr val="tx1"/>
                          </a:solidFill>
                          <a:effectLst/>
                        </a:rPr>
                        <a:t>400</a:t>
                      </a:r>
                      <a:endParaRPr lang="es-CO" sz="1400" b="0" i="0" u="none" strike="noStrike" cap="none" spc="0" dirty="0">
                        <a:solidFill>
                          <a:schemeClr val="tx1"/>
                        </a:solidFill>
                        <a:effectLst/>
                        <a:latin typeface="Calibri Light" panose="020F0302020204030204" pitchFamily="34" charset="0"/>
                      </a:endParaRPr>
                    </a:p>
                  </a:txBody>
                  <a:tcPr marL="0" marR="0" marT="0" marB="101675" anchor="b"/>
                </a:tc>
                <a:tc>
                  <a:txBody>
                    <a:bodyPr/>
                    <a:lstStyle/>
                    <a:p>
                      <a:pPr algn="ctr" fontAlgn="b"/>
                      <a:r>
                        <a:rPr lang="es-CO" sz="1400" u="none" strike="noStrike" cap="none" spc="0" dirty="0">
                          <a:solidFill>
                            <a:schemeClr val="tx1"/>
                          </a:solidFill>
                          <a:effectLst/>
                        </a:rPr>
                        <a:t>403</a:t>
                      </a:r>
                      <a:endParaRPr lang="es-CO" sz="1400" b="1" i="0" u="none" strike="noStrike" cap="none" spc="0" dirty="0">
                        <a:solidFill>
                          <a:schemeClr val="tx1"/>
                        </a:solidFill>
                        <a:effectLst/>
                        <a:latin typeface="Calibri Light" panose="020F0302020204030204" pitchFamily="34" charset="0"/>
                      </a:endParaRPr>
                    </a:p>
                  </a:txBody>
                  <a:tcPr marL="0" marR="0" marT="0" marB="101675" anchor="b"/>
                </a:tc>
                <a:tc>
                  <a:txBody>
                    <a:bodyPr/>
                    <a:lstStyle/>
                    <a:p>
                      <a:pPr algn="ctr" fontAlgn="b"/>
                      <a:r>
                        <a:rPr lang="es-CO" sz="1400" u="none" strike="noStrike" cap="none" spc="0">
                          <a:solidFill>
                            <a:schemeClr val="tx1"/>
                          </a:solidFill>
                          <a:effectLst/>
                        </a:rPr>
                        <a:t>400</a:t>
                      </a:r>
                      <a:endParaRPr lang="es-CO" sz="1400" b="0" i="0" u="none" strike="noStrike" cap="none" spc="0">
                        <a:solidFill>
                          <a:schemeClr val="tx1"/>
                        </a:solidFill>
                        <a:effectLst/>
                        <a:latin typeface="Calibri Light" panose="020F0302020204030204" pitchFamily="34" charset="0"/>
                      </a:endParaRPr>
                    </a:p>
                  </a:txBody>
                  <a:tcPr marL="0" marR="0" marT="0" marB="101675" anchor="b"/>
                </a:tc>
                <a:tc>
                  <a:txBody>
                    <a:bodyPr/>
                    <a:lstStyle/>
                    <a:p>
                      <a:pPr algn="ctr" fontAlgn="b"/>
                      <a:r>
                        <a:rPr lang="es-CO" sz="1400" u="none" strike="noStrike" cap="none" spc="0">
                          <a:solidFill>
                            <a:schemeClr val="tx1"/>
                          </a:solidFill>
                          <a:effectLst/>
                        </a:rPr>
                        <a:t>3</a:t>
                      </a:r>
                      <a:endParaRPr lang="es-CO" sz="1400" b="1" i="0" u="none" strike="noStrike" cap="none" spc="0">
                        <a:solidFill>
                          <a:schemeClr val="tx1"/>
                        </a:solidFill>
                        <a:effectLst/>
                        <a:latin typeface="Calibri Light" panose="020F0302020204030204" pitchFamily="34" charset="0"/>
                      </a:endParaRPr>
                    </a:p>
                  </a:txBody>
                  <a:tcPr marL="0" marR="0" marT="0" marB="101675" anchor="b"/>
                </a:tc>
                <a:extLst>
                  <a:ext uri="{0D108BD9-81ED-4DB2-BD59-A6C34878D82A}">
                    <a16:rowId xmlns:a16="http://schemas.microsoft.com/office/drawing/2014/main" val="1802992061"/>
                  </a:ext>
                </a:extLst>
              </a:tr>
              <a:tr h="462059">
                <a:tc>
                  <a:txBody>
                    <a:bodyPr/>
                    <a:lstStyle/>
                    <a:p>
                      <a:pPr algn="l" fontAlgn="b"/>
                      <a:r>
                        <a:rPr lang="es-MX" sz="1400" u="none" strike="noStrike" cap="none" spc="0">
                          <a:solidFill>
                            <a:schemeClr val="tx1"/>
                          </a:solidFill>
                          <a:effectLst/>
                        </a:rPr>
                        <a:t>DIVISIÓN DE GESTIÓN DE RECAUDO Y COBRANZAS</a:t>
                      </a:r>
                      <a:endParaRPr lang="es-MX" sz="1400" b="1" i="0" u="none" strike="noStrike" cap="none" spc="0">
                        <a:solidFill>
                          <a:schemeClr val="tx1"/>
                        </a:solidFill>
                        <a:effectLst/>
                        <a:latin typeface="Calibri Light" panose="020F0302020204030204" pitchFamily="34" charset="0"/>
                      </a:endParaRPr>
                    </a:p>
                  </a:txBody>
                  <a:tcPr marL="0" marR="0" marT="0" marB="101675" anchor="b"/>
                </a:tc>
                <a:tc>
                  <a:txBody>
                    <a:bodyPr/>
                    <a:lstStyle/>
                    <a:p>
                      <a:pPr algn="ctr" fontAlgn="b"/>
                      <a:r>
                        <a:rPr lang="es-CO" sz="1400" u="none" strike="noStrike" cap="none" spc="0">
                          <a:solidFill>
                            <a:schemeClr val="tx1"/>
                          </a:solidFill>
                          <a:effectLst/>
                        </a:rPr>
                        <a:t>0</a:t>
                      </a:r>
                      <a:endParaRPr lang="es-CO" sz="1400" b="1" i="0" u="none" strike="noStrike" cap="none" spc="0">
                        <a:solidFill>
                          <a:schemeClr val="tx1"/>
                        </a:solidFill>
                        <a:effectLst/>
                        <a:latin typeface="Calibri Light" panose="020F0302020204030204" pitchFamily="34" charset="0"/>
                      </a:endParaRPr>
                    </a:p>
                  </a:txBody>
                  <a:tcPr marL="0" marR="0" marT="0" marB="101675" anchor="b"/>
                </a:tc>
                <a:tc>
                  <a:txBody>
                    <a:bodyPr/>
                    <a:lstStyle/>
                    <a:p>
                      <a:pPr algn="ctr" fontAlgn="b"/>
                      <a:r>
                        <a:rPr lang="es-CO" sz="1400" u="none" strike="noStrike" cap="none" spc="0">
                          <a:solidFill>
                            <a:schemeClr val="tx1"/>
                          </a:solidFill>
                          <a:effectLst/>
                        </a:rPr>
                        <a:t>227</a:t>
                      </a:r>
                      <a:endParaRPr lang="es-CO" sz="1400" b="0" i="0" u="none" strike="noStrike" cap="none" spc="0">
                        <a:solidFill>
                          <a:schemeClr val="tx1"/>
                        </a:solidFill>
                        <a:effectLst/>
                        <a:latin typeface="Calibri Light" panose="020F0302020204030204" pitchFamily="34" charset="0"/>
                      </a:endParaRPr>
                    </a:p>
                  </a:txBody>
                  <a:tcPr marL="0" marR="0" marT="0" marB="101675" anchor="b"/>
                </a:tc>
                <a:tc>
                  <a:txBody>
                    <a:bodyPr/>
                    <a:lstStyle/>
                    <a:p>
                      <a:pPr algn="ctr" fontAlgn="b"/>
                      <a:r>
                        <a:rPr lang="es-CO" sz="1400" u="none" strike="noStrike" cap="none" spc="0" dirty="0">
                          <a:solidFill>
                            <a:schemeClr val="tx1"/>
                          </a:solidFill>
                          <a:effectLst/>
                        </a:rPr>
                        <a:t>227</a:t>
                      </a:r>
                      <a:endParaRPr lang="es-CO" sz="1400" b="1" i="0" u="none" strike="noStrike" cap="none" spc="0" dirty="0">
                        <a:solidFill>
                          <a:schemeClr val="tx1"/>
                        </a:solidFill>
                        <a:effectLst/>
                        <a:latin typeface="Calibri Light" panose="020F0302020204030204" pitchFamily="34" charset="0"/>
                      </a:endParaRPr>
                    </a:p>
                  </a:txBody>
                  <a:tcPr marL="0" marR="0" marT="0" marB="101675" anchor="b"/>
                </a:tc>
                <a:tc>
                  <a:txBody>
                    <a:bodyPr/>
                    <a:lstStyle/>
                    <a:p>
                      <a:pPr algn="ctr" fontAlgn="b"/>
                      <a:r>
                        <a:rPr lang="es-CO" sz="1400" u="none" strike="noStrike" cap="none" spc="0" dirty="0">
                          <a:solidFill>
                            <a:schemeClr val="tx1"/>
                          </a:solidFill>
                          <a:effectLst/>
                        </a:rPr>
                        <a:t>213</a:t>
                      </a:r>
                      <a:endParaRPr lang="es-CO" sz="1400" b="0" i="0" u="none" strike="noStrike" cap="none" spc="0" dirty="0">
                        <a:solidFill>
                          <a:schemeClr val="tx1"/>
                        </a:solidFill>
                        <a:effectLst/>
                        <a:latin typeface="Calibri Light" panose="020F0302020204030204" pitchFamily="34" charset="0"/>
                      </a:endParaRPr>
                    </a:p>
                  </a:txBody>
                  <a:tcPr marL="0" marR="0" marT="0" marB="101675" anchor="b"/>
                </a:tc>
                <a:tc>
                  <a:txBody>
                    <a:bodyPr/>
                    <a:lstStyle/>
                    <a:p>
                      <a:pPr algn="ctr" fontAlgn="b"/>
                      <a:r>
                        <a:rPr lang="es-CO" sz="1400" u="none" strike="noStrike" cap="none" spc="0">
                          <a:solidFill>
                            <a:schemeClr val="tx1"/>
                          </a:solidFill>
                          <a:effectLst/>
                        </a:rPr>
                        <a:t>14</a:t>
                      </a:r>
                      <a:endParaRPr lang="es-CO" sz="1400" b="1" i="0" u="none" strike="noStrike" cap="none" spc="0">
                        <a:solidFill>
                          <a:schemeClr val="tx1"/>
                        </a:solidFill>
                        <a:effectLst/>
                        <a:latin typeface="Calibri Light" panose="020F0302020204030204" pitchFamily="34" charset="0"/>
                      </a:endParaRPr>
                    </a:p>
                  </a:txBody>
                  <a:tcPr marL="0" marR="0" marT="0" marB="101675" anchor="b"/>
                </a:tc>
                <a:extLst>
                  <a:ext uri="{0D108BD9-81ED-4DB2-BD59-A6C34878D82A}">
                    <a16:rowId xmlns:a16="http://schemas.microsoft.com/office/drawing/2014/main" val="59728897"/>
                  </a:ext>
                </a:extLst>
              </a:tr>
              <a:tr h="462059">
                <a:tc>
                  <a:txBody>
                    <a:bodyPr/>
                    <a:lstStyle/>
                    <a:p>
                      <a:pPr algn="l" fontAlgn="b"/>
                      <a:r>
                        <a:rPr lang="es-MX" sz="1400" u="none" strike="noStrike" cap="none" spc="0">
                          <a:solidFill>
                            <a:schemeClr val="tx1"/>
                          </a:solidFill>
                          <a:effectLst/>
                        </a:rPr>
                        <a:t>DIVISION DE FISCALIZACION Y LIQUIDACION TACI</a:t>
                      </a:r>
                      <a:endParaRPr lang="es-MX" sz="1400" b="1" i="0" u="none" strike="noStrike" cap="none" spc="0">
                        <a:solidFill>
                          <a:schemeClr val="tx1"/>
                        </a:solidFill>
                        <a:effectLst/>
                        <a:latin typeface="Calibri Light" panose="020F0302020204030204" pitchFamily="34" charset="0"/>
                      </a:endParaRPr>
                    </a:p>
                  </a:txBody>
                  <a:tcPr marL="0" marR="0" marT="0" marB="101675" anchor="b"/>
                </a:tc>
                <a:tc>
                  <a:txBody>
                    <a:bodyPr/>
                    <a:lstStyle/>
                    <a:p>
                      <a:pPr algn="ctr" fontAlgn="b"/>
                      <a:r>
                        <a:rPr lang="es-CO" sz="1400" u="none" strike="noStrike" cap="none" spc="0">
                          <a:solidFill>
                            <a:schemeClr val="tx1"/>
                          </a:solidFill>
                          <a:effectLst/>
                        </a:rPr>
                        <a:t>0</a:t>
                      </a:r>
                      <a:endParaRPr lang="es-CO" sz="1400" b="1" i="0" u="none" strike="noStrike" cap="none" spc="0">
                        <a:solidFill>
                          <a:schemeClr val="tx1"/>
                        </a:solidFill>
                        <a:effectLst/>
                        <a:latin typeface="Calibri Light" panose="020F0302020204030204" pitchFamily="34" charset="0"/>
                      </a:endParaRPr>
                    </a:p>
                  </a:txBody>
                  <a:tcPr marL="0" marR="0" marT="0" marB="101675" anchor="b"/>
                </a:tc>
                <a:tc>
                  <a:txBody>
                    <a:bodyPr/>
                    <a:lstStyle/>
                    <a:p>
                      <a:pPr algn="ctr" fontAlgn="b"/>
                      <a:r>
                        <a:rPr lang="es-CO" sz="1400" u="none" strike="noStrike" cap="none" spc="0">
                          <a:solidFill>
                            <a:schemeClr val="tx1"/>
                          </a:solidFill>
                          <a:effectLst/>
                        </a:rPr>
                        <a:t>37</a:t>
                      </a:r>
                      <a:endParaRPr lang="es-CO" sz="1400" b="0" i="0" u="none" strike="noStrike" cap="none" spc="0">
                        <a:solidFill>
                          <a:schemeClr val="tx1"/>
                        </a:solidFill>
                        <a:effectLst/>
                        <a:latin typeface="Calibri Light" panose="020F0302020204030204" pitchFamily="34" charset="0"/>
                      </a:endParaRPr>
                    </a:p>
                  </a:txBody>
                  <a:tcPr marL="0" marR="0" marT="0" marB="101675" anchor="b"/>
                </a:tc>
                <a:tc>
                  <a:txBody>
                    <a:bodyPr/>
                    <a:lstStyle/>
                    <a:p>
                      <a:pPr algn="ctr" fontAlgn="b"/>
                      <a:r>
                        <a:rPr lang="es-CO" sz="1400" u="none" strike="noStrike" cap="none" spc="0">
                          <a:solidFill>
                            <a:schemeClr val="tx1"/>
                          </a:solidFill>
                          <a:effectLst/>
                        </a:rPr>
                        <a:t>37</a:t>
                      </a:r>
                      <a:endParaRPr lang="es-CO" sz="1400" b="1" i="0" u="none" strike="noStrike" cap="none" spc="0">
                        <a:solidFill>
                          <a:schemeClr val="tx1"/>
                        </a:solidFill>
                        <a:effectLst/>
                        <a:latin typeface="Calibri Light" panose="020F0302020204030204" pitchFamily="34" charset="0"/>
                      </a:endParaRPr>
                    </a:p>
                  </a:txBody>
                  <a:tcPr marL="0" marR="0" marT="0" marB="101675" anchor="b"/>
                </a:tc>
                <a:tc>
                  <a:txBody>
                    <a:bodyPr/>
                    <a:lstStyle/>
                    <a:p>
                      <a:pPr algn="ctr" fontAlgn="b"/>
                      <a:r>
                        <a:rPr lang="es-CO" sz="1400" u="none" strike="noStrike" cap="none" spc="0" dirty="0">
                          <a:solidFill>
                            <a:schemeClr val="tx1"/>
                          </a:solidFill>
                          <a:effectLst/>
                        </a:rPr>
                        <a:t>36</a:t>
                      </a:r>
                      <a:endParaRPr lang="es-CO" sz="1400" b="0" i="0" u="none" strike="noStrike" cap="none" spc="0" dirty="0">
                        <a:solidFill>
                          <a:schemeClr val="tx1"/>
                        </a:solidFill>
                        <a:effectLst/>
                        <a:latin typeface="Calibri Light" panose="020F0302020204030204" pitchFamily="34" charset="0"/>
                      </a:endParaRPr>
                    </a:p>
                  </a:txBody>
                  <a:tcPr marL="0" marR="0" marT="0" marB="101675" anchor="b"/>
                </a:tc>
                <a:tc>
                  <a:txBody>
                    <a:bodyPr/>
                    <a:lstStyle/>
                    <a:p>
                      <a:pPr algn="ctr" fontAlgn="b"/>
                      <a:r>
                        <a:rPr lang="es-CO" sz="1400" u="none" strike="noStrike" cap="none" spc="0">
                          <a:solidFill>
                            <a:schemeClr val="tx1"/>
                          </a:solidFill>
                          <a:effectLst/>
                        </a:rPr>
                        <a:t>1</a:t>
                      </a:r>
                      <a:endParaRPr lang="es-CO" sz="1400" b="1" i="0" u="none" strike="noStrike" cap="none" spc="0">
                        <a:solidFill>
                          <a:schemeClr val="tx1"/>
                        </a:solidFill>
                        <a:effectLst/>
                        <a:latin typeface="Calibri Light" panose="020F0302020204030204" pitchFamily="34" charset="0"/>
                      </a:endParaRPr>
                    </a:p>
                  </a:txBody>
                  <a:tcPr marL="0" marR="0" marT="0" marB="101675" anchor="b"/>
                </a:tc>
                <a:extLst>
                  <a:ext uri="{0D108BD9-81ED-4DB2-BD59-A6C34878D82A}">
                    <a16:rowId xmlns:a16="http://schemas.microsoft.com/office/drawing/2014/main" val="2168155234"/>
                  </a:ext>
                </a:extLst>
              </a:tr>
              <a:tr h="462059">
                <a:tc>
                  <a:txBody>
                    <a:bodyPr/>
                    <a:lstStyle/>
                    <a:p>
                      <a:pPr algn="l" fontAlgn="b"/>
                      <a:r>
                        <a:rPr lang="es-CO" sz="1400" u="none" strike="noStrike" cap="none" spc="0">
                          <a:solidFill>
                            <a:schemeClr val="tx1"/>
                          </a:solidFill>
                          <a:effectLst/>
                        </a:rPr>
                        <a:t>DIVISION ADMINISTRATIVA Y FINANCIERA</a:t>
                      </a:r>
                      <a:endParaRPr lang="es-CO" sz="1400" b="1" i="0" u="none" strike="noStrike" cap="none" spc="0">
                        <a:solidFill>
                          <a:schemeClr val="tx1"/>
                        </a:solidFill>
                        <a:effectLst/>
                        <a:latin typeface="Calibri Light" panose="020F0302020204030204" pitchFamily="34" charset="0"/>
                      </a:endParaRPr>
                    </a:p>
                  </a:txBody>
                  <a:tcPr marL="0" marR="0" marT="0" marB="101675" anchor="b"/>
                </a:tc>
                <a:tc>
                  <a:txBody>
                    <a:bodyPr/>
                    <a:lstStyle/>
                    <a:p>
                      <a:pPr algn="ctr" fontAlgn="b"/>
                      <a:r>
                        <a:rPr lang="es-CO" sz="1400" u="none" strike="noStrike" cap="none" spc="0">
                          <a:solidFill>
                            <a:schemeClr val="tx1"/>
                          </a:solidFill>
                          <a:effectLst/>
                        </a:rPr>
                        <a:t>0</a:t>
                      </a:r>
                      <a:endParaRPr lang="es-CO" sz="1400" b="1" i="0" u="none" strike="noStrike" cap="none" spc="0">
                        <a:solidFill>
                          <a:schemeClr val="tx1"/>
                        </a:solidFill>
                        <a:effectLst/>
                        <a:latin typeface="Calibri Light" panose="020F0302020204030204" pitchFamily="34" charset="0"/>
                      </a:endParaRPr>
                    </a:p>
                  </a:txBody>
                  <a:tcPr marL="0" marR="0" marT="0" marB="101675" anchor="b"/>
                </a:tc>
                <a:tc>
                  <a:txBody>
                    <a:bodyPr/>
                    <a:lstStyle/>
                    <a:p>
                      <a:pPr algn="ctr" fontAlgn="b"/>
                      <a:r>
                        <a:rPr lang="es-CO" sz="1400" u="none" strike="noStrike" cap="none" spc="0">
                          <a:solidFill>
                            <a:schemeClr val="tx1"/>
                          </a:solidFill>
                          <a:effectLst/>
                        </a:rPr>
                        <a:t>27</a:t>
                      </a:r>
                      <a:endParaRPr lang="es-CO" sz="1400" b="0" i="0" u="none" strike="noStrike" cap="none" spc="0">
                        <a:solidFill>
                          <a:schemeClr val="tx1"/>
                        </a:solidFill>
                        <a:effectLst/>
                        <a:latin typeface="Calibri Light" panose="020F0302020204030204" pitchFamily="34" charset="0"/>
                      </a:endParaRPr>
                    </a:p>
                  </a:txBody>
                  <a:tcPr marL="0" marR="0" marT="0" marB="101675" anchor="b"/>
                </a:tc>
                <a:tc>
                  <a:txBody>
                    <a:bodyPr/>
                    <a:lstStyle/>
                    <a:p>
                      <a:pPr algn="ctr" fontAlgn="b"/>
                      <a:r>
                        <a:rPr lang="es-CO" sz="1400" u="none" strike="noStrike" cap="none" spc="0">
                          <a:solidFill>
                            <a:schemeClr val="tx1"/>
                          </a:solidFill>
                          <a:effectLst/>
                        </a:rPr>
                        <a:t>27</a:t>
                      </a:r>
                      <a:endParaRPr lang="es-CO" sz="1400" b="1" i="0" u="none" strike="noStrike" cap="none" spc="0">
                        <a:solidFill>
                          <a:schemeClr val="tx1"/>
                        </a:solidFill>
                        <a:effectLst/>
                        <a:latin typeface="Calibri Light" panose="020F0302020204030204" pitchFamily="34" charset="0"/>
                      </a:endParaRPr>
                    </a:p>
                  </a:txBody>
                  <a:tcPr marL="0" marR="0" marT="0" marB="101675" anchor="b"/>
                </a:tc>
                <a:tc>
                  <a:txBody>
                    <a:bodyPr/>
                    <a:lstStyle/>
                    <a:p>
                      <a:pPr algn="ctr" fontAlgn="b"/>
                      <a:r>
                        <a:rPr lang="es-CO" sz="1400" u="none" strike="noStrike" cap="none" spc="0" dirty="0">
                          <a:solidFill>
                            <a:schemeClr val="tx1"/>
                          </a:solidFill>
                          <a:effectLst/>
                        </a:rPr>
                        <a:t>27</a:t>
                      </a:r>
                      <a:endParaRPr lang="es-CO" sz="1400" b="0" i="0" u="none" strike="noStrike" cap="none" spc="0" dirty="0">
                        <a:solidFill>
                          <a:schemeClr val="tx1"/>
                        </a:solidFill>
                        <a:effectLst/>
                        <a:latin typeface="Calibri Light" panose="020F0302020204030204" pitchFamily="34" charset="0"/>
                      </a:endParaRPr>
                    </a:p>
                  </a:txBody>
                  <a:tcPr marL="0" marR="0" marT="0" marB="101675" anchor="b"/>
                </a:tc>
                <a:tc>
                  <a:txBody>
                    <a:bodyPr/>
                    <a:lstStyle/>
                    <a:p>
                      <a:pPr algn="ctr" fontAlgn="b"/>
                      <a:r>
                        <a:rPr lang="es-CO" sz="1400" u="none" strike="noStrike" cap="none" spc="0" dirty="0">
                          <a:solidFill>
                            <a:schemeClr val="tx1"/>
                          </a:solidFill>
                          <a:effectLst/>
                        </a:rPr>
                        <a:t>0</a:t>
                      </a:r>
                      <a:endParaRPr lang="es-CO" sz="1400" b="1" i="0" u="none" strike="noStrike" cap="none" spc="0" dirty="0">
                        <a:solidFill>
                          <a:schemeClr val="tx1"/>
                        </a:solidFill>
                        <a:effectLst/>
                        <a:latin typeface="Calibri Light" panose="020F0302020204030204" pitchFamily="34" charset="0"/>
                      </a:endParaRPr>
                    </a:p>
                  </a:txBody>
                  <a:tcPr marL="0" marR="0" marT="0" marB="101675" anchor="b"/>
                </a:tc>
                <a:extLst>
                  <a:ext uri="{0D108BD9-81ED-4DB2-BD59-A6C34878D82A}">
                    <a16:rowId xmlns:a16="http://schemas.microsoft.com/office/drawing/2014/main" val="1812695111"/>
                  </a:ext>
                </a:extLst>
              </a:tr>
              <a:tr h="273295">
                <a:tc>
                  <a:txBody>
                    <a:bodyPr/>
                    <a:lstStyle/>
                    <a:p>
                      <a:pPr algn="l" fontAlgn="b"/>
                      <a:r>
                        <a:rPr lang="es-CO" sz="1400" u="none" strike="noStrike" cap="none" spc="0">
                          <a:solidFill>
                            <a:schemeClr val="tx1"/>
                          </a:solidFill>
                          <a:effectLst/>
                        </a:rPr>
                        <a:t>DESPACHO</a:t>
                      </a:r>
                      <a:endParaRPr lang="es-CO" sz="1400" b="1" i="0" u="none" strike="noStrike" cap="none" spc="0">
                        <a:solidFill>
                          <a:schemeClr val="tx1"/>
                        </a:solidFill>
                        <a:effectLst/>
                        <a:latin typeface="Calibri Light" panose="020F0302020204030204" pitchFamily="34" charset="0"/>
                      </a:endParaRPr>
                    </a:p>
                  </a:txBody>
                  <a:tcPr marL="0" marR="0" marT="0" marB="101675" anchor="b"/>
                </a:tc>
                <a:tc>
                  <a:txBody>
                    <a:bodyPr/>
                    <a:lstStyle/>
                    <a:p>
                      <a:pPr algn="ctr" fontAlgn="b"/>
                      <a:r>
                        <a:rPr lang="es-CO" sz="1400" u="none" strike="noStrike" cap="none" spc="0">
                          <a:solidFill>
                            <a:schemeClr val="tx1"/>
                          </a:solidFill>
                          <a:effectLst/>
                        </a:rPr>
                        <a:t>0</a:t>
                      </a:r>
                      <a:endParaRPr lang="es-CO" sz="1400" b="1" i="0" u="none" strike="noStrike" cap="none" spc="0">
                        <a:solidFill>
                          <a:schemeClr val="tx1"/>
                        </a:solidFill>
                        <a:effectLst/>
                        <a:latin typeface="Calibri Light" panose="020F0302020204030204" pitchFamily="34" charset="0"/>
                      </a:endParaRPr>
                    </a:p>
                  </a:txBody>
                  <a:tcPr marL="0" marR="0" marT="0" marB="101675" anchor="b"/>
                </a:tc>
                <a:tc>
                  <a:txBody>
                    <a:bodyPr/>
                    <a:lstStyle/>
                    <a:p>
                      <a:pPr algn="ctr" fontAlgn="b"/>
                      <a:r>
                        <a:rPr lang="es-CO" sz="1400" u="none" strike="noStrike" cap="none" spc="0">
                          <a:solidFill>
                            <a:schemeClr val="tx1"/>
                          </a:solidFill>
                          <a:effectLst/>
                        </a:rPr>
                        <a:t>7</a:t>
                      </a:r>
                      <a:endParaRPr lang="es-CO" sz="1400" b="0" i="0" u="none" strike="noStrike" cap="none" spc="0">
                        <a:solidFill>
                          <a:schemeClr val="tx1"/>
                        </a:solidFill>
                        <a:effectLst/>
                        <a:latin typeface="Calibri Light" panose="020F0302020204030204" pitchFamily="34" charset="0"/>
                      </a:endParaRPr>
                    </a:p>
                  </a:txBody>
                  <a:tcPr marL="0" marR="0" marT="0" marB="101675" anchor="b"/>
                </a:tc>
                <a:tc>
                  <a:txBody>
                    <a:bodyPr/>
                    <a:lstStyle/>
                    <a:p>
                      <a:pPr algn="ctr" fontAlgn="b"/>
                      <a:r>
                        <a:rPr lang="es-CO" sz="1400" u="none" strike="noStrike" cap="none" spc="0">
                          <a:solidFill>
                            <a:schemeClr val="tx1"/>
                          </a:solidFill>
                          <a:effectLst/>
                        </a:rPr>
                        <a:t>7</a:t>
                      </a:r>
                      <a:endParaRPr lang="es-CO" sz="1400" b="1" i="0" u="none" strike="noStrike" cap="none" spc="0">
                        <a:solidFill>
                          <a:schemeClr val="tx1"/>
                        </a:solidFill>
                        <a:effectLst/>
                        <a:latin typeface="Calibri Light" panose="020F0302020204030204" pitchFamily="34" charset="0"/>
                      </a:endParaRPr>
                    </a:p>
                  </a:txBody>
                  <a:tcPr marL="0" marR="0" marT="0" marB="101675" anchor="b"/>
                </a:tc>
                <a:tc>
                  <a:txBody>
                    <a:bodyPr/>
                    <a:lstStyle/>
                    <a:p>
                      <a:pPr algn="ctr" fontAlgn="b"/>
                      <a:r>
                        <a:rPr lang="es-CO" sz="1400" u="none" strike="noStrike" cap="none" spc="0">
                          <a:solidFill>
                            <a:schemeClr val="tx1"/>
                          </a:solidFill>
                          <a:effectLst/>
                        </a:rPr>
                        <a:t>7</a:t>
                      </a:r>
                      <a:endParaRPr lang="es-CO" sz="1400" b="0" i="0" u="none" strike="noStrike" cap="none" spc="0">
                        <a:solidFill>
                          <a:schemeClr val="tx1"/>
                        </a:solidFill>
                        <a:effectLst/>
                        <a:latin typeface="Calibri Light" panose="020F0302020204030204" pitchFamily="34" charset="0"/>
                      </a:endParaRPr>
                    </a:p>
                  </a:txBody>
                  <a:tcPr marL="0" marR="0" marT="0" marB="101675" anchor="b"/>
                </a:tc>
                <a:tc>
                  <a:txBody>
                    <a:bodyPr/>
                    <a:lstStyle/>
                    <a:p>
                      <a:pPr algn="ctr" fontAlgn="b"/>
                      <a:r>
                        <a:rPr lang="es-CO" sz="1400" u="none" strike="noStrike" cap="none" spc="0" dirty="0">
                          <a:solidFill>
                            <a:schemeClr val="tx1"/>
                          </a:solidFill>
                          <a:effectLst/>
                        </a:rPr>
                        <a:t>0</a:t>
                      </a:r>
                      <a:endParaRPr lang="es-CO" sz="1400" b="1" i="0" u="none" strike="noStrike" cap="none" spc="0" dirty="0">
                        <a:solidFill>
                          <a:schemeClr val="tx1"/>
                        </a:solidFill>
                        <a:effectLst/>
                        <a:latin typeface="Calibri Light" panose="020F0302020204030204" pitchFamily="34" charset="0"/>
                      </a:endParaRPr>
                    </a:p>
                  </a:txBody>
                  <a:tcPr marL="0" marR="0" marT="0" marB="101675" anchor="b"/>
                </a:tc>
                <a:extLst>
                  <a:ext uri="{0D108BD9-81ED-4DB2-BD59-A6C34878D82A}">
                    <a16:rowId xmlns:a16="http://schemas.microsoft.com/office/drawing/2014/main" val="4012940592"/>
                  </a:ext>
                </a:extLst>
              </a:tr>
              <a:tr h="273295">
                <a:tc>
                  <a:txBody>
                    <a:bodyPr/>
                    <a:lstStyle/>
                    <a:p>
                      <a:pPr algn="ctr" fontAlgn="b"/>
                      <a:r>
                        <a:rPr lang="es-CO" sz="1400" b="1" u="none" strike="noStrike" cap="none" spc="0">
                          <a:solidFill>
                            <a:schemeClr val="tx1"/>
                          </a:solidFill>
                          <a:effectLst/>
                        </a:rPr>
                        <a:t>TOTAL</a:t>
                      </a:r>
                      <a:endParaRPr lang="es-CO" sz="1400" b="1" i="0" u="none" strike="noStrike" cap="none" spc="0">
                        <a:solidFill>
                          <a:schemeClr val="tx1"/>
                        </a:solidFill>
                        <a:effectLst/>
                        <a:latin typeface="Calibri Light" panose="020F0302020204030204" pitchFamily="34" charset="0"/>
                      </a:endParaRPr>
                    </a:p>
                  </a:txBody>
                  <a:tcPr marL="0" marR="0" marT="0" marB="101675" anchor="b"/>
                </a:tc>
                <a:tc>
                  <a:txBody>
                    <a:bodyPr/>
                    <a:lstStyle/>
                    <a:p>
                      <a:pPr algn="ctr" fontAlgn="b"/>
                      <a:r>
                        <a:rPr lang="es-CO" sz="1400" b="1" u="none" strike="noStrike" cap="none" spc="0">
                          <a:solidFill>
                            <a:schemeClr val="tx1"/>
                          </a:solidFill>
                          <a:effectLst/>
                        </a:rPr>
                        <a:t>3</a:t>
                      </a:r>
                      <a:endParaRPr lang="es-CO" sz="1400" b="1" i="0" u="none" strike="noStrike" cap="none" spc="0">
                        <a:solidFill>
                          <a:schemeClr val="tx1"/>
                        </a:solidFill>
                        <a:effectLst/>
                        <a:latin typeface="Calibri Light" panose="020F0302020204030204" pitchFamily="34" charset="0"/>
                      </a:endParaRPr>
                    </a:p>
                  </a:txBody>
                  <a:tcPr marL="0" marR="0" marT="0" marB="101675" anchor="b"/>
                </a:tc>
                <a:tc>
                  <a:txBody>
                    <a:bodyPr/>
                    <a:lstStyle/>
                    <a:p>
                      <a:pPr algn="ctr" fontAlgn="b"/>
                      <a:r>
                        <a:rPr lang="es-CO" sz="1400" b="1" u="none" strike="noStrike" cap="none" spc="0">
                          <a:solidFill>
                            <a:schemeClr val="tx1"/>
                          </a:solidFill>
                          <a:effectLst/>
                        </a:rPr>
                        <a:t>698</a:t>
                      </a:r>
                      <a:endParaRPr lang="es-CO" sz="1400" b="1" i="0" u="none" strike="noStrike" cap="none" spc="0">
                        <a:solidFill>
                          <a:schemeClr val="tx1"/>
                        </a:solidFill>
                        <a:effectLst/>
                        <a:latin typeface="Calibri Light" panose="020F0302020204030204" pitchFamily="34" charset="0"/>
                      </a:endParaRPr>
                    </a:p>
                  </a:txBody>
                  <a:tcPr marL="0" marR="0" marT="0" marB="101675" anchor="b"/>
                </a:tc>
                <a:tc>
                  <a:txBody>
                    <a:bodyPr/>
                    <a:lstStyle/>
                    <a:p>
                      <a:pPr algn="ctr" fontAlgn="b"/>
                      <a:r>
                        <a:rPr lang="es-CO" sz="1400" b="1" u="none" strike="noStrike" cap="none" spc="0">
                          <a:solidFill>
                            <a:schemeClr val="tx1"/>
                          </a:solidFill>
                          <a:effectLst/>
                        </a:rPr>
                        <a:t>701</a:t>
                      </a:r>
                      <a:endParaRPr lang="es-CO" sz="1400" b="1" i="0" u="none" strike="noStrike" cap="none" spc="0">
                        <a:solidFill>
                          <a:schemeClr val="tx1"/>
                        </a:solidFill>
                        <a:effectLst/>
                        <a:latin typeface="Calibri Light" panose="020F0302020204030204" pitchFamily="34" charset="0"/>
                      </a:endParaRPr>
                    </a:p>
                  </a:txBody>
                  <a:tcPr marL="0" marR="0" marT="0" marB="101675" anchor="b"/>
                </a:tc>
                <a:tc>
                  <a:txBody>
                    <a:bodyPr/>
                    <a:lstStyle/>
                    <a:p>
                      <a:pPr algn="ctr" fontAlgn="b"/>
                      <a:r>
                        <a:rPr lang="es-CO" sz="1400" b="1" u="none" strike="noStrike" cap="none" spc="0">
                          <a:solidFill>
                            <a:schemeClr val="tx1"/>
                          </a:solidFill>
                          <a:effectLst/>
                        </a:rPr>
                        <a:t>683</a:t>
                      </a:r>
                      <a:endParaRPr lang="es-CO" sz="1400" b="1" i="0" u="none" strike="noStrike" cap="none" spc="0">
                        <a:solidFill>
                          <a:schemeClr val="tx1"/>
                        </a:solidFill>
                        <a:effectLst/>
                        <a:latin typeface="Calibri Light" panose="020F0302020204030204" pitchFamily="34" charset="0"/>
                      </a:endParaRPr>
                    </a:p>
                  </a:txBody>
                  <a:tcPr marL="0" marR="0" marT="0" marB="101675" anchor="b"/>
                </a:tc>
                <a:tc>
                  <a:txBody>
                    <a:bodyPr/>
                    <a:lstStyle/>
                    <a:p>
                      <a:pPr algn="ctr" fontAlgn="b"/>
                      <a:r>
                        <a:rPr lang="es-CO" sz="1400" b="1" u="none" strike="noStrike" cap="none" spc="0" dirty="0">
                          <a:solidFill>
                            <a:schemeClr val="tx1"/>
                          </a:solidFill>
                          <a:effectLst/>
                        </a:rPr>
                        <a:t>18</a:t>
                      </a:r>
                      <a:endParaRPr lang="es-CO" sz="1400" b="1" i="0" u="none" strike="noStrike" cap="none" spc="0" dirty="0">
                        <a:solidFill>
                          <a:schemeClr val="tx1"/>
                        </a:solidFill>
                        <a:effectLst/>
                        <a:latin typeface="Calibri Light" panose="020F0302020204030204" pitchFamily="34" charset="0"/>
                      </a:endParaRPr>
                    </a:p>
                  </a:txBody>
                  <a:tcPr marL="0" marR="0" marT="0" marB="101675" anchor="b"/>
                </a:tc>
                <a:extLst>
                  <a:ext uri="{0D108BD9-81ED-4DB2-BD59-A6C34878D82A}">
                    <a16:rowId xmlns:a16="http://schemas.microsoft.com/office/drawing/2014/main" val="2684414768"/>
                  </a:ext>
                </a:extLst>
              </a:tr>
            </a:tbl>
          </a:graphicData>
        </a:graphic>
      </p:graphicFrame>
      <p:graphicFrame>
        <p:nvGraphicFramePr>
          <p:cNvPr id="12" name="Tabla 11">
            <a:extLst>
              <a:ext uri="{FF2B5EF4-FFF2-40B4-BE49-F238E27FC236}">
                <a16:creationId xmlns:a16="http://schemas.microsoft.com/office/drawing/2014/main" id="{38D6FCC8-5AA9-F220-019A-EAC3013D9B4E}"/>
              </a:ext>
            </a:extLst>
          </p:cNvPr>
          <p:cNvGraphicFramePr>
            <a:graphicFrameLocks noGrp="1"/>
          </p:cNvGraphicFramePr>
          <p:nvPr>
            <p:extLst>
              <p:ext uri="{D42A27DB-BD31-4B8C-83A1-F6EECF244321}">
                <p14:modId xmlns:p14="http://schemas.microsoft.com/office/powerpoint/2010/main" val="4200073059"/>
              </p:ext>
            </p:extLst>
          </p:nvPr>
        </p:nvGraphicFramePr>
        <p:xfrm>
          <a:off x="6212663" y="2537415"/>
          <a:ext cx="5353693" cy="3508660"/>
        </p:xfrm>
        <a:graphic>
          <a:graphicData uri="http://schemas.openxmlformats.org/drawingml/2006/table">
            <a:tbl>
              <a:tblPr firstRow="1" bandRow="1">
                <a:tableStyleId>{10A1B5D5-9B99-4C35-A422-299274C87663}</a:tableStyleId>
              </a:tblPr>
              <a:tblGrid>
                <a:gridCol w="2330012">
                  <a:extLst>
                    <a:ext uri="{9D8B030D-6E8A-4147-A177-3AD203B41FA5}">
                      <a16:colId xmlns:a16="http://schemas.microsoft.com/office/drawing/2014/main" val="584283123"/>
                    </a:ext>
                  </a:extLst>
                </a:gridCol>
                <a:gridCol w="669477">
                  <a:extLst>
                    <a:ext uri="{9D8B030D-6E8A-4147-A177-3AD203B41FA5}">
                      <a16:colId xmlns:a16="http://schemas.microsoft.com/office/drawing/2014/main" val="700377833"/>
                    </a:ext>
                  </a:extLst>
                </a:gridCol>
                <a:gridCol w="603265">
                  <a:extLst>
                    <a:ext uri="{9D8B030D-6E8A-4147-A177-3AD203B41FA5}">
                      <a16:colId xmlns:a16="http://schemas.microsoft.com/office/drawing/2014/main" val="1985148157"/>
                    </a:ext>
                  </a:extLst>
                </a:gridCol>
                <a:gridCol w="514982">
                  <a:extLst>
                    <a:ext uri="{9D8B030D-6E8A-4147-A177-3AD203B41FA5}">
                      <a16:colId xmlns:a16="http://schemas.microsoft.com/office/drawing/2014/main" val="358029423"/>
                    </a:ext>
                  </a:extLst>
                </a:gridCol>
                <a:gridCol w="588551">
                  <a:extLst>
                    <a:ext uri="{9D8B030D-6E8A-4147-A177-3AD203B41FA5}">
                      <a16:colId xmlns:a16="http://schemas.microsoft.com/office/drawing/2014/main" val="1289396712"/>
                    </a:ext>
                  </a:extLst>
                </a:gridCol>
                <a:gridCol w="647406">
                  <a:extLst>
                    <a:ext uri="{9D8B030D-6E8A-4147-A177-3AD203B41FA5}">
                      <a16:colId xmlns:a16="http://schemas.microsoft.com/office/drawing/2014/main" val="1462603951"/>
                    </a:ext>
                  </a:extLst>
                </a:gridCol>
              </a:tblGrid>
              <a:tr h="254647">
                <a:tc gridSpan="6">
                  <a:txBody>
                    <a:bodyPr/>
                    <a:lstStyle/>
                    <a:p>
                      <a:pPr algn="ctr" fontAlgn="b"/>
                      <a:r>
                        <a:rPr lang="es-MX" sz="1400" b="1" u="none" strike="noStrike" dirty="0">
                          <a:solidFill>
                            <a:schemeClr val="tx1"/>
                          </a:solidFill>
                          <a:effectLst/>
                        </a:rPr>
                        <a:t>ENERO – MARZO 2026</a:t>
                      </a:r>
                      <a:endParaRPr lang="es-CO" sz="1400" b="1" i="0" u="none" strike="noStrike" dirty="0">
                        <a:solidFill>
                          <a:schemeClr val="tx1"/>
                        </a:solidFill>
                        <a:effectLst/>
                        <a:latin typeface="Calibri Light" panose="020F0302020204030204" pitchFamily="34" charset="0"/>
                      </a:endParaRPr>
                    </a:p>
                  </a:txBody>
                  <a:tcPr marL="0" marR="0" marT="0" marB="0" anchor="b"/>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863540494"/>
                  </a:ext>
                </a:extLst>
              </a:tr>
              <a:tr h="457453">
                <a:tc>
                  <a:txBody>
                    <a:bodyPr/>
                    <a:lstStyle/>
                    <a:p>
                      <a:pPr algn="ctr" fontAlgn="b"/>
                      <a:r>
                        <a:rPr lang="es-CO" sz="1400" b="1" u="none" strike="noStrike" dirty="0">
                          <a:effectLst/>
                        </a:rPr>
                        <a:t> ÁREA RESPONSABLE</a:t>
                      </a:r>
                      <a:endParaRPr lang="es-CO" sz="1400" b="1" i="0" u="none" strike="noStrike" dirty="0">
                        <a:solidFill>
                          <a:srgbClr val="000000"/>
                        </a:solidFill>
                        <a:effectLst/>
                        <a:latin typeface="Calibri Light" panose="020F0302020204030204" pitchFamily="34" charset="0"/>
                      </a:endParaRPr>
                    </a:p>
                  </a:txBody>
                  <a:tcPr marL="0" marR="0" marT="0" marB="0" anchor="b"/>
                </a:tc>
                <a:tc>
                  <a:txBody>
                    <a:bodyPr/>
                    <a:lstStyle/>
                    <a:p>
                      <a:pPr algn="ctr" fontAlgn="b"/>
                      <a:r>
                        <a:rPr lang="es-CO" sz="1400" b="1" u="none" strike="noStrike" dirty="0">
                          <a:solidFill>
                            <a:schemeClr val="tx1"/>
                          </a:solidFill>
                          <a:effectLst/>
                        </a:rPr>
                        <a:t>Inv. Inicial</a:t>
                      </a:r>
                      <a:endParaRPr lang="es-CO" sz="1400" b="1" i="0" u="none" strike="noStrike" dirty="0">
                        <a:solidFill>
                          <a:schemeClr val="tx1"/>
                        </a:solidFill>
                        <a:effectLst/>
                        <a:latin typeface="Calibri Light" panose="020F0302020204030204" pitchFamily="34" charset="0"/>
                      </a:endParaRPr>
                    </a:p>
                  </a:txBody>
                  <a:tcPr marL="0" marR="0" marT="0" marB="0" anchor="b"/>
                </a:tc>
                <a:tc>
                  <a:txBody>
                    <a:bodyPr/>
                    <a:lstStyle/>
                    <a:p>
                      <a:pPr algn="ctr" fontAlgn="b"/>
                      <a:r>
                        <a:rPr lang="es-CO" sz="1400" b="1" u="none" strike="noStrike" dirty="0">
                          <a:solidFill>
                            <a:schemeClr val="tx1"/>
                          </a:solidFill>
                          <a:effectLst/>
                        </a:rPr>
                        <a:t>Recibidas</a:t>
                      </a:r>
                      <a:endParaRPr lang="es-CO" sz="1400" b="1" i="0" u="none" strike="noStrike" dirty="0">
                        <a:solidFill>
                          <a:schemeClr val="tx1"/>
                        </a:solidFill>
                        <a:effectLst/>
                        <a:latin typeface="Calibri Light" panose="020F0302020204030204" pitchFamily="34" charset="0"/>
                      </a:endParaRPr>
                    </a:p>
                  </a:txBody>
                  <a:tcPr marL="0" marR="0" marT="0" marB="0" anchor="b"/>
                </a:tc>
                <a:tc>
                  <a:txBody>
                    <a:bodyPr/>
                    <a:lstStyle/>
                    <a:p>
                      <a:pPr algn="ctr" fontAlgn="b"/>
                      <a:r>
                        <a:rPr lang="es-CO" sz="1400" b="1" u="none" strike="noStrike">
                          <a:solidFill>
                            <a:schemeClr val="tx1"/>
                          </a:solidFill>
                          <a:effectLst/>
                        </a:rPr>
                        <a:t>Subtotal</a:t>
                      </a:r>
                      <a:endParaRPr lang="es-CO" sz="1400" b="1" i="0" u="none" strike="noStrike">
                        <a:solidFill>
                          <a:schemeClr val="tx1"/>
                        </a:solidFill>
                        <a:effectLst/>
                        <a:latin typeface="Calibri Light" panose="020F0302020204030204" pitchFamily="34" charset="0"/>
                      </a:endParaRPr>
                    </a:p>
                  </a:txBody>
                  <a:tcPr marL="0" marR="0" marT="0" marB="0" anchor="b"/>
                </a:tc>
                <a:tc>
                  <a:txBody>
                    <a:bodyPr/>
                    <a:lstStyle/>
                    <a:p>
                      <a:pPr algn="ctr" fontAlgn="b"/>
                      <a:r>
                        <a:rPr lang="es-CO" sz="1400" b="1" u="none" strike="noStrike">
                          <a:solidFill>
                            <a:schemeClr val="tx1"/>
                          </a:solidFill>
                          <a:effectLst/>
                        </a:rPr>
                        <a:t>Terminada</a:t>
                      </a:r>
                      <a:endParaRPr lang="es-CO" sz="1400" b="1" i="0" u="none" strike="noStrike">
                        <a:solidFill>
                          <a:schemeClr val="tx1"/>
                        </a:solidFill>
                        <a:effectLst/>
                        <a:latin typeface="Calibri Light" panose="020F0302020204030204" pitchFamily="34" charset="0"/>
                      </a:endParaRPr>
                    </a:p>
                  </a:txBody>
                  <a:tcPr marL="0" marR="0" marT="0" marB="0" anchor="b"/>
                </a:tc>
                <a:tc>
                  <a:txBody>
                    <a:bodyPr/>
                    <a:lstStyle/>
                    <a:p>
                      <a:pPr algn="ctr" fontAlgn="b"/>
                      <a:r>
                        <a:rPr lang="es-CO" sz="1400" b="1" u="none" strike="noStrike">
                          <a:solidFill>
                            <a:schemeClr val="tx1"/>
                          </a:solidFill>
                          <a:effectLst/>
                        </a:rPr>
                        <a:t>Inv. Final</a:t>
                      </a:r>
                      <a:endParaRPr lang="es-CO" sz="1400" b="1" i="0" u="none" strike="noStrike">
                        <a:solidFill>
                          <a:schemeClr val="tx1"/>
                        </a:solidFill>
                        <a:effectLst/>
                        <a:latin typeface="Calibri Light" panose="020F0302020204030204" pitchFamily="34" charset="0"/>
                      </a:endParaRPr>
                    </a:p>
                  </a:txBody>
                  <a:tcPr marL="0" marR="0" marT="0" marB="0" anchor="b"/>
                </a:tc>
                <a:extLst>
                  <a:ext uri="{0D108BD9-81ED-4DB2-BD59-A6C34878D82A}">
                    <a16:rowId xmlns:a16="http://schemas.microsoft.com/office/drawing/2014/main" val="789972729"/>
                  </a:ext>
                </a:extLst>
              </a:tr>
              <a:tr h="686180">
                <a:tc>
                  <a:txBody>
                    <a:bodyPr/>
                    <a:lstStyle/>
                    <a:p>
                      <a:pPr algn="l" fontAlgn="b"/>
                      <a:r>
                        <a:rPr lang="es-MX" sz="1400" b="1" u="none" strike="noStrike">
                          <a:effectLst/>
                        </a:rPr>
                        <a:t>DIVISION DE SERVICIO AL CIUDADANO (Impuestos Sincelejo)</a:t>
                      </a:r>
                      <a:endParaRPr lang="es-MX" sz="1400" b="1" i="0" u="none" strike="noStrike">
                        <a:solidFill>
                          <a:srgbClr val="000000"/>
                        </a:solidFill>
                        <a:effectLst/>
                        <a:latin typeface="Calibri Light" panose="020F0302020204030204" pitchFamily="34" charset="0"/>
                      </a:endParaRPr>
                    </a:p>
                  </a:txBody>
                  <a:tcPr marL="0" marR="0" marT="0" marB="0" anchor="b"/>
                </a:tc>
                <a:tc>
                  <a:txBody>
                    <a:bodyPr/>
                    <a:lstStyle/>
                    <a:p>
                      <a:pPr algn="ctr" fontAlgn="b"/>
                      <a:r>
                        <a:rPr lang="es-MX" sz="1400" b="1" i="0" u="none" strike="noStrike" dirty="0">
                          <a:solidFill>
                            <a:schemeClr val="tx1"/>
                          </a:solidFill>
                          <a:effectLst/>
                          <a:latin typeface="Calibri Light" panose="020F0302020204030204" pitchFamily="34" charset="0"/>
                        </a:rPr>
                        <a:t>3</a:t>
                      </a:r>
                      <a:endParaRPr lang="es-CO" sz="1400" b="1" i="0" u="none" strike="noStrike" dirty="0">
                        <a:solidFill>
                          <a:schemeClr val="tx1"/>
                        </a:solidFill>
                        <a:effectLst/>
                        <a:latin typeface="Calibri Light" panose="020F0302020204030204" pitchFamily="34" charset="0"/>
                      </a:endParaRPr>
                    </a:p>
                  </a:txBody>
                  <a:tcPr marL="0" marR="0" marT="0" marB="0" anchor="b"/>
                </a:tc>
                <a:tc>
                  <a:txBody>
                    <a:bodyPr/>
                    <a:lstStyle/>
                    <a:p>
                      <a:pPr algn="ctr" fontAlgn="b"/>
                      <a:r>
                        <a:rPr lang="es-MX" sz="1400" b="0" i="0" u="none" strike="noStrike">
                          <a:solidFill>
                            <a:schemeClr val="tx1"/>
                          </a:solidFill>
                          <a:effectLst/>
                          <a:latin typeface="Calibri Light" panose="020F0302020204030204" pitchFamily="34" charset="0"/>
                        </a:rPr>
                        <a:t>101</a:t>
                      </a:r>
                      <a:endParaRPr lang="es-CO" sz="1400" b="0" i="0" u="none" strike="noStrike">
                        <a:solidFill>
                          <a:schemeClr val="tx1"/>
                        </a:solidFill>
                        <a:effectLst/>
                        <a:latin typeface="Calibri Light" panose="020F0302020204030204" pitchFamily="34" charset="0"/>
                      </a:endParaRPr>
                    </a:p>
                  </a:txBody>
                  <a:tcPr marL="0" marR="0" marT="0" marB="0" anchor="b"/>
                </a:tc>
                <a:tc>
                  <a:txBody>
                    <a:bodyPr/>
                    <a:lstStyle/>
                    <a:p>
                      <a:pPr algn="ctr" fontAlgn="b"/>
                      <a:r>
                        <a:rPr lang="es-MX" sz="1400" b="1" i="0" u="none" strike="noStrike" dirty="0">
                          <a:solidFill>
                            <a:schemeClr val="tx1"/>
                          </a:solidFill>
                          <a:effectLst/>
                          <a:latin typeface="Calibri Light" panose="020F0302020204030204" pitchFamily="34" charset="0"/>
                        </a:rPr>
                        <a:t>104</a:t>
                      </a:r>
                      <a:endParaRPr lang="es-CO" sz="1400" b="1" i="0" u="none" strike="noStrike" dirty="0">
                        <a:solidFill>
                          <a:schemeClr val="tx1"/>
                        </a:solidFill>
                        <a:effectLst/>
                        <a:latin typeface="Calibri Light" panose="020F0302020204030204" pitchFamily="34" charset="0"/>
                      </a:endParaRPr>
                    </a:p>
                  </a:txBody>
                  <a:tcPr marL="0" marR="0" marT="0" marB="0" anchor="b"/>
                </a:tc>
                <a:tc>
                  <a:txBody>
                    <a:bodyPr/>
                    <a:lstStyle/>
                    <a:p>
                      <a:pPr algn="ctr" fontAlgn="b"/>
                      <a:r>
                        <a:rPr lang="es-MX" sz="1400" b="0" i="0" u="none" strike="noStrike">
                          <a:solidFill>
                            <a:schemeClr val="tx1"/>
                          </a:solidFill>
                          <a:effectLst/>
                          <a:latin typeface="Calibri Light" panose="020F0302020204030204" pitchFamily="34" charset="0"/>
                        </a:rPr>
                        <a:t>98</a:t>
                      </a:r>
                      <a:endParaRPr lang="es-CO" sz="1400" b="0" i="0" u="none" strike="noStrike">
                        <a:solidFill>
                          <a:schemeClr val="tx1"/>
                        </a:solidFill>
                        <a:effectLst/>
                        <a:latin typeface="Calibri Light" panose="020F0302020204030204" pitchFamily="34" charset="0"/>
                      </a:endParaRPr>
                    </a:p>
                  </a:txBody>
                  <a:tcPr marL="0" marR="0" marT="0" marB="0" anchor="b"/>
                </a:tc>
                <a:tc>
                  <a:txBody>
                    <a:bodyPr/>
                    <a:lstStyle/>
                    <a:p>
                      <a:pPr algn="ctr" fontAlgn="b"/>
                      <a:r>
                        <a:rPr lang="es-MX" sz="1400" b="1" i="0" u="none" strike="noStrike">
                          <a:solidFill>
                            <a:schemeClr val="tx1"/>
                          </a:solidFill>
                          <a:effectLst/>
                          <a:latin typeface="Calibri Light" panose="020F0302020204030204" pitchFamily="34" charset="0"/>
                        </a:rPr>
                        <a:t>6</a:t>
                      </a:r>
                      <a:endParaRPr lang="es-CO" sz="1400" b="1" i="0" u="none" strike="noStrike">
                        <a:solidFill>
                          <a:schemeClr val="tx1"/>
                        </a:solidFill>
                        <a:effectLst/>
                        <a:latin typeface="Calibri Light" panose="020F0302020204030204" pitchFamily="34" charset="0"/>
                      </a:endParaRPr>
                    </a:p>
                  </a:txBody>
                  <a:tcPr marL="0" marR="0" marT="0" marB="0" anchor="b"/>
                </a:tc>
                <a:extLst>
                  <a:ext uri="{0D108BD9-81ED-4DB2-BD59-A6C34878D82A}">
                    <a16:rowId xmlns:a16="http://schemas.microsoft.com/office/drawing/2014/main" val="3976071817"/>
                  </a:ext>
                </a:extLst>
              </a:tr>
              <a:tr h="457453">
                <a:tc>
                  <a:txBody>
                    <a:bodyPr/>
                    <a:lstStyle/>
                    <a:p>
                      <a:pPr algn="l" fontAlgn="b"/>
                      <a:r>
                        <a:rPr lang="es-MX" sz="1400" b="1" u="none" strike="noStrike">
                          <a:effectLst/>
                        </a:rPr>
                        <a:t>DIVISIÓN DE GESTIÓN DE RECAUDO Y COBRANZAS</a:t>
                      </a:r>
                      <a:endParaRPr lang="es-MX" sz="1400" b="1" i="0" u="none" strike="noStrike">
                        <a:solidFill>
                          <a:srgbClr val="000000"/>
                        </a:solidFill>
                        <a:effectLst/>
                        <a:latin typeface="Calibri Light" panose="020F0302020204030204" pitchFamily="34" charset="0"/>
                      </a:endParaRPr>
                    </a:p>
                  </a:txBody>
                  <a:tcPr marL="0" marR="0" marT="0" marB="0" anchor="b"/>
                </a:tc>
                <a:tc>
                  <a:txBody>
                    <a:bodyPr/>
                    <a:lstStyle/>
                    <a:p>
                      <a:pPr algn="ctr" fontAlgn="b"/>
                      <a:r>
                        <a:rPr lang="es-MX" sz="1400" b="1" i="0" u="none" strike="noStrike">
                          <a:solidFill>
                            <a:schemeClr val="tx1"/>
                          </a:solidFill>
                          <a:effectLst/>
                          <a:latin typeface="Calibri Light" panose="020F0302020204030204" pitchFamily="34" charset="0"/>
                        </a:rPr>
                        <a:t>14</a:t>
                      </a:r>
                      <a:endParaRPr lang="es-CO" sz="1400" b="1" i="0" u="none" strike="noStrike">
                        <a:solidFill>
                          <a:schemeClr val="tx1"/>
                        </a:solidFill>
                        <a:effectLst/>
                        <a:latin typeface="Calibri Light" panose="020F0302020204030204" pitchFamily="34" charset="0"/>
                      </a:endParaRPr>
                    </a:p>
                  </a:txBody>
                  <a:tcPr marL="0" marR="0" marT="0" marB="0" anchor="b"/>
                </a:tc>
                <a:tc>
                  <a:txBody>
                    <a:bodyPr/>
                    <a:lstStyle/>
                    <a:p>
                      <a:pPr algn="ctr" fontAlgn="b"/>
                      <a:r>
                        <a:rPr lang="es-MX" sz="1400" b="0" i="0" u="none" strike="noStrike">
                          <a:solidFill>
                            <a:schemeClr val="tx1"/>
                          </a:solidFill>
                          <a:effectLst/>
                          <a:latin typeface="Calibri Light" panose="020F0302020204030204" pitchFamily="34" charset="0"/>
                        </a:rPr>
                        <a:t>51</a:t>
                      </a:r>
                      <a:endParaRPr lang="es-CO" sz="1400" b="0" i="0" u="none" strike="noStrike">
                        <a:solidFill>
                          <a:schemeClr val="tx1"/>
                        </a:solidFill>
                        <a:effectLst/>
                        <a:latin typeface="Calibri Light" panose="020F0302020204030204" pitchFamily="34" charset="0"/>
                      </a:endParaRPr>
                    </a:p>
                  </a:txBody>
                  <a:tcPr marL="0" marR="0" marT="0" marB="0" anchor="b"/>
                </a:tc>
                <a:tc>
                  <a:txBody>
                    <a:bodyPr/>
                    <a:lstStyle/>
                    <a:p>
                      <a:pPr algn="ctr" fontAlgn="b"/>
                      <a:r>
                        <a:rPr lang="es-MX" sz="1400" b="1" i="0" u="none" strike="noStrike" dirty="0">
                          <a:solidFill>
                            <a:schemeClr val="tx1"/>
                          </a:solidFill>
                          <a:effectLst/>
                          <a:latin typeface="Calibri Light" panose="020F0302020204030204" pitchFamily="34" charset="0"/>
                        </a:rPr>
                        <a:t>65</a:t>
                      </a:r>
                      <a:endParaRPr lang="es-CO" sz="1400" b="1" i="0" u="none" strike="noStrike" dirty="0">
                        <a:solidFill>
                          <a:schemeClr val="tx1"/>
                        </a:solidFill>
                        <a:effectLst/>
                        <a:latin typeface="Calibri Light" panose="020F0302020204030204" pitchFamily="34" charset="0"/>
                      </a:endParaRPr>
                    </a:p>
                  </a:txBody>
                  <a:tcPr marL="0" marR="0" marT="0" marB="0" anchor="b"/>
                </a:tc>
                <a:tc>
                  <a:txBody>
                    <a:bodyPr/>
                    <a:lstStyle/>
                    <a:p>
                      <a:pPr algn="ctr" fontAlgn="b"/>
                      <a:r>
                        <a:rPr lang="es-MX" sz="1400" b="0" i="0" u="none" strike="noStrike" dirty="0">
                          <a:solidFill>
                            <a:schemeClr val="tx1"/>
                          </a:solidFill>
                          <a:effectLst/>
                          <a:latin typeface="Calibri Light" panose="020F0302020204030204" pitchFamily="34" charset="0"/>
                        </a:rPr>
                        <a:t>59</a:t>
                      </a:r>
                      <a:endParaRPr lang="es-CO" sz="1400" b="0" i="0" u="none" strike="noStrike" dirty="0">
                        <a:solidFill>
                          <a:schemeClr val="tx1"/>
                        </a:solidFill>
                        <a:effectLst/>
                        <a:latin typeface="Calibri Light" panose="020F0302020204030204" pitchFamily="34" charset="0"/>
                      </a:endParaRPr>
                    </a:p>
                  </a:txBody>
                  <a:tcPr marL="0" marR="0" marT="0" marB="0" anchor="b"/>
                </a:tc>
                <a:tc>
                  <a:txBody>
                    <a:bodyPr/>
                    <a:lstStyle/>
                    <a:p>
                      <a:pPr algn="ctr" fontAlgn="b"/>
                      <a:r>
                        <a:rPr lang="es-MX" sz="1400" b="1" i="0" u="none" strike="noStrike">
                          <a:solidFill>
                            <a:schemeClr val="tx1"/>
                          </a:solidFill>
                          <a:effectLst/>
                          <a:latin typeface="Calibri Light" panose="020F0302020204030204" pitchFamily="34" charset="0"/>
                        </a:rPr>
                        <a:t>6</a:t>
                      </a:r>
                      <a:endParaRPr lang="es-CO" sz="1400" b="1" i="0" u="none" strike="noStrike">
                        <a:solidFill>
                          <a:schemeClr val="tx1"/>
                        </a:solidFill>
                        <a:effectLst/>
                        <a:latin typeface="Calibri Light" panose="020F0302020204030204" pitchFamily="34" charset="0"/>
                      </a:endParaRPr>
                    </a:p>
                  </a:txBody>
                  <a:tcPr marL="0" marR="0" marT="0" marB="0" anchor="b"/>
                </a:tc>
                <a:extLst>
                  <a:ext uri="{0D108BD9-81ED-4DB2-BD59-A6C34878D82A}">
                    <a16:rowId xmlns:a16="http://schemas.microsoft.com/office/drawing/2014/main" val="514283641"/>
                  </a:ext>
                </a:extLst>
              </a:tr>
              <a:tr h="686180">
                <a:tc>
                  <a:txBody>
                    <a:bodyPr/>
                    <a:lstStyle/>
                    <a:p>
                      <a:pPr algn="l" fontAlgn="b"/>
                      <a:r>
                        <a:rPr lang="es-MX" sz="1400" b="1" u="none" strike="noStrike" dirty="0">
                          <a:effectLst/>
                        </a:rPr>
                        <a:t>DIVISION DE FISCALIZACION Y LIQUIDACION TRIBUTARIA, ADUANERA Y CAMBIARIA</a:t>
                      </a:r>
                      <a:endParaRPr lang="es-MX" sz="1400" b="1" i="0" u="none" strike="noStrike" dirty="0">
                        <a:solidFill>
                          <a:srgbClr val="000000"/>
                        </a:solidFill>
                        <a:effectLst/>
                        <a:latin typeface="Calibri Light" panose="020F0302020204030204" pitchFamily="34" charset="0"/>
                      </a:endParaRPr>
                    </a:p>
                  </a:txBody>
                  <a:tcPr marL="0" marR="0" marT="0" marB="0" anchor="b"/>
                </a:tc>
                <a:tc>
                  <a:txBody>
                    <a:bodyPr/>
                    <a:lstStyle/>
                    <a:p>
                      <a:pPr algn="ctr" fontAlgn="b"/>
                      <a:r>
                        <a:rPr lang="es-CO" sz="1400" u="none" strike="noStrike">
                          <a:solidFill>
                            <a:schemeClr val="tx1"/>
                          </a:solidFill>
                          <a:effectLst/>
                        </a:rPr>
                        <a:t>1</a:t>
                      </a:r>
                      <a:endParaRPr lang="es-CO" sz="1400" b="1" i="0" u="none" strike="noStrike">
                        <a:solidFill>
                          <a:schemeClr val="tx1"/>
                        </a:solidFill>
                        <a:effectLst/>
                        <a:latin typeface="Calibri Light" panose="020F0302020204030204" pitchFamily="34" charset="0"/>
                      </a:endParaRPr>
                    </a:p>
                  </a:txBody>
                  <a:tcPr marL="0" marR="0" marT="0" marB="0" anchor="b"/>
                </a:tc>
                <a:tc>
                  <a:txBody>
                    <a:bodyPr/>
                    <a:lstStyle/>
                    <a:p>
                      <a:pPr algn="ctr" fontAlgn="b"/>
                      <a:r>
                        <a:rPr lang="es-MX" sz="1400" b="0" i="0" u="none" strike="noStrike">
                          <a:solidFill>
                            <a:schemeClr val="tx1"/>
                          </a:solidFill>
                          <a:effectLst/>
                          <a:latin typeface="Calibri Light" panose="020F0302020204030204" pitchFamily="34" charset="0"/>
                        </a:rPr>
                        <a:t>8</a:t>
                      </a:r>
                      <a:endParaRPr lang="es-CO" sz="1400" b="0" i="0" u="none" strike="noStrike">
                        <a:solidFill>
                          <a:schemeClr val="tx1"/>
                        </a:solidFill>
                        <a:effectLst/>
                        <a:latin typeface="Calibri Light" panose="020F0302020204030204" pitchFamily="34" charset="0"/>
                      </a:endParaRPr>
                    </a:p>
                  </a:txBody>
                  <a:tcPr marL="0" marR="0" marT="0" marB="0" anchor="b"/>
                </a:tc>
                <a:tc>
                  <a:txBody>
                    <a:bodyPr/>
                    <a:lstStyle/>
                    <a:p>
                      <a:pPr algn="ctr" fontAlgn="b"/>
                      <a:r>
                        <a:rPr lang="es-MX" sz="1400" b="1" i="0" u="none" strike="noStrike">
                          <a:solidFill>
                            <a:schemeClr val="tx1"/>
                          </a:solidFill>
                          <a:effectLst/>
                          <a:latin typeface="Calibri Light" panose="020F0302020204030204" pitchFamily="34" charset="0"/>
                        </a:rPr>
                        <a:t>9</a:t>
                      </a:r>
                      <a:endParaRPr lang="es-CO" sz="1400" b="1" i="0" u="none" strike="noStrike">
                        <a:solidFill>
                          <a:schemeClr val="tx1"/>
                        </a:solidFill>
                        <a:effectLst/>
                        <a:latin typeface="Calibri Light" panose="020F0302020204030204" pitchFamily="34" charset="0"/>
                      </a:endParaRPr>
                    </a:p>
                  </a:txBody>
                  <a:tcPr marL="0" marR="0" marT="0" marB="0" anchor="b"/>
                </a:tc>
                <a:tc>
                  <a:txBody>
                    <a:bodyPr/>
                    <a:lstStyle/>
                    <a:p>
                      <a:pPr algn="ctr" fontAlgn="b"/>
                      <a:r>
                        <a:rPr lang="es-MX" sz="1400" b="0" i="0" u="none" strike="noStrike" dirty="0">
                          <a:solidFill>
                            <a:schemeClr val="tx1"/>
                          </a:solidFill>
                          <a:effectLst/>
                          <a:latin typeface="Calibri Light" panose="020F0302020204030204" pitchFamily="34" charset="0"/>
                        </a:rPr>
                        <a:t>9</a:t>
                      </a:r>
                      <a:endParaRPr lang="es-CO" sz="1400" b="0" i="0" u="none" strike="noStrike" dirty="0">
                        <a:solidFill>
                          <a:schemeClr val="tx1"/>
                        </a:solidFill>
                        <a:effectLst/>
                        <a:latin typeface="Calibri Light" panose="020F0302020204030204" pitchFamily="34" charset="0"/>
                      </a:endParaRPr>
                    </a:p>
                  </a:txBody>
                  <a:tcPr marL="0" marR="0" marT="0" marB="0" anchor="b"/>
                </a:tc>
                <a:tc>
                  <a:txBody>
                    <a:bodyPr/>
                    <a:lstStyle/>
                    <a:p>
                      <a:pPr algn="ctr" fontAlgn="b"/>
                      <a:r>
                        <a:rPr lang="es-MX" sz="1400" b="1" i="0" u="none" strike="noStrike">
                          <a:solidFill>
                            <a:schemeClr val="tx1"/>
                          </a:solidFill>
                          <a:effectLst/>
                          <a:latin typeface="Calibri Light" panose="020F0302020204030204" pitchFamily="34" charset="0"/>
                        </a:rPr>
                        <a:t>0</a:t>
                      </a:r>
                      <a:endParaRPr lang="es-CO" sz="1400" b="1" i="0" u="none" strike="noStrike">
                        <a:solidFill>
                          <a:schemeClr val="tx1"/>
                        </a:solidFill>
                        <a:effectLst/>
                        <a:latin typeface="Calibri Light" panose="020F0302020204030204" pitchFamily="34" charset="0"/>
                      </a:endParaRPr>
                    </a:p>
                  </a:txBody>
                  <a:tcPr marL="0" marR="0" marT="0" marB="0" anchor="b"/>
                </a:tc>
                <a:extLst>
                  <a:ext uri="{0D108BD9-81ED-4DB2-BD59-A6C34878D82A}">
                    <a16:rowId xmlns:a16="http://schemas.microsoft.com/office/drawing/2014/main" val="2746093291"/>
                  </a:ext>
                </a:extLst>
              </a:tr>
              <a:tr h="457453">
                <a:tc>
                  <a:txBody>
                    <a:bodyPr/>
                    <a:lstStyle/>
                    <a:p>
                      <a:pPr algn="l" fontAlgn="b"/>
                      <a:r>
                        <a:rPr lang="es-CO" sz="1400" b="1" u="none" strike="noStrike">
                          <a:effectLst/>
                        </a:rPr>
                        <a:t>DIVISION ADMINISTRATIVA Y FINANCIERA</a:t>
                      </a:r>
                      <a:endParaRPr lang="es-CO" sz="1400" b="1" i="0" u="none" strike="noStrike">
                        <a:solidFill>
                          <a:srgbClr val="000000"/>
                        </a:solidFill>
                        <a:effectLst/>
                        <a:latin typeface="Calibri Light" panose="020F0302020204030204" pitchFamily="34" charset="0"/>
                      </a:endParaRPr>
                    </a:p>
                  </a:txBody>
                  <a:tcPr marL="0" marR="0" marT="0" marB="0" anchor="b"/>
                </a:tc>
                <a:tc>
                  <a:txBody>
                    <a:bodyPr/>
                    <a:lstStyle/>
                    <a:p>
                      <a:pPr algn="ctr" fontAlgn="b"/>
                      <a:r>
                        <a:rPr lang="es-CO" sz="1400" u="none" strike="noStrike">
                          <a:solidFill>
                            <a:schemeClr val="tx1"/>
                          </a:solidFill>
                          <a:effectLst/>
                        </a:rPr>
                        <a:t>0</a:t>
                      </a:r>
                      <a:endParaRPr lang="es-CO" sz="1400" b="1" i="0" u="none" strike="noStrike">
                        <a:solidFill>
                          <a:schemeClr val="tx1"/>
                        </a:solidFill>
                        <a:effectLst/>
                        <a:latin typeface="Calibri Light" panose="020F0302020204030204" pitchFamily="34" charset="0"/>
                      </a:endParaRPr>
                    </a:p>
                  </a:txBody>
                  <a:tcPr marL="0" marR="0" marT="0" marB="0" anchor="b"/>
                </a:tc>
                <a:tc>
                  <a:txBody>
                    <a:bodyPr/>
                    <a:lstStyle/>
                    <a:p>
                      <a:pPr algn="ctr" fontAlgn="b"/>
                      <a:r>
                        <a:rPr lang="es-MX" sz="1400" b="0" i="0" u="none" strike="noStrike">
                          <a:solidFill>
                            <a:schemeClr val="tx1"/>
                          </a:solidFill>
                          <a:effectLst/>
                          <a:latin typeface="Calibri Light" panose="020F0302020204030204" pitchFamily="34" charset="0"/>
                        </a:rPr>
                        <a:t>6</a:t>
                      </a:r>
                      <a:endParaRPr lang="es-CO" sz="1400" b="0" i="0" u="none" strike="noStrike">
                        <a:solidFill>
                          <a:schemeClr val="tx1"/>
                        </a:solidFill>
                        <a:effectLst/>
                        <a:latin typeface="Calibri Light" panose="020F0302020204030204" pitchFamily="34" charset="0"/>
                      </a:endParaRPr>
                    </a:p>
                  </a:txBody>
                  <a:tcPr marL="0" marR="0" marT="0" marB="0" anchor="b"/>
                </a:tc>
                <a:tc>
                  <a:txBody>
                    <a:bodyPr/>
                    <a:lstStyle/>
                    <a:p>
                      <a:pPr algn="ctr" fontAlgn="b"/>
                      <a:r>
                        <a:rPr lang="es-MX" sz="1400" b="1" i="0" u="none" strike="noStrike">
                          <a:solidFill>
                            <a:schemeClr val="tx1"/>
                          </a:solidFill>
                          <a:effectLst/>
                          <a:latin typeface="Calibri Light" panose="020F0302020204030204" pitchFamily="34" charset="0"/>
                        </a:rPr>
                        <a:t>6</a:t>
                      </a:r>
                      <a:endParaRPr lang="es-CO" sz="1400" b="1" i="0" u="none" strike="noStrike">
                        <a:solidFill>
                          <a:schemeClr val="tx1"/>
                        </a:solidFill>
                        <a:effectLst/>
                        <a:latin typeface="Calibri Light" panose="020F0302020204030204" pitchFamily="34" charset="0"/>
                      </a:endParaRPr>
                    </a:p>
                  </a:txBody>
                  <a:tcPr marL="0" marR="0" marT="0" marB="0" anchor="b"/>
                </a:tc>
                <a:tc>
                  <a:txBody>
                    <a:bodyPr/>
                    <a:lstStyle/>
                    <a:p>
                      <a:pPr algn="ctr" fontAlgn="b"/>
                      <a:r>
                        <a:rPr lang="es-MX" sz="1400" b="0" i="0" u="none" strike="noStrike" dirty="0">
                          <a:solidFill>
                            <a:schemeClr val="tx1"/>
                          </a:solidFill>
                          <a:effectLst/>
                          <a:latin typeface="Calibri Light" panose="020F0302020204030204" pitchFamily="34" charset="0"/>
                        </a:rPr>
                        <a:t>6</a:t>
                      </a:r>
                      <a:endParaRPr lang="es-CO" sz="1400" b="0" i="0" u="none" strike="noStrike" dirty="0">
                        <a:solidFill>
                          <a:schemeClr val="tx1"/>
                        </a:solidFill>
                        <a:effectLst/>
                        <a:latin typeface="Calibri Light" panose="020F0302020204030204" pitchFamily="34" charset="0"/>
                      </a:endParaRPr>
                    </a:p>
                  </a:txBody>
                  <a:tcPr marL="0" marR="0" marT="0" marB="0" anchor="b"/>
                </a:tc>
                <a:tc>
                  <a:txBody>
                    <a:bodyPr/>
                    <a:lstStyle/>
                    <a:p>
                      <a:pPr algn="ctr" fontAlgn="b"/>
                      <a:r>
                        <a:rPr lang="es-MX" sz="1400" b="1" i="0" u="none" strike="noStrike">
                          <a:solidFill>
                            <a:schemeClr val="tx1"/>
                          </a:solidFill>
                          <a:effectLst/>
                          <a:latin typeface="Calibri Light" panose="020F0302020204030204" pitchFamily="34" charset="0"/>
                        </a:rPr>
                        <a:t>0</a:t>
                      </a:r>
                      <a:endParaRPr lang="es-CO" sz="1400" b="1" i="0" u="none" strike="noStrike">
                        <a:solidFill>
                          <a:schemeClr val="tx1"/>
                        </a:solidFill>
                        <a:effectLst/>
                        <a:latin typeface="Calibri Light" panose="020F0302020204030204" pitchFamily="34" charset="0"/>
                      </a:endParaRPr>
                    </a:p>
                  </a:txBody>
                  <a:tcPr marL="0" marR="0" marT="0" marB="0" anchor="b"/>
                </a:tc>
                <a:extLst>
                  <a:ext uri="{0D108BD9-81ED-4DB2-BD59-A6C34878D82A}">
                    <a16:rowId xmlns:a16="http://schemas.microsoft.com/office/drawing/2014/main" val="1157008306"/>
                  </a:ext>
                </a:extLst>
              </a:tr>
              <a:tr h="254647">
                <a:tc>
                  <a:txBody>
                    <a:bodyPr/>
                    <a:lstStyle/>
                    <a:p>
                      <a:pPr algn="l" fontAlgn="b"/>
                      <a:r>
                        <a:rPr lang="es-CO" sz="1400" b="1" u="none" strike="noStrike">
                          <a:effectLst/>
                        </a:rPr>
                        <a:t>DESPACHO</a:t>
                      </a:r>
                      <a:endParaRPr lang="es-CO" sz="1400" b="1" i="0" u="none" strike="noStrike">
                        <a:solidFill>
                          <a:srgbClr val="000000"/>
                        </a:solidFill>
                        <a:effectLst/>
                        <a:latin typeface="Calibri Light" panose="020F0302020204030204" pitchFamily="34" charset="0"/>
                      </a:endParaRPr>
                    </a:p>
                  </a:txBody>
                  <a:tcPr marL="0" marR="0" marT="0" marB="0" anchor="b"/>
                </a:tc>
                <a:tc>
                  <a:txBody>
                    <a:bodyPr/>
                    <a:lstStyle/>
                    <a:p>
                      <a:pPr algn="ctr" fontAlgn="b"/>
                      <a:r>
                        <a:rPr lang="es-CO" sz="1400" u="none" strike="noStrike">
                          <a:solidFill>
                            <a:schemeClr val="tx1"/>
                          </a:solidFill>
                          <a:effectLst/>
                        </a:rPr>
                        <a:t>0</a:t>
                      </a:r>
                      <a:endParaRPr lang="es-CO" sz="1400" b="1" i="0" u="none" strike="noStrike">
                        <a:solidFill>
                          <a:schemeClr val="tx1"/>
                        </a:solidFill>
                        <a:effectLst/>
                        <a:latin typeface="Calibri Light" panose="020F0302020204030204" pitchFamily="34" charset="0"/>
                      </a:endParaRPr>
                    </a:p>
                  </a:txBody>
                  <a:tcPr marL="0" marR="0" marT="0" marB="0" anchor="b"/>
                </a:tc>
                <a:tc>
                  <a:txBody>
                    <a:bodyPr/>
                    <a:lstStyle/>
                    <a:p>
                      <a:pPr algn="ctr" fontAlgn="b"/>
                      <a:r>
                        <a:rPr lang="es-MX" sz="1400" b="0" i="0" u="none" strike="noStrike">
                          <a:solidFill>
                            <a:schemeClr val="tx1"/>
                          </a:solidFill>
                          <a:effectLst/>
                          <a:latin typeface="Calibri Light" panose="020F0302020204030204" pitchFamily="34" charset="0"/>
                        </a:rPr>
                        <a:t>2</a:t>
                      </a:r>
                      <a:endParaRPr lang="es-CO" sz="1400" b="0" i="0" u="none" strike="noStrike">
                        <a:solidFill>
                          <a:schemeClr val="tx1"/>
                        </a:solidFill>
                        <a:effectLst/>
                        <a:latin typeface="Calibri Light" panose="020F0302020204030204" pitchFamily="34" charset="0"/>
                      </a:endParaRPr>
                    </a:p>
                  </a:txBody>
                  <a:tcPr marL="0" marR="0" marT="0" marB="0" anchor="b"/>
                </a:tc>
                <a:tc>
                  <a:txBody>
                    <a:bodyPr/>
                    <a:lstStyle/>
                    <a:p>
                      <a:pPr algn="ctr" fontAlgn="b"/>
                      <a:r>
                        <a:rPr lang="es-MX" sz="1400" b="1" i="0" u="none" strike="noStrike">
                          <a:solidFill>
                            <a:schemeClr val="tx1"/>
                          </a:solidFill>
                          <a:effectLst/>
                          <a:latin typeface="Calibri Light" panose="020F0302020204030204" pitchFamily="34" charset="0"/>
                        </a:rPr>
                        <a:t>2</a:t>
                      </a:r>
                      <a:endParaRPr lang="es-CO" sz="1400" b="1" i="0" u="none" strike="noStrike">
                        <a:solidFill>
                          <a:schemeClr val="tx1"/>
                        </a:solidFill>
                        <a:effectLst/>
                        <a:latin typeface="Calibri Light" panose="020F0302020204030204" pitchFamily="34" charset="0"/>
                      </a:endParaRPr>
                    </a:p>
                  </a:txBody>
                  <a:tcPr marL="0" marR="0" marT="0" marB="0" anchor="b"/>
                </a:tc>
                <a:tc>
                  <a:txBody>
                    <a:bodyPr/>
                    <a:lstStyle/>
                    <a:p>
                      <a:pPr algn="ctr" fontAlgn="b"/>
                      <a:r>
                        <a:rPr lang="es-MX" sz="1400" b="0" i="0" u="none" strike="noStrike" dirty="0">
                          <a:solidFill>
                            <a:schemeClr val="tx1"/>
                          </a:solidFill>
                          <a:effectLst/>
                          <a:latin typeface="Calibri Light" panose="020F0302020204030204" pitchFamily="34" charset="0"/>
                        </a:rPr>
                        <a:t>2</a:t>
                      </a:r>
                      <a:endParaRPr lang="es-CO" sz="1400" b="0" i="0" u="none" strike="noStrike" dirty="0">
                        <a:solidFill>
                          <a:schemeClr val="tx1"/>
                        </a:solidFill>
                        <a:effectLst/>
                        <a:latin typeface="Calibri Light" panose="020F0302020204030204" pitchFamily="34" charset="0"/>
                      </a:endParaRPr>
                    </a:p>
                  </a:txBody>
                  <a:tcPr marL="0" marR="0" marT="0" marB="0" anchor="b"/>
                </a:tc>
                <a:tc>
                  <a:txBody>
                    <a:bodyPr/>
                    <a:lstStyle/>
                    <a:p>
                      <a:pPr algn="ctr" fontAlgn="b"/>
                      <a:r>
                        <a:rPr lang="es-CO" sz="1400" u="none" strike="noStrike" dirty="0">
                          <a:solidFill>
                            <a:schemeClr val="tx1"/>
                          </a:solidFill>
                          <a:effectLst/>
                        </a:rPr>
                        <a:t>0</a:t>
                      </a:r>
                      <a:endParaRPr lang="es-CO" sz="1400" b="1" i="0" u="none" strike="noStrike" dirty="0">
                        <a:solidFill>
                          <a:schemeClr val="tx1"/>
                        </a:solidFill>
                        <a:effectLst/>
                        <a:latin typeface="Calibri Light" panose="020F0302020204030204" pitchFamily="34" charset="0"/>
                      </a:endParaRPr>
                    </a:p>
                  </a:txBody>
                  <a:tcPr marL="0" marR="0" marT="0" marB="0" anchor="b"/>
                </a:tc>
                <a:extLst>
                  <a:ext uri="{0D108BD9-81ED-4DB2-BD59-A6C34878D82A}">
                    <a16:rowId xmlns:a16="http://schemas.microsoft.com/office/drawing/2014/main" val="1805061734"/>
                  </a:ext>
                </a:extLst>
              </a:tr>
              <a:tr h="254647">
                <a:tc>
                  <a:txBody>
                    <a:bodyPr/>
                    <a:lstStyle/>
                    <a:p>
                      <a:pPr algn="ctr" fontAlgn="b"/>
                      <a:r>
                        <a:rPr lang="es-CO" sz="1400" b="1" u="none" strike="noStrike">
                          <a:effectLst/>
                        </a:rPr>
                        <a:t>TOTAL</a:t>
                      </a:r>
                      <a:endParaRPr lang="es-CO" sz="1400" b="1" i="0" u="none" strike="noStrike">
                        <a:solidFill>
                          <a:srgbClr val="FFFFFF"/>
                        </a:solidFill>
                        <a:effectLst/>
                        <a:latin typeface="Calibri Light" panose="020F0302020204030204" pitchFamily="34" charset="0"/>
                      </a:endParaRPr>
                    </a:p>
                  </a:txBody>
                  <a:tcPr marL="0" marR="0" marT="0" marB="0" anchor="b"/>
                </a:tc>
                <a:tc>
                  <a:txBody>
                    <a:bodyPr/>
                    <a:lstStyle/>
                    <a:p>
                      <a:pPr algn="ctr" fontAlgn="b"/>
                      <a:r>
                        <a:rPr lang="es-MX" sz="1400" b="1" i="0" u="none" strike="noStrike">
                          <a:solidFill>
                            <a:schemeClr val="tx1"/>
                          </a:solidFill>
                          <a:effectLst/>
                          <a:latin typeface="Calibri Light" panose="020F0302020204030204" pitchFamily="34" charset="0"/>
                        </a:rPr>
                        <a:t>18</a:t>
                      </a:r>
                      <a:endParaRPr lang="es-CO" sz="1400" b="1" i="0" u="none" strike="noStrike">
                        <a:solidFill>
                          <a:schemeClr val="tx1"/>
                        </a:solidFill>
                        <a:effectLst/>
                        <a:latin typeface="Calibri Light" panose="020F0302020204030204" pitchFamily="34" charset="0"/>
                      </a:endParaRPr>
                    </a:p>
                  </a:txBody>
                  <a:tcPr marL="0" marR="0" marT="0" marB="0" anchor="b"/>
                </a:tc>
                <a:tc>
                  <a:txBody>
                    <a:bodyPr/>
                    <a:lstStyle/>
                    <a:p>
                      <a:pPr algn="ctr" fontAlgn="b"/>
                      <a:r>
                        <a:rPr lang="es-MX" sz="1400" b="1" i="0" u="none" strike="noStrike">
                          <a:solidFill>
                            <a:schemeClr val="tx1"/>
                          </a:solidFill>
                          <a:effectLst/>
                          <a:latin typeface="Calibri Light" panose="020F0302020204030204" pitchFamily="34" charset="0"/>
                        </a:rPr>
                        <a:t>1</a:t>
                      </a:r>
                      <a:r>
                        <a:rPr lang="es-CO" sz="1400" b="1" i="0" u="none" strike="noStrike">
                          <a:solidFill>
                            <a:schemeClr val="tx1"/>
                          </a:solidFill>
                          <a:effectLst/>
                          <a:latin typeface="Calibri Light" panose="020F0302020204030204" pitchFamily="34" charset="0"/>
                        </a:rPr>
                        <a:t>68</a:t>
                      </a:r>
                    </a:p>
                  </a:txBody>
                  <a:tcPr marL="0" marR="0" marT="0" marB="0" anchor="b"/>
                </a:tc>
                <a:tc>
                  <a:txBody>
                    <a:bodyPr/>
                    <a:lstStyle/>
                    <a:p>
                      <a:pPr algn="ctr" fontAlgn="b"/>
                      <a:r>
                        <a:rPr lang="es-MX" sz="1400" b="1" i="0" u="none" strike="noStrike">
                          <a:solidFill>
                            <a:schemeClr val="tx1"/>
                          </a:solidFill>
                          <a:effectLst/>
                          <a:latin typeface="Calibri Light" panose="020F0302020204030204" pitchFamily="34" charset="0"/>
                        </a:rPr>
                        <a:t>186</a:t>
                      </a:r>
                      <a:endParaRPr lang="es-CO" sz="1400" b="1" i="0" u="none" strike="noStrike">
                        <a:solidFill>
                          <a:schemeClr val="tx1"/>
                        </a:solidFill>
                        <a:effectLst/>
                        <a:latin typeface="Calibri Light" panose="020F0302020204030204" pitchFamily="34" charset="0"/>
                      </a:endParaRPr>
                    </a:p>
                  </a:txBody>
                  <a:tcPr marL="0" marR="0" marT="0" marB="0" anchor="b"/>
                </a:tc>
                <a:tc>
                  <a:txBody>
                    <a:bodyPr/>
                    <a:lstStyle/>
                    <a:p>
                      <a:pPr algn="ctr" fontAlgn="b"/>
                      <a:r>
                        <a:rPr lang="es-MX" sz="1400" b="1" u="none" strike="noStrike">
                          <a:solidFill>
                            <a:schemeClr val="tx1"/>
                          </a:solidFill>
                          <a:effectLst/>
                        </a:rPr>
                        <a:t>17</a:t>
                      </a:r>
                      <a:r>
                        <a:rPr lang="es-CO" sz="1400" b="1" u="none" strike="noStrike">
                          <a:solidFill>
                            <a:schemeClr val="tx1"/>
                          </a:solidFill>
                          <a:effectLst/>
                        </a:rPr>
                        <a:t>4</a:t>
                      </a:r>
                      <a:endParaRPr lang="es-CO" sz="1400" b="1" i="0" u="none" strike="noStrike">
                        <a:solidFill>
                          <a:schemeClr val="tx1"/>
                        </a:solidFill>
                        <a:effectLst/>
                        <a:latin typeface="Calibri Light" panose="020F0302020204030204" pitchFamily="34" charset="0"/>
                      </a:endParaRPr>
                    </a:p>
                  </a:txBody>
                  <a:tcPr marL="0" marR="0" marT="0" marB="0" anchor="b"/>
                </a:tc>
                <a:tc>
                  <a:txBody>
                    <a:bodyPr/>
                    <a:lstStyle/>
                    <a:p>
                      <a:pPr algn="ctr" fontAlgn="b"/>
                      <a:r>
                        <a:rPr lang="es-MX" sz="1400" b="1" u="none" strike="noStrike" dirty="0">
                          <a:solidFill>
                            <a:schemeClr val="tx1"/>
                          </a:solidFill>
                          <a:effectLst/>
                        </a:rPr>
                        <a:t>1</a:t>
                      </a:r>
                      <a:r>
                        <a:rPr lang="es-CO" sz="1400" b="1" u="none" strike="noStrike" dirty="0">
                          <a:solidFill>
                            <a:schemeClr val="tx1"/>
                          </a:solidFill>
                          <a:effectLst/>
                        </a:rPr>
                        <a:t>2</a:t>
                      </a:r>
                      <a:endParaRPr lang="es-CO" sz="1400" b="1" i="0" u="none" strike="noStrike" dirty="0">
                        <a:solidFill>
                          <a:schemeClr val="tx1"/>
                        </a:solidFill>
                        <a:effectLst/>
                        <a:latin typeface="Calibri Light" panose="020F0302020204030204" pitchFamily="34" charset="0"/>
                      </a:endParaRPr>
                    </a:p>
                  </a:txBody>
                  <a:tcPr marL="0" marR="0" marT="0" marB="0" anchor="b"/>
                </a:tc>
                <a:extLst>
                  <a:ext uri="{0D108BD9-81ED-4DB2-BD59-A6C34878D82A}">
                    <a16:rowId xmlns:a16="http://schemas.microsoft.com/office/drawing/2014/main" val="2415608718"/>
                  </a:ext>
                </a:extLst>
              </a:tr>
            </a:tbl>
          </a:graphicData>
        </a:graphic>
      </p:graphicFrame>
      <p:sp>
        <p:nvSpPr>
          <p:cNvPr id="13" name="CuadroTexto 12">
            <a:extLst>
              <a:ext uri="{FF2B5EF4-FFF2-40B4-BE49-F238E27FC236}">
                <a16:creationId xmlns:a16="http://schemas.microsoft.com/office/drawing/2014/main" id="{B51BF4A6-F939-8793-C64D-E84D60A547E6}"/>
              </a:ext>
            </a:extLst>
          </p:cNvPr>
          <p:cNvSpPr txBox="1"/>
          <p:nvPr/>
        </p:nvSpPr>
        <p:spPr>
          <a:xfrm>
            <a:off x="2058824" y="1191494"/>
            <a:ext cx="6830685" cy="745011"/>
          </a:xfrm>
          <a:prstGeom prst="rect">
            <a:avLst/>
          </a:prstGeom>
        </p:spPr>
        <p:txBody>
          <a:bodyPr anchor="ctr">
            <a:normAutofit/>
          </a:bodyPr>
          <a:lstStyle/>
          <a:p>
            <a:pPr algn="ctr">
              <a:spcBef>
                <a:spcPct val="0"/>
              </a:spcBef>
              <a:spcAft>
                <a:spcPts val="600"/>
              </a:spcAft>
              <a:defRPr sz="1600" b="1" i="0" u="none" strike="noStrike" kern="1200" baseline="0">
                <a:solidFill>
                  <a:prstClr val="black">
                    <a:lumMod val="65000"/>
                    <a:lumOff val="35000"/>
                  </a:prstClr>
                </a:solidFill>
                <a:latin typeface="+mn-lt"/>
                <a:ea typeface="+mn-ea"/>
                <a:cs typeface="+mn-cs"/>
              </a:defRPr>
            </a:pPr>
            <a:r>
              <a:rPr lang="en-US" b="1" kern="1200">
                <a:solidFill>
                  <a:srgbClr val="252944"/>
                </a:solidFill>
              </a:rPr>
              <a:t>SOLICITUDES PETICIONES, QUEJAS Y RECLAMOS PQSRD</a:t>
            </a:r>
          </a:p>
        </p:txBody>
      </p:sp>
    </p:spTree>
    <p:extLst>
      <p:ext uri="{BB962C8B-B14F-4D97-AF65-F5344CB8AC3E}">
        <p14:creationId xmlns:p14="http://schemas.microsoft.com/office/powerpoint/2010/main" val="25967736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9370098-0DA3-4AA1-A8B7-68796DF5329F}"/>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88A59C76-15C7-44FC-83C5-C4716FBA7318}"/>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38C57BB9-BF33-35A5-1952-CEE1FB94A7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660" y="191055"/>
            <a:ext cx="1565263" cy="1565263"/>
          </a:xfrm>
          <a:prstGeom prst="rect">
            <a:avLst/>
          </a:prstGeom>
        </p:spPr>
      </p:pic>
      <p:pic>
        <p:nvPicPr>
          <p:cNvPr id="9" name="Imagen 8" descr="Logotipo&#10;&#10;Descripción generada automáticamente">
            <a:extLst>
              <a:ext uri="{FF2B5EF4-FFF2-40B4-BE49-F238E27FC236}">
                <a16:creationId xmlns:a16="http://schemas.microsoft.com/office/drawing/2014/main" id="{7AE83EED-B8C0-1B38-9D72-686FC20DD7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9691" y="206476"/>
            <a:ext cx="2135834" cy="2096035"/>
          </a:xfrm>
          <a:prstGeom prst="rect">
            <a:avLst/>
          </a:prstGeom>
        </p:spPr>
      </p:pic>
      <p:cxnSp>
        <p:nvCxnSpPr>
          <p:cNvPr id="11" name="Conector recto 10">
            <a:extLst>
              <a:ext uri="{FF2B5EF4-FFF2-40B4-BE49-F238E27FC236}">
                <a16:creationId xmlns:a16="http://schemas.microsoft.com/office/drawing/2014/main" id="{E47EA4AA-3D40-FFDA-1ECD-C13F24A3ACDE}"/>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graphicFrame>
        <p:nvGraphicFramePr>
          <p:cNvPr id="2" name="Tabla 1">
            <a:extLst>
              <a:ext uri="{FF2B5EF4-FFF2-40B4-BE49-F238E27FC236}">
                <a16:creationId xmlns:a16="http://schemas.microsoft.com/office/drawing/2014/main" id="{4215451A-8675-1298-958A-CDF1E342CC8A}"/>
              </a:ext>
            </a:extLst>
          </p:cNvPr>
          <p:cNvGraphicFramePr>
            <a:graphicFrameLocks noGrp="1"/>
          </p:cNvGraphicFramePr>
          <p:nvPr>
            <p:extLst>
              <p:ext uri="{D42A27DB-BD31-4B8C-83A1-F6EECF244321}">
                <p14:modId xmlns:p14="http://schemas.microsoft.com/office/powerpoint/2010/main" val="4125673169"/>
              </p:ext>
            </p:extLst>
          </p:nvPr>
        </p:nvGraphicFramePr>
        <p:xfrm>
          <a:off x="2277196" y="1871850"/>
          <a:ext cx="7079223" cy="1122180"/>
        </p:xfrm>
        <a:graphic>
          <a:graphicData uri="http://schemas.openxmlformats.org/drawingml/2006/table">
            <a:tbl>
              <a:tblPr>
                <a:tableStyleId>{5C22544A-7EE6-4342-B048-85BDC9FD1C3A}</a:tableStyleId>
              </a:tblPr>
              <a:tblGrid>
                <a:gridCol w="1555872">
                  <a:extLst>
                    <a:ext uri="{9D8B030D-6E8A-4147-A177-3AD203B41FA5}">
                      <a16:colId xmlns:a16="http://schemas.microsoft.com/office/drawing/2014/main" val="2670214963"/>
                    </a:ext>
                  </a:extLst>
                </a:gridCol>
                <a:gridCol w="2878366">
                  <a:extLst>
                    <a:ext uri="{9D8B030D-6E8A-4147-A177-3AD203B41FA5}">
                      <a16:colId xmlns:a16="http://schemas.microsoft.com/office/drawing/2014/main" val="4255619339"/>
                    </a:ext>
                  </a:extLst>
                </a:gridCol>
                <a:gridCol w="2644985">
                  <a:extLst>
                    <a:ext uri="{9D8B030D-6E8A-4147-A177-3AD203B41FA5}">
                      <a16:colId xmlns:a16="http://schemas.microsoft.com/office/drawing/2014/main" val="331846485"/>
                    </a:ext>
                  </a:extLst>
                </a:gridCol>
              </a:tblGrid>
              <a:tr h="374060">
                <a:tc gridSpan="3">
                  <a:txBody>
                    <a:bodyPr/>
                    <a:lstStyle/>
                    <a:p>
                      <a:pPr algn="ctr" fontAlgn="b"/>
                      <a:r>
                        <a:rPr lang="es-ES" sz="1800" b="1" u="none" strike="noStrike" dirty="0">
                          <a:effectLst/>
                        </a:rPr>
                        <a:t>CAPACITACIONES  TOTAL AÑO 2025</a:t>
                      </a:r>
                      <a:endParaRPr lang="es-ES" sz="1800" b="1" i="0" u="none" strike="noStrike" dirty="0">
                        <a:solidFill>
                          <a:srgbClr val="000000"/>
                        </a:solidFill>
                        <a:effectLst/>
                        <a:latin typeface="Calibri" panose="020F0502020204030204" pitchFamily="34" charset="0"/>
                      </a:endParaRPr>
                    </a:p>
                  </a:txBody>
                  <a:tcPr marL="9525" marR="9525" marT="9525" marB="0" anchor="b">
                    <a:solidFill>
                      <a:schemeClr val="accent6">
                        <a:lumMod val="60000"/>
                        <a:lumOff val="40000"/>
                      </a:schemeClr>
                    </a:solidFill>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val="2812095974"/>
                  </a:ext>
                </a:extLst>
              </a:tr>
              <a:tr h="374060">
                <a:tc>
                  <a:txBody>
                    <a:bodyPr/>
                    <a:lstStyle/>
                    <a:p>
                      <a:pPr algn="ctr" fontAlgn="b"/>
                      <a:endParaRPr lang="es-ES" sz="1800" b="1" i="0" u="none" strike="noStrike" dirty="0">
                        <a:solidFill>
                          <a:srgbClr val="000000"/>
                        </a:solidFill>
                        <a:effectLst/>
                        <a:latin typeface="Calibri" panose="020F0502020204030204" pitchFamily="34" charset="0"/>
                      </a:endParaRPr>
                    </a:p>
                  </a:txBody>
                  <a:tcPr marL="9525" marR="9525" marT="9525" marB="0" anchor="b">
                    <a:solidFill>
                      <a:schemeClr val="accent6">
                        <a:lumMod val="60000"/>
                        <a:lumOff val="40000"/>
                      </a:schemeClr>
                    </a:solidFill>
                  </a:tcPr>
                </a:tc>
                <a:tc>
                  <a:txBody>
                    <a:bodyPr/>
                    <a:lstStyle/>
                    <a:p>
                      <a:pPr algn="ctr" fontAlgn="b"/>
                      <a:r>
                        <a:rPr lang="es-ES" sz="1800" b="1" u="none" strike="noStrike" dirty="0">
                          <a:effectLst/>
                        </a:rPr>
                        <a:t># DE PARTICIPANTES</a:t>
                      </a:r>
                      <a:endParaRPr lang="es-ES" sz="1800" b="1" i="0" u="none" strike="noStrike" dirty="0">
                        <a:solidFill>
                          <a:srgbClr val="000000"/>
                        </a:solidFill>
                        <a:effectLst/>
                        <a:latin typeface="Calibri" panose="020F0502020204030204" pitchFamily="34" charset="0"/>
                      </a:endParaRPr>
                    </a:p>
                  </a:txBody>
                  <a:tcPr marL="9525" marR="9525" marT="9525" marB="0" anchor="b">
                    <a:solidFill>
                      <a:schemeClr val="accent6">
                        <a:lumMod val="60000"/>
                        <a:lumOff val="40000"/>
                      </a:schemeClr>
                    </a:solidFill>
                  </a:tcPr>
                </a:tc>
                <a:tc>
                  <a:txBody>
                    <a:bodyPr/>
                    <a:lstStyle/>
                    <a:p>
                      <a:pPr algn="ctr" fontAlgn="b"/>
                      <a:r>
                        <a:rPr lang="es-ES" sz="1800" b="1" u="none" strike="noStrike" dirty="0">
                          <a:effectLst/>
                        </a:rPr>
                        <a:t># DE EVENTOS</a:t>
                      </a:r>
                      <a:endParaRPr lang="es-ES" sz="1800" b="1" i="0" u="none" strike="noStrike" dirty="0">
                        <a:solidFill>
                          <a:srgbClr val="000000"/>
                        </a:solidFill>
                        <a:effectLst/>
                        <a:latin typeface="Calibri" panose="020F0502020204030204" pitchFamily="34" charset="0"/>
                      </a:endParaRPr>
                    </a:p>
                  </a:txBody>
                  <a:tcPr marL="9525" marR="9525" marT="9525" marB="0" anchor="b">
                    <a:solidFill>
                      <a:schemeClr val="accent6">
                        <a:lumMod val="60000"/>
                        <a:lumOff val="40000"/>
                      </a:schemeClr>
                    </a:solidFill>
                  </a:tcPr>
                </a:tc>
                <a:extLst>
                  <a:ext uri="{0D108BD9-81ED-4DB2-BD59-A6C34878D82A}">
                    <a16:rowId xmlns:a16="http://schemas.microsoft.com/office/drawing/2014/main" val="2716193787"/>
                  </a:ext>
                </a:extLst>
              </a:tr>
              <a:tr h="374060">
                <a:tc>
                  <a:txBody>
                    <a:bodyPr/>
                    <a:lstStyle/>
                    <a:p>
                      <a:pPr algn="ctr" fontAlgn="b"/>
                      <a:r>
                        <a:rPr lang="es-ES" sz="1800" b="1" u="none" strike="noStrike" dirty="0">
                          <a:effectLst/>
                        </a:rPr>
                        <a:t>TOTAL</a:t>
                      </a:r>
                      <a:endParaRPr lang="es-ES" sz="1800" b="1" i="0" u="none" strike="noStrike" dirty="0">
                        <a:solidFill>
                          <a:srgbClr val="000000"/>
                        </a:solidFill>
                        <a:effectLst/>
                        <a:latin typeface="Calibri" panose="020F0502020204030204" pitchFamily="34" charset="0"/>
                      </a:endParaRPr>
                    </a:p>
                  </a:txBody>
                  <a:tcPr marL="9525" marR="9525" marT="9525" marB="0" anchor="b">
                    <a:solidFill>
                      <a:srgbClr val="00B0F0"/>
                    </a:solidFill>
                  </a:tcPr>
                </a:tc>
                <a:tc>
                  <a:txBody>
                    <a:bodyPr/>
                    <a:lstStyle/>
                    <a:p>
                      <a:pPr algn="ctr" fontAlgn="b"/>
                      <a:r>
                        <a:rPr lang="es-ES" sz="1800" b="1" i="0" u="none" strike="noStrike" dirty="0">
                          <a:solidFill>
                            <a:srgbClr val="000000"/>
                          </a:solidFill>
                          <a:effectLst/>
                          <a:latin typeface="Calibri" panose="020F0502020204030204" pitchFamily="34" charset="0"/>
                        </a:rPr>
                        <a:t>2618</a:t>
                      </a:r>
                    </a:p>
                  </a:txBody>
                  <a:tcPr marL="9525" marR="9525" marT="9525" marB="0" anchor="b">
                    <a:solidFill>
                      <a:srgbClr val="00B0F0"/>
                    </a:solidFill>
                  </a:tcPr>
                </a:tc>
                <a:tc>
                  <a:txBody>
                    <a:bodyPr/>
                    <a:lstStyle/>
                    <a:p>
                      <a:pPr algn="ctr" fontAlgn="b"/>
                      <a:r>
                        <a:rPr lang="es-ES" sz="1800" b="1" i="0" u="none" strike="noStrike" dirty="0">
                          <a:solidFill>
                            <a:srgbClr val="000000"/>
                          </a:solidFill>
                          <a:effectLst/>
                          <a:latin typeface="Calibri" panose="020F0502020204030204" pitchFamily="34" charset="0"/>
                        </a:rPr>
                        <a:t>75</a:t>
                      </a:r>
                    </a:p>
                  </a:txBody>
                  <a:tcPr marL="9525" marR="9525" marT="9525" marB="0" anchor="b">
                    <a:solidFill>
                      <a:srgbClr val="00B0F0"/>
                    </a:solidFill>
                  </a:tcPr>
                </a:tc>
                <a:extLst>
                  <a:ext uri="{0D108BD9-81ED-4DB2-BD59-A6C34878D82A}">
                    <a16:rowId xmlns:a16="http://schemas.microsoft.com/office/drawing/2014/main" val="1798771678"/>
                  </a:ext>
                </a:extLst>
              </a:tr>
            </a:tbl>
          </a:graphicData>
        </a:graphic>
      </p:graphicFrame>
      <p:graphicFrame>
        <p:nvGraphicFramePr>
          <p:cNvPr id="3" name="Tabla 2">
            <a:extLst>
              <a:ext uri="{FF2B5EF4-FFF2-40B4-BE49-F238E27FC236}">
                <a16:creationId xmlns:a16="http://schemas.microsoft.com/office/drawing/2014/main" id="{F54EBDC9-96E2-EF1E-987D-181A0BAF8519}"/>
              </a:ext>
            </a:extLst>
          </p:cNvPr>
          <p:cNvGraphicFramePr>
            <a:graphicFrameLocks noGrp="1"/>
          </p:cNvGraphicFramePr>
          <p:nvPr>
            <p:extLst>
              <p:ext uri="{D42A27DB-BD31-4B8C-83A1-F6EECF244321}">
                <p14:modId xmlns:p14="http://schemas.microsoft.com/office/powerpoint/2010/main" val="3346273552"/>
              </p:ext>
            </p:extLst>
          </p:nvPr>
        </p:nvGraphicFramePr>
        <p:xfrm>
          <a:off x="1501608" y="3859584"/>
          <a:ext cx="8540751" cy="2375116"/>
        </p:xfrm>
        <a:graphic>
          <a:graphicData uri="http://schemas.openxmlformats.org/drawingml/2006/table">
            <a:tbl>
              <a:tblPr>
                <a:tableStyleId>{5C22544A-7EE6-4342-B048-85BDC9FD1C3A}</a:tableStyleId>
              </a:tblPr>
              <a:tblGrid>
                <a:gridCol w="1877087">
                  <a:extLst>
                    <a:ext uri="{9D8B030D-6E8A-4147-A177-3AD203B41FA5}">
                      <a16:colId xmlns:a16="http://schemas.microsoft.com/office/drawing/2014/main" val="620840627"/>
                    </a:ext>
                  </a:extLst>
                </a:gridCol>
                <a:gridCol w="3472613">
                  <a:extLst>
                    <a:ext uri="{9D8B030D-6E8A-4147-A177-3AD203B41FA5}">
                      <a16:colId xmlns:a16="http://schemas.microsoft.com/office/drawing/2014/main" val="1398551310"/>
                    </a:ext>
                  </a:extLst>
                </a:gridCol>
                <a:gridCol w="3191051">
                  <a:extLst>
                    <a:ext uri="{9D8B030D-6E8A-4147-A177-3AD203B41FA5}">
                      <a16:colId xmlns:a16="http://schemas.microsoft.com/office/drawing/2014/main" val="3485449741"/>
                    </a:ext>
                  </a:extLst>
                </a:gridCol>
              </a:tblGrid>
              <a:tr h="433407">
                <a:tc gridSpan="3">
                  <a:txBody>
                    <a:bodyPr/>
                    <a:lstStyle/>
                    <a:p>
                      <a:pPr algn="ctr" fontAlgn="b"/>
                      <a:r>
                        <a:rPr lang="es-ES" sz="1800" b="1" u="none" strike="noStrike" dirty="0">
                          <a:effectLst/>
                        </a:rPr>
                        <a:t>CAPACITACIONES  ENE - FEB 2026</a:t>
                      </a:r>
                      <a:endParaRPr lang="es-ES" sz="1800" b="1" i="0" u="none" strike="noStrike" dirty="0">
                        <a:solidFill>
                          <a:srgbClr val="000000"/>
                        </a:solidFill>
                        <a:effectLst/>
                        <a:latin typeface="Calibri" panose="020F0502020204030204" pitchFamily="34" charset="0"/>
                      </a:endParaRPr>
                    </a:p>
                  </a:txBody>
                  <a:tcPr marL="9525" marR="9525" marT="9525" marB="0" anchor="b">
                    <a:solidFill>
                      <a:schemeClr val="accent6">
                        <a:lumMod val="60000"/>
                        <a:lumOff val="40000"/>
                      </a:schemeClr>
                    </a:solidFill>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val="1082447095"/>
                  </a:ext>
                </a:extLst>
              </a:tr>
              <a:tr h="433407">
                <a:tc>
                  <a:txBody>
                    <a:bodyPr/>
                    <a:lstStyle/>
                    <a:p>
                      <a:pPr algn="ctr" fontAlgn="b"/>
                      <a:r>
                        <a:rPr lang="es-ES" sz="1800" b="1" u="none" strike="noStrike" dirty="0">
                          <a:effectLst/>
                        </a:rPr>
                        <a:t>MES </a:t>
                      </a:r>
                      <a:endParaRPr lang="es-ES" sz="1800" b="1" i="0" u="none" strike="noStrike" dirty="0">
                        <a:solidFill>
                          <a:srgbClr val="000000"/>
                        </a:solidFill>
                        <a:effectLst/>
                        <a:latin typeface="Calibri" panose="020F0502020204030204" pitchFamily="34" charset="0"/>
                      </a:endParaRPr>
                    </a:p>
                  </a:txBody>
                  <a:tcPr marL="9525" marR="9525" marT="9525" marB="0" anchor="b">
                    <a:solidFill>
                      <a:schemeClr val="accent6">
                        <a:lumMod val="60000"/>
                        <a:lumOff val="40000"/>
                      </a:schemeClr>
                    </a:solidFill>
                  </a:tcPr>
                </a:tc>
                <a:tc>
                  <a:txBody>
                    <a:bodyPr/>
                    <a:lstStyle/>
                    <a:p>
                      <a:pPr algn="ctr" fontAlgn="b"/>
                      <a:r>
                        <a:rPr lang="es-ES" sz="1800" b="1" u="none" strike="noStrike">
                          <a:effectLst/>
                        </a:rPr>
                        <a:t># DE PARTICIPANTES</a:t>
                      </a:r>
                      <a:endParaRPr lang="es-ES" sz="1800" b="1" i="0" u="none" strike="noStrike">
                        <a:solidFill>
                          <a:srgbClr val="000000"/>
                        </a:solidFill>
                        <a:effectLst/>
                        <a:latin typeface="Calibri" panose="020F0502020204030204" pitchFamily="34" charset="0"/>
                      </a:endParaRPr>
                    </a:p>
                  </a:txBody>
                  <a:tcPr marL="9525" marR="9525" marT="9525" marB="0" anchor="b">
                    <a:solidFill>
                      <a:schemeClr val="accent6">
                        <a:lumMod val="60000"/>
                        <a:lumOff val="40000"/>
                      </a:schemeClr>
                    </a:solidFill>
                  </a:tcPr>
                </a:tc>
                <a:tc>
                  <a:txBody>
                    <a:bodyPr/>
                    <a:lstStyle/>
                    <a:p>
                      <a:pPr algn="ctr" fontAlgn="b"/>
                      <a:r>
                        <a:rPr lang="es-ES" sz="1800" b="1" u="none" strike="noStrike">
                          <a:effectLst/>
                        </a:rPr>
                        <a:t># DE EVENTOS</a:t>
                      </a:r>
                      <a:endParaRPr lang="es-ES" sz="1800" b="1" i="0" u="none" strike="noStrike">
                        <a:solidFill>
                          <a:srgbClr val="000000"/>
                        </a:solidFill>
                        <a:effectLst/>
                        <a:latin typeface="Calibri" panose="020F0502020204030204" pitchFamily="34" charset="0"/>
                      </a:endParaRPr>
                    </a:p>
                  </a:txBody>
                  <a:tcPr marL="9525" marR="9525" marT="9525" marB="0" anchor="b">
                    <a:solidFill>
                      <a:schemeClr val="accent6">
                        <a:lumMod val="60000"/>
                        <a:lumOff val="40000"/>
                      </a:schemeClr>
                    </a:solidFill>
                  </a:tcPr>
                </a:tc>
                <a:extLst>
                  <a:ext uri="{0D108BD9-81ED-4DB2-BD59-A6C34878D82A}">
                    <a16:rowId xmlns:a16="http://schemas.microsoft.com/office/drawing/2014/main" val="4072508332"/>
                  </a:ext>
                </a:extLst>
              </a:tr>
              <a:tr h="433407">
                <a:tc>
                  <a:txBody>
                    <a:bodyPr/>
                    <a:lstStyle/>
                    <a:p>
                      <a:pPr algn="ctr" fontAlgn="b"/>
                      <a:r>
                        <a:rPr lang="es-ES" sz="1800" b="1" i="0" u="none" strike="noStrike" dirty="0">
                          <a:solidFill>
                            <a:srgbClr val="000000"/>
                          </a:solidFill>
                          <a:effectLst/>
                          <a:latin typeface="+mn-lt"/>
                        </a:rPr>
                        <a:t>ENE</a:t>
                      </a:r>
                    </a:p>
                  </a:txBody>
                  <a:tcPr marL="9525" marR="9525" marT="9525" marB="0" anchor="b">
                    <a:solidFill>
                      <a:schemeClr val="accent2">
                        <a:lumMod val="40000"/>
                        <a:lumOff val="60000"/>
                      </a:schemeClr>
                    </a:solidFill>
                  </a:tcPr>
                </a:tc>
                <a:tc>
                  <a:txBody>
                    <a:bodyPr/>
                    <a:lstStyle/>
                    <a:p>
                      <a:pPr algn="ctr" fontAlgn="b"/>
                      <a:r>
                        <a:rPr lang="es-ES" sz="1800" b="1" u="none" strike="noStrike">
                          <a:effectLst/>
                        </a:rPr>
                        <a:t>29</a:t>
                      </a:r>
                      <a:endParaRPr lang="es-ES" sz="1800" b="1" i="0" u="none" strike="noStrike">
                        <a:solidFill>
                          <a:srgbClr val="000000"/>
                        </a:solidFill>
                        <a:effectLst/>
                        <a:latin typeface="Calibri" panose="020F0502020204030204" pitchFamily="34" charset="0"/>
                      </a:endParaRPr>
                    </a:p>
                  </a:txBody>
                  <a:tcPr marL="9525" marR="9525" marT="9525" marB="0" anchor="b">
                    <a:solidFill>
                      <a:schemeClr val="accent2">
                        <a:lumMod val="40000"/>
                        <a:lumOff val="60000"/>
                      </a:schemeClr>
                    </a:solidFill>
                  </a:tcPr>
                </a:tc>
                <a:tc>
                  <a:txBody>
                    <a:bodyPr/>
                    <a:lstStyle/>
                    <a:p>
                      <a:pPr algn="ctr" fontAlgn="b"/>
                      <a:r>
                        <a:rPr lang="es-ES" sz="1800" b="1" i="0" u="none" strike="noStrike">
                          <a:solidFill>
                            <a:srgbClr val="000000"/>
                          </a:solidFill>
                          <a:effectLst/>
                          <a:latin typeface="Calibri" panose="020F0502020204030204" pitchFamily="34" charset="0"/>
                        </a:rPr>
                        <a:t>3</a:t>
                      </a:r>
                    </a:p>
                  </a:txBody>
                  <a:tcPr marL="9525" marR="9525" marT="9525" marB="0" anchor="b">
                    <a:solidFill>
                      <a:schemeClr val="accent2">
                        <a:lumMod val="40000"/>
                        <a:lumOff val="60000"/>
                      </a:schemeClr>
                    </a:solidFill>
                  </a:tcPr>
                </a:tc>
                <a:extLst>
                  <a:ext uri="{0D108BD9-81ED-4DB2-BD59-A6C34878D82A}">
                    <a16:rowId xmlns:a16="http://schemas.microsoft.com/office/drawing/2014/main" val="3031833641"/>
                  </a:ext>
                </a:extLst>
              </a:tr>
              <a:tr h="320744">
                <a:tc>
                  <a:txBody>
                    <a:bodyPr/>
                    <a:lstStyle/>
                    <a:p>
                      <a:pPr algn="ctr" fontAlgn="b"/>
                      <a:r>
                        <a:rPr lang="es-ES" sz="1800" b="1" u="none" strike="noStrike" dirty="0">
                          <a:effectLst/>
                        </a:rPr>
                        <a:t>FEB</a:t>
                      </a:r>
                      <a:endParaRPr lang="es-ES" sz="1800" b="1" i="0" u="none" strike="noStrike" dirty="0">
                        <a:solidFill>
                          <a:srgbClr val="000000"/>
                        </a:solidFill>
                        <a:effectLst/>
                        <a:latin typeface="Calibri" panose="020F0502020204030204" pitchFamily="34" charset="0"/>
                      </a:endParaRPr>
                    </a:p>
                  </a:txBody>
                  <a:tcPr marL="9525" marR="9525" marT="9525" marB="0" anchor="b">
                    <a:solidFill>
                      <a:schemeClr val="accent2">
                        <a:lumMod val="40000"/>
                        <a:lumOff val="60000"/>
                      </a:schemeClr>
                    </a:solidFill>
                  </a:tcPr>
                </a:tc>
                <a:tc>
                  <a:txBody>
                    <a:bodyPr/>
                    <a:lstStyle/>
                    <a:p>
                      <a:pPr algn="ctr" fontAlgn="b"/>
                      <a:r>
                        <a:rPr lang="es-ES" sz="1800" b="1" i="0" u="none" strike="noStrike">
                          <a:solidFill>
                            <a:srgbClr val="000000"/>
                          </a:solidFill>
                          <a:effectLst/>
                          <a:latin typeface="Calibri" panose="020F0502020204030204" pitchFamily="34" charset="0"/>
                        </a:rPr>
                        <a:t>65</a:t>
                      </a:r>
                    </a:p>
                  </a:txBody>
                  <a:tcPr marL="9525" marR="9525" marT="9525" marB="0" anchor="b">
                    <a:solidFill>
                      <a:schemeClr val="accent2">
                        <a:lumMod val="40000"/>
                        <a:lumOff val="60000"/>
                      </a:schemeClr>
                    </a:solidFill>
                  </a:tcPr>
                </a:tc>
                <a:tc>
                  <a:txBody>
                    <a:bodyPr/>
                    <a:lstStyle/>
                    <a:p>
                      <a:pPr algn="ctr" fontAlgn="b"/>
                      <a:r>
                        <a:rPr lang="es-ES" sz="1800" b="1" i="0" u="none" strike="noStrike">
                          <a:solidFill>
                            <a:srgbClr val="000000"/>
                          </a:solidFill>
                          <a:effectLst/>
                          <a:latin typeface="Calibri" panose="020F0502020204030204" pitchFamily="34" charset="0"/>
                        </a:rPr>
                        <a:t>4</a:t>
                      </a:r>
                    </a:p>
                  </a:txBody>
                  <a:tcPr marL="9525" marR="9525" marT="9525" marB="0" anchor="b">
                    <a:solidFill>
                      <a:schemeClr val="accent2">
                        <a:lumMod val="40000"/>
                        <a:lumOff val="60000"/>
                      </a:schemeClr>
                    </a:solidFill>
                  </a:tcPr>
                </a:tc>
                <a:extLst>
                  <a:ext uri="{0D108BD9-81ED-4DB2-BD59-A6C34878D82A}">
                    <a16:rowId xmlns:a16="http://schemas.microsoft.com/office/drawing/2014/main" val="127639885"/>
                  </a:ext>
                </a:extLst>
              </a:tr>
              <a:tr h="320744">
                <a:tc>
                  <a:txBody>
                    <a:bodyPr/>
                    <a:lstStyle/>
                    <a:p>
                      <a:pPr algn="ctr" fontAlgn="b"/>
                      <a:r>
                        <a:rPr lang="es-ES" sz="1800" b="1" i="0" u="none" strike="noStrike" dirty="0">
                          <a:solidFill>
                            <a:srgbClr val="000000"/>
                          </a:solidFill>
                          <a:effectLst/>
                          <a:latin typeface="Calibri" panose="020F0502020204030204" pitchFamily="34" charset="0"/>
                        </a:rPr>
                        <a:t>MAR</a:t>
                      </a:r>
                    </a:p>
                  </a:txBody>
                  <a:tcPr marL="9525" marR="9525" marT="9525" marB="0" anchor="b">
                    <a:solidFill>
                      <a:schemeClr val="accent2">
                        <a:lumMod val="40000"/>
                        <a:lumOff val="60000"/>
                      </a:schemeClr>
                    </a:solidFill>
                  </a:tcPr>
                </a:tc>
                <a:tc>
                  <a:txBody>
                    <a:bodyPr/>
                    <a:lstStyle/>
                    <a:p>
                      <a:pPr algn="ctr" fontAlgn="b"/>
                      <a:r>
                        <a:rPr lang="es-ES" sz="1800" b="1" i="0" u="none" strike="noStrike" dirty="0">
                          <a:solidFill>
                            <a:srgbClr val="000000"/>
                          </a:solidFill>
                          <a:effectLst/>
                          <a:latin typeface="Calibri" panose="020F0502020204030204" pitchFamily="34" charset="0"/>
                        </a:rPr>
                        <a:t>50</a:t>
                      </a:r>
                    </a:p>
                  </a:txBody>
                  <a:tcPr marL="9525" marR="9525" marT="9525" marB="0" anchor="b">
                    <a:solidFill>
                      <a:schemeClr val="accent2">
                        <a:lumMod val="40000"/>
                        <a:lumOff val="60000"/>
                      </a:schemeClr>
                    </a:solidFill>
                  </a:tcPr>
                </a:tc>
                <a:tc>
                  <a:txBody>
                    <a:bodyPr/>
                    <a:lstStyle/>
                    <a:p>
                      <a:pPr algn="ctr" fontAlgn="b"/>
                      <a:r>
                        <a:rPr lang="es-ES" sz="1800" b="1" i="0" u="none" strike="noStrike" dirty="0">
                          <a:solidFill>
                            <a:srgbClr val="000000"/>
                          </a:solidFill>
                          <a:effectLst/>
                          <a:latin typeface="Calibri" panose="020F0502020204030204" pitchFamily="34" charset="0"/>
                        </a:rPr>
                        <a:t>4</a:t>
                      </a:r>
                    </a:p>
                  </a:txBody>
                  <a:tcPr marL="9525" marR="9525" marT="9525" marB="0" anchor="b">
                    <a:solidFill>
                      <a:schemeClr val="accent2">
                        <a:lumMod val="40000"/>
                        <a:lumOff val="60000"/>
                      </a:schemeClr>
                    </a:solidFill>
                  </a:tcPr>
                </a:tc>
                <a:extLst>
                  <a:ext uri="{0D108BD9-81ED-4DB2-BD59-A6C34878D82A}">
                    <a16:rowId xmlns:a16="http://schemas.microsoft.com/office/drawing/2014/main" val="3257026076"/>
                  </a:ext>
                </a:extLst>
              </a:tr>
              <a:tr h="433407">
                <a:tc>
                  <a:txBody>
                    <a:bodyPr/>
                    <a:lstStyle/>
                    <a:p>
                      <a:pPr algn="ctr" fontAlgn="b"/>
                      <a:r>
                        <a:rPr lang="es-ES" sz="1800" b="1" u="none" strike="noStrike" dirty="0">
                          <a:effectLst/>
                        </a:rPr>
                        <a:t>TOTAL</a:t>
                      </a:r>
                      <a:endParaRPr lang="es-ES" sz="1800" b="1" i="0" u="none" strike="noStrike" dirty="0">
                        <a:solidFill>
                          <a:srgbClr val="000000"/>
                        </a:solidFill>
                        <a:effectLst/>
                        <a:latin typeface="Calibri" panose="020F0502020204030204" pitchFamily="34" charset="0"/>
                      </a:endParaRPr>
                    </a:p>
                  </a:txBody>
                  <a:tcPr marL="9525" marR="9525" marT="9525" marB="0" anchor="b">
                    <a:solidFill>
                      <a:srgbClr val="00B0F0"/>
                    </a:solidFill>
                  </a:tcPr>
                </a:tc>
                <a:tc>
                  <a:txBody>
                    <a:bodyPr/>
                    <a:lstStyle/>
                    <a:p>
                      <a:pPr algn="ctr" fontAlgn="b"/>
                      <a:r>
                        <a:rPr lang="es-ES" sz="1800" b="1" i="0" u="none" strike="noStrike">
                          <a:solidFill>
                            <a:srgbClr val="000000"/>
                          </a:solidFill>
                          <a:effectLst/>
                          <a:latin typeface="Calibri" panose="020F0502020204030204" pitchFamily="34" charset="0"/>
                        </a:rPr>
                        <a:t>144</a:t>
                      </a:r>
                    </a:p>
                  </a:txBody>
                  <a:tcPr marL="9525" marR="9525" marT="9525" marB="0" anchor="b">
                    <a:solidFill>
                      <a:srgbClr val="00B0F0"/>
                    </a:solidFill>
                  </a:tcPr>
                </a:tc>
                <a:tc>
                  <a:txBody>
                    <a:bodyPr/>
                    <a:lstStyle/>
                    <a:p>
                      <a:pPr algn="ctr" fontAlgn="b"/>
                      <a:r>
                        <a:rPr lang="es-ES" sz="1800" b="1" i="0" u="none" strike="noStrike" dirty="0">
                          <a:solidFill>
                            <a:srgbClr val="000000"/>
                          </a:solidFill>
                          <a:effectLst/>
                          <a:latin typeface="Calibri" panose="020F0502020204030204" pitchFamily="34" charset="0"/>
                        </a:rPr>
                        <a:t>11</a:t>
                      </a:r>
                    </a:p>
                  </a:txBody>
                  <a:tcPr marL="9525" marR="9525" marT="9525" marB="0" anchor="b">
                    <a:solidFill>
                      <a:srgbClr val="00B0F0"/>
                    </a:solidFill>
                  </a:tcPr>
                </a:tc>
                <a:extLst>
                  <a:ext uri="{0D108BD9-81ED-4DB2-BD59-A6C34878D82A}">
                    <a16:rowId xmlns:a16="http://schemas.microsoft.com/office/drawing/2014/main" val="3584061820"/>
                  </a:ext>
                </a:extLst>
              </a:tr>
            </a:tbl>
          </a:graphicData>
        </a:graphic>
      </p:graphicFrame>
    </p:spTree>
    <p:extLst>
      <p:ext uri="{BB962C8B-B14F-4D97-AF65-F5344CB8AC3E}">
        <p14:creationId xmlns:p14="http://schemas.microsoft.com/office/powerpoint/2010/main" val="34945039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9370098-0DA3-4AA1-A8B7-68796DF5329F}"/>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88A59C76-15C7-44FC-83C5-C4716FBA7318}"/>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38C57BB9-BF33-35A5-1952-CEE1FB94A7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660" y="191055"/>
            <a:ext cx="1565263" cy="1565263"/>
          </a:xfrm>
          <a:prstGeom prst="rect">
            <a:avLst/>
          </a:prstGeom>
        </p:spPr>
      </p:pic>
      <p:pic>
        <p:nvPicPr>
          <p:cNvPr id="9" name="Imagen 8" descr="Logotipo&#10;&#10;Descripción generada automáticamente">
            <a:extLst>
              <a:ext uri="{FF2B5EF4-FFF2-40B4-BE49-F238E27FC236}">
                <a16:creationId xmlns:a16="http://schemas.microsoft.com/office/drawing/2014/main" id="{7AE83EED-B8C0-1B38-9D72-686FC20DD7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9691" y="206476"/>
            <a:ext cx="2135834" cy="2096035"/>
          </a:xfrm>
          <a:prstGeom prst="rect">
            <a:avLst/>
          </a:prstGeom>
        </p:spPr>
      </p:pic>
      <p:cxnSp>
        <p:nvCxnSpPr>
          <p:cNvPr id="11" name="Conector recto 10">
            <a:extLst>
              <a:ext uri="{FF2B5EF4-FFF2-40B4-BE49-F238E27FC236}">
                <a16:creationId xmlns:a16="http://schemas.microsoft.com/office/drawing/2014/main" id="{E47EA4AA-3D40-FFDA-1ECD-C13F24A3ACDE}"/>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graphicFrame>
        <p:nvGraphicFramePr>
          <p:cNvPr id="2" name="Tabla 1">
            <a:extLst>
              <a:ext uri="{FF2B5EF4-FFF2-40B4-BE49-F238E27FC236}">
                <a16:creationId xmlns:a16="http://schemas.microsoft.com/office/drawing/2014/main" id="{8D8691DE-3601-7292-DE30-A77006EA1BE0}"/>
              </a:ext>
            </a:extLst>
          </p:cNvPr>
          <p:cNvGraphicFramePr>
            <a:graphicFrameLocks noGrp="1"/>
          </p:cNvGraphicFramePr>
          <p:nvPr>
            <p:extLst>
              <p:ext uri="{D42A27DB-BD31-4B8C-83A1-F6EECF244321}">
                <p14:modId xmlns:p14="http://schemas.microsoft.com/office/powerpoint/2010/main" val="3121141707"/>
              </p:ext>
            </p:extLst>
          </p:nvPr>
        </p:nvGraphicFramePr>
        <p:xfrm>
          <a:off x="1190452" y="2002391"/>
          <a:ext cx="8650892" cy="1171393"/>
        </p:xfrm>
        <a:graphic>
          <a:graphicData uri="http://schemas.openxmlformats.org/drawingml/2006/table">
            <a:tbl>
              <a:tblPr firstRow="1" firstCol="1" bandRow="1">
                <a:tableStyleId>{5C22544A-7EE6-4342-B048-85BDC9FD1C3A}</a:tableStyleId>
              </a:tblPr>
              <a:tblGrid>
                <a:gridCol w="1448714">
                  <a:extLst>
                    <a:ext uri="{9D8B030D-6E8A-4147-A177-3AD203B41FA5}">
                      <a16:colId xmlns:a16="http://schemas.microsoft.com/office/drawing/2014/main" val="146414289"/>
                    </a:ext>
                  </a:extLst>
                </a:gridCol>
                <a:gridCol w="2102579">
                  <a:extLst>
                    <a:ext uri="{9D8B030D-6E8A-4147-A177-3AD203B41FA5}">
                      <a16:colId xmlns:a16="http://schemas.microsoft.com/office/drawing/2014/main" val="2131925879"/>
                    </a:ext>
                  </a:extLst>
                </a:gridCol>
                <a:gridCol w="5099599">
                  <a:extLst>
                    <a:ext uri="{9D8B030D-6E8A-4147-A177-3AD203B41FA5}">
                      <a16:colId xmlns:a16="http://schemas.microsoft.com/office/drawing/2014/main" val="3893907114"/>
                    </a:ext>
                  </a:extLst>
                </a:gridCol>
              </a:tblGrid>
              <a:tr h="672229">
                <a:tc>
                  <a:txBody>
                    <a:bodyPr/>
                    <a:lstStyle/>
                    <a:p>
                      <a:pPr algn="ctr">
                        <a:lnSpc>
                          <a:spcPct val="107000"/>
                        </a:lnSpc>
                        <a:spcAft>
                          <a:spcPts val="800"/>
                        </a:spcAft>
                      </a:pPr>
                      <a:r>
                        <a:rPr lang="es-ES" sz="1400" dirty="0">
                          <a:solidFill>
                            <a:schemeClr val="tx1"/>
                          </a:solidFill>
                          <a:effectLst/>
                        </a:rPr>
                        <a:t>AÑO</a:t>
                      </a:r>
                    </a:p>
                    <a:p>
                      <a:pPr algn="ctr">
                        <a:lnSpc>
                          <a:spcPct val="107000"/>
                        </a:lnSpc>
                        <a:spcAft>
                          <a:spcPts val="800"/>
                        </a:spcAft>
                      </a:pPr>
                      <a:r>
                        <a:rPr lang="es-ES" sz="1400" dirty="0">
                          <a:solidFill>
                            <a:schemeClr val="tx1"/>
                          </a:solidFill>
                          <a:effectLst/>
                        </a:rPr>
                        <a:t>2025 </a:t>
                      </a:r>
                      <a:endParaRPr lang="es-E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400">
                          <a:solidFill>
                            <a:schemeClr val="tx1"/>
                          </a:solidFill>
                          <a:effectLst/>
                        </a:rPr>
                        <a:t>NO. DE CONTRIBUYENTES CONTACTADOS.</a:t>
                      </a:r>
                      <a:endParaRPr lang="es-E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400" dirty="0">
                          <a:solidFill>
                            <a:schemeClr val="tx1"/>
                          </a:solidFill>
                          <a:effectLst/>
                        </a:rPr>
                        <a:t>VALOR DE GESTIÓN REPORTADA</a:t>
                      </a:r>
                      <a:endParaRPr lang="es-E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34855759"/>
                  </a:ext>
                </a:extLst>
              </a:tr>
              <a:tr h="499164">
                <a:tc>
                  <a:txBody>
                    <a:bodyPr/>
                    <a:lstStyle/>
                    <a:p>
                      <a:pPr algn="ctr">
                        <a:lnSpc>
                          <a:spcPct val="107000"/>
                        </a:lnSpc>
                        <a:spcAft>
                          <a:spcPts val="800"/>
                        </a:spcAft>
                      </a:pPr>
                      <a:r>
                        <a:rPr lang="es-ES" sz="1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TOTAL- SELECCIONADOS </a:t>
                      </a:r>
                    </a:p>
                  </a:txBody>
                  <a:tcPr marL="68580" marR="68580" marT="0" marB="0"/>
                </a:tc>
                <a:tc>
                  <a:txBody>
                    <a:bodyPr/>
                    <a:lstStyle/>
                    <a:p>
                      <a:pPr algn="ctr">
                        <a:lnSpc>
                          <a:spcPct val="107000"/>
                        </a:lnSpc>
                        <a:spcAft>
                          <a:spcPts val="800"/>
                        </a:spcAft>
                      </a:pPr>
                      <a:r>
                        <a:rPr lang="es-ES" sz="1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103</a:t>
                      </a:r>
                    </a:p>
                  </a:txBody>
                  <a:tcPr marL="68580" marR="68580" marT="0" marB="0"/>
                </a:tc>
                <a:tc>
                  <a:txBody>
                    <a:bodyPr/>
                    <a:lstStyle/>
                    <a:p>
                      <a:pPr algn="ctr">
                        <a:lnSpc>
                          <a:spcPct val="107000"/>
                        </a:lnSpc>
                        <a:spcAft>
                          <a:spcPts val="800"/>
                        </a:spcAft>
                      </a:pPr>
                      <a:r>
                        <a:rPr lang="es-ES" sz="1400" b="1" dirty="0">
                          <a:solidFill>
                            <a:schemeClr val="tx1"/>
                          </a:solidFill>
                          <a:effectLst/>
                          <a:latin typeface="+mj-lt"/>
                          <a:ea typeface="Calibri" panose="020F0502020204030204" pitchFamily="34" charset="0"/>
                          <a:cs typeface="Times New Roman" panose="02020603050405020304" pitchFamily="18" charset="0"/>
                        </a:rPr>
                        <a:t>$31.948.178.300</a:t>
                      </a:r>
                    </a:p>
                  </a:txBody>
                  <a:tcPr marL="68580" marR="68580" marT="0" marB="0"/>
                </a:tc>
                <a:extLst>
                  <a:ext uri="{0D108BD9-81ED-4DB2-BD59-A6C34878D82A}">
                    <a16:rowId xmlns:a16="http://schemas.microsoft.com/office/drawing/2014/main" val="426727813"/>
                  </a:ext>
                </a:extLst>
              </a:tr>
            </a:tbl>
          </a:graphicData>
        </a:graphic>
      </p:graphicFrame>
      <p:sp>
        <p:nvSpPr>
          <p:cNvPr id="10" name="CuadroTexto 9">
            <a:extLst>
              <a:ext uri="{FF2B5EF4-FFF2-40B4-BE49-F238E27FC236}">
                <a16:creationId xmlns:a16="http://schemas.microsoft.com/office/drawing/2014/main" id="{A5BA3D4C-7C7D-5F8E-AC03-75CBBFD30053}"/>
              </a:ext>
            </a:extLst>
          </p:cNvPr>
          <p:cNvSpPr txBox="1"/>
          <p:nvPr/>
        </p:nvSpPr>
        <p:spPr>
          <a:xfrm>
            <a:off x="2469803" y="1333299"/>
            <a:ext cx="6092190" cy="375552"/>
          </a:xfrm>
          <a:prstGeom prst="rect">
            <a:avLst/>
          </a:prstGeom>
          <a:noFill/>
        </p:spPr>
        <p:txBody>
          <a:bodyPr wrap="square">
            <a:spAutoFit/>
          </a:bodyPr>
          <a:lstStyle/>
          <a:p>
            <a:pPr algn="ctr">
              <a:lnSpc>
                <a:spcPct val="107000"/>
              </a:lnSpc>
              <a:spcAft>
                <a:spcPts val="800"/>
              </a:spcAft>
            </a:pPr>
            <a:r>
              <a:rPr lang="es-ES" sz="1800">
                <a:solidFill>
                  <a:schemeClr val="tx1"/>
                </a:solidFill>
                <a:effectLst/>
              </a:rPr>
              <a:t>USUAROS P</a:t>
            </a:r>
            <a:endParaRPr lang="es-ES"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3" name="Tabla 12">
            <a:extLst>
              <a:ext uri="{FF2B5EF4-FFF2-40B4-BE49-F238E27FC236}">
                <a16:creationId xmlns:a16="http://schemas.microsoft.com/office/drawing/2014/main" id="{2F9F9A00-6A0A-5F14-8FF1-5CC1DBC563C6}"/>
              </a:ext>
            </a:extLst>
          </p:cNvPr>
          <p:cNvGraphicFramePr>
            <a:graphicFrameLocks noGrp="1"/>
          </p:cNvGraphicFramePr>
          <p:nvPr>
            <p:extLst>
              <p:ext uri="{D42A27DB-BD31-4B8C-83A1-F6EECF244321}">
                <p14:modId xmlns:p14="http://schemas.microsoft.com/office/powerpoint/2010/main" val="4191899777"/>
              </p:ext>
            </p:extLst>
          </p:nvPr>
        </p:nvGraphicFramePr>
        <p:xfrm>
          <a:off x="1190452" y="3467324"/>
          <a:ext cx="8650892" cy="1378425"/>
        </p:xfrm>
        <a:graphic>
          <a:graphicData uri="http://schemas.openxmlformats.org/drawingml/2006/table">
            <a:tbl>
              <a:tblPr firstRow="1" firstCol="1" bandRow="1">
                <a:tableStyleId>{5C22544A-7EE6-4342-B048-85BDC9FD1C3A}</a:tableStyleId>
              </a:tblPr>
              <a:tblGrid>
                <a:gridCol w="1448714">
                  <a:extLst>
                    <a:ext uri="{9D8B030D-6E8A-4147-A177-3AD203B41FA5}">
                      <a16:colId xmlns:a16="http://schemas.microsoft.com/office/drawing/2014/main" val="2523998116"/>
                    </a:ext>
                  </a:extLst>
                </a:gridCol>
                <a:gridCol w="2102579">
                  <a:extLst>
                    <a:ext uri="{9D8B030D-6E8A-4147-A177-3AD203B41FA5}">
                      <a16:colId xmlns:a16="http://schemas.microsoft.com/office/drawing/2014/main" val="2751497556"/>
                    </a:ext>
                  </a:extLst>
                </a:gridCol>
                <a:gridCol w="5099599">
                  <a:extLst>
                    <a:ext uri="{9D8B030D-6E8A-4147-A177-3AD203B41FA5}">
                      <a16:colId xmlns:a16="http://schemas.microsoft.com/office/drawing/2014/main" val="974095093"/>
                    </a:ext>
                  </a:extLst>
                </a:gridCol>
              </a:tblGrid>
              <a:tr h="830356">
                <a:tc>
                  <a:txBody>
                    <a:bodyPr/>
                    <a:lstStyle/>
                    <a:p>
                      <a:pPr algn="ctr">
                        <a:lnSpc>
                          <a:spcPct val="107000"/>
                        </a:lnSpc>
                        <a:spcAft>
                          <a:spcPts val="800"/>
                        </a:spcAft>
                      </a:pPr>
                      <a:r>
                        <a:rPr lang="es-ES" sz="1400">
                          <a:solidFill>
                            <a:schemeClr val="tx1"/>
                          </a:solidFill>
                          <a:effectLst/>
                        </a:rPr>
                        <a:t>AÑO</a:t>
                      </a:r>
                    </a:p>
                    <a:p>
                      <a:pPr algn="ctr">
                        <a:lnSpc>
                          <a:spcPct val="107000"/>
                        </a:lnSpc>
                        <a:spcAft>
                          <a:spcPts val="800"/>
                        </a:spcAft>
                      </a:pPr>
                      <a:r>
                        <a:rPr lang="es-ES" sz="1400">
                          <a:solidFill>
                            <a:schemeClr val="tx1"/>
                          </a:solidFill>
                          <a:effectLst/>
                        </a:rPr>
                        <a:t>2026</a:t>
                      </a:r>
                      <a:endParaRPr lang="es-E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400">
                          <a:solidFill>
                            <a:schemeClr val="tx1"/>
                          </a:solidFill>
                          <a:effectLst/>
                        </a:rPr>
                        <a:t>NO. DE CONTRIBUYENTES CONTACTADOS.</a:t>
                      </a:r>
                      <a:endParaRPr lang="es-E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400">
                          <a:solidFill>
                            <a:schemeClr val="tx1"/>
                          </a:solidFill>
                          <a:effectLst/>
                        </a:rPr>
                        <a:t>VALOR DE GESTIÓN REPORTADA</a:t>
                      </a:r>
                      <a:endParaRPr lang="es-E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76925065"/>
                  </a:ext>
                </a:extLst>
              </a:tr>
              <a:tr h="499164">
                <a:tc>
                  <a:txBody>
                    <a:bodyPr/>
                    <a:lstStyle/>
                    <a:p>
                      <a:pPr algn="ctr">
                        <a:lnSpc>
                          <a:spcPct val="107000"/>
                        </a:lnSpc>
                        <a:spcAft>
                          <a:spcPts val="800"/>
                        </a:spcAft>
                      </a:pPr>
                      <a:r>
                        <a:rPr lang="es-E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TOTAL- SELECCIONADOS </a:t>
                      </a:r>
                    </a:p>
                  </a:txBody>
                  <a:tcPr marL="68580" marR="68580" marT="0" marB="0"/>
                </a:tc>
                <a:tc>
                  <a:txBody>
                    <a:bodyPr/>
                    <a:lstStyle/>
                    <a:p>
                      <a:pPr algn="ctr">
                        <a:lnSpc>
                          <a:spcPct val="107000"/>
                        </a:lnSpc>
                        <a:spcAft>
                          <a:spcPts val="800"/>
                        </a:spcAft>
                      </a:pPr>
                      <a:r>
                        <a:rPr lang="es-E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306</a:t>
                      </a:r>
                    </a:p>
                    <a:p>
                      <a:pPr algn="ctr">
                        <a:lnSpc>
                          <a:spcPct val="107000"/>
                        </a:lnSpc>
                        <a:spcAft>
                          <a:spcPts val="800"/>
                        </a:spcAft>
                      </a:pPr>
                      <a:endParaRPr lang="es-E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s-ES" sz="1400" b="1">
                          <a:solidFill>
                            <a:schemeClr val="tx1"/>
                          </a:solidFill>
                          <a:effectLst/>
                          <a:latin typeface="+mj-lt"/>
                          <a:ea typeface="Calibri" panose="020F0502020204030204" pitchFamily="34" charset="0"/>
                          <a:cs typeface="Times New Roman" panose="02020603050405020304" pitchFamily="18" charset="0"/>
                        </a:rPr>
                        <a:t>?</a:t>
                      </a:r>
                    </a:p>
                  </a:txBody>
                  <a:tcPr marL="68580" marR="68580" marT="0" marB="0"/>
                </a:tc>
                <a:extLst>
                  <a:ext uri="{0D108BD9-81ED-4DB2-BD59-A6C34878D82A}">
                    <a16:rowId xmlns:a16="http://schemas.microsoft.com/office/drawing/2014/main" val="3087035362"/>
                  </a:ext>
                </a:extLst>
              </a:tr>
            </a:tbl>
          </a:graphicData>
        </a:graphic>
      </p:graphicFrame>
    </p:spTree>
    <p:extLst>
      <p:ext uri="{BB962C8B-B14F-4D97-AF65-F5344CB8AC3E}">
        <p14:creationId xmlns:p14="http://schemas.microsoft.com/office/powerpoint/2010/main" val="24799137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Texto, Patrón de fondo&#10;&#10;Descripción generada automáticamente">
            <a:extLst>
              <a:ext uri="{FF2B5EF4-FFF2-40B4-BE49-F238E27FC236}">
                <a16:creationId xmlns:a16="http://schemas.microsoft.com/office/drawing/2014/main" id="{D49D3E67-565C-ECC7-0589-5AE738EA1C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238"/>
            <a:ext cx="12192000" cy="6858000"/>
          </a:xfrm>
          <a:prstGeom prst="rect">
            <a:avLst/>
          </a:prstGeom>
        </p:spPr>
      </p:pic>
      <p:sp>
        <p:nvSpPr>
          <p:cNvPr id="4" name="CuadroTexto 3">
            <a:extLst>
              <a:ext uri="{FF2B5EF4-FFF2-40B4-BE49-F238E27FC236}">
                <a16:creationId xmlns:a16="http://schemas.microsoft.com/office/drawing/2014/main" id="{89370098-0DA3-4AA1-A8B7-68796DF5329F}"/>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pic>
        <p:nvPicPr>
          <p:cNvPr id="9" name="Imagen 8" descr="Logotipo&#10;&#10;Descripción generada automáticamente">
            <a:extLst>
              <a:ext uri="{FF2B5EF4-FFF2-40B4-BE49-F238E27FC236}">
                <a16:creationId xmlns:a16="http://schemas.microsoft.com/office/drawing/2014/main" id="{7AE83EED-B8C0-1B38-9D72-686FC20DD7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3010" y="309972"/>
            <a:ext cx="2135834" cy="2096035"/>
          </a:xfrm>
          <a:prstGeom prst="rect">
            <a:avLst/>
          </a:prstGeom>
        </p:spPr>
      </p:pic>
      <p:cxnSp>
        <p:nvCxnSpPr>
          <p:cNvPr id="11" name="Conector recto 10">
            <a:extLst>
              <a:ext uri="{FF2B5EF4-FFF2-40B4-BE49-F238E27FC236}">
                <a16:creationId xmlns:a16="http://schemas.microsoft.com/office/drawing/2014/main" id="{E47EA4AA-3D40-FFDA-1ECD-C13F24A3ACDE}"/>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 name="CuadroTexto 1">
            <a:extLst>
              <a:ext uri="{FF2B5EF4-FFF2-40B4-BE49-F238E27FC236}">
                <a16:creationId xmlns:a16="http://schemas.microsoft.com/office/drawing/2014/main" id="{5D1DBBD9-F53B-416A-DFC8-7859EDE57A73}"/>
              </a:ext>
            </a:extLst>
          </p:cNvPr>
          <p:cNvSpPr txBox="1"/>
          <p:nvPr/>
        </p:nvSpPr>
        <p:spPr>
          <a:xfrm>
            <a:off x="669174" y="3197654"/>
            <a:ext cx="11089670" cy="3354765"/>
          </a:xfrm>
          <a:prstGeom prst="rect">
            <a:avLst/>
          </a:prstGeom>
          <a:noFill/>
        </p:spPr>
        <p:txBody>
          <a:bodyPr wrap="square">
            <a:spAutoFit/>
          </a:bodyPr>
          <a:lstStyle/>
          <a:p>
            <a:pPr marL="514350" indent="-514350" algn="just">
              <a:buFont typeface="+mj-lt"/>
              <a:buAutoNum type="arabicPeriod"/>
            </a:pPr>
            <a:r>
              <a:rPr lang="es-CO" sz="1600">
                <a:latin typeface="Arial" panose="020B0604020202020204" pitchFamily="34" charset="0"/>
                <a:cs typeface="Arial" panose="020B0604020202020204" pitchFamily="34" charset="0"/>
              </a:rPr>
              <a:t>Bienvenida a los asistentes.</a:t>
            </a:r>
          </a:p>
          <a:p>
            <a:pPr marL="514350" indent="-514350" algn="just">
              <a:buFont typeface="+mj-lt"/>
              <a:buAutoNum type="arabicPeriod"/>
            </a:pPr>
            <a:r>
              <a:rPr lang="es-CO" sz="1600">
                <a:latin typeface="Arial" panose="020B0604020202020204" pitchFamily="34" charset="0"/>
                <a:cs typeface="Arial" panose="020B0604020202020204" pitchFamily="34" charset="0"/>
              </a:rPr>
              <a:t>Himno de Colombia.</a:t>
            </a:r>
          </a:p>
          <a:p>
            <a:pPr marL="514350" indent="-514350" algn="just">
              <a:buFont typeface="+mj-lt"/>
              <a:buAutoNum type="arabicPeriod"/>
            </a:pPr>
            <a:r>
              <a:rPr lang="es-CO" sz="1600">
                <a:latin typeface="Arial" panose="020B0604020202020204" pitchFamily="34" charset="0"/>
                <a:cs typeface="Arial" panose="020B0604020202020204" pitchFamily="34" charset="0"/>
              </a:rPr>
              <a:t>Presentación de bienvenida por parte del Director General DIAN</a:t>
            </a:r>
          </a:p>
          <a:p>
            <a:pPr marL="514350" indent="-514350" algn="just">
              <a:buFont typeface="+mj-lt"/>
              <a:buAutoNum type="arabicPeriod"/>
            </a:pPr>
            <a:r>
              <a:rPr lang="es-CO" sz="1600">
                <a:latin typeface="Arial" panose="020B0604020202020204" pitchFamily="34" charset="0"/>
                <a:cs typeface="Arial" panose="020B0604020202020204" pitchFamily="34" charset="0"/>
              </a:rPr>
              <a:t>Instalación del Comité – Director Seccional Yessid Alfredo Berrio Martinez</a:t>
            </a:r>
          </a:p>
          <a:p>
            <a:pPr marL="514350" indent="-514350" algn="just">
              <a:buFont typeface="+mj-lt"/>
              <a:buAutoNum type="arabicPeriod"/>
            </a:pPr>
            <a:r>
              <a:rPr lang="es-CO" sz="1600">
                <a:latin typeface="Arial" panose="020B0604020202020204" pitchFamily="34" charset="0"/>
                <a:cs typeface="Arial" panose="020B0604020202020204" pitchFamily="34" charset="0"/>
              </a:rPr>
              <a:t>Lectura del acta anterior Comité TAC 2025.</a:t>
            </a:r>
          </a:p>
          <a:p>
            <a:pPr marL="514350" indent="-514350" algn="just">
              <a:buFont typeface="+mj-lt"/>
              <a:buAutoNum type="arabicPeriod"/>
            </a:pPr>
            <a:r>
              <a:rPr lang="es-CO" sz="1600">
                <a:latin typeface="Arial" panose="020B0604020202020204" pitchFamily="34" charset="0"/>
                <a:cs typeface="Arial" panose="020B0604020202020204" pitchFamily="34" charset="0"/>
              </a:rPr>
              <a:t>Rendición de cuentas DIAN 2025-2026</a:t>
            </a:r>
          </a:p>
          <a:p>
            <a:pPr marL="514350" indent="-514350" algn="just">
              <a:buFont typeface="+mj-lt"/>
              <a:buAutoNum type="arabicPeriod"/>
            </a:pPr>
            <a:r>
              <a:rPr lang="es-CO" sz="1600">
                <a:latin typeface="Arial" panose="020B0604020202020204" pitchFamily="34" charset="0"/>
                <a:cs typeface="Arial" panose="020B0604020202020204" pitchFamily="34" charset="0"/>
              </a:rPr>
              <a:t>Presentación Defensoría del Contribuyente y usuario aduanero. Doctor </a:t>
            </a:r>
            <a:r>
              <a:rPr lang="es-MX" sz="1600">
                <a:latin typeface="Arial" panose="020B0604020202020204" pitchFamily="34" charset="0"/>
                <a:cs typeface="Arial" panose="020B0604020202020204" pitchFamily="34" charset="0"/>
              </a:rPr>
              <a:t>Luis Hernando Pinilla Bernal  Defensor Delegado para la Región Caribe del Órgano Especial Defensor del Contribuyente y del Usuario Aduanero y el Doctor Efrain Ulises Teran Diaz funcionario de la Defensoría del Contribuyente y del Usuario Aduanero Sincelejo. </a:t>
            </a:r>
            <a:endParaRPr lang="es-CO" sz="1600">
              <a:latin typeface="Arial" panose="020B0604020202020204" pitchFamily="34" charset="0"/>
              <a:cs typeface="Arial" panose="020B0604020202020204" pitchFamily="34" charset="0"/>
            </a:endParaRPr>
          </a:p>
          <a:p>
            <a:pPr marL="514350" indent="-514350" algn="just">
              <a:buFont typeface="+mj-lt"/>
              <a:buAutoNum type="arabicPeriod"/>
            </a:pPr>
            <a:r>
              <a:rPr lang="es-MX" sz="1600">
                <a:latin typeface="Arial" panose="020B0604020202020204" pitchFamily="34" charset="0"/>
                <a:cs typeface="Arial" panose="020B0604020202020204" pitchFamily="34" charset="0"/>
              </a:rPr>
              <a:t>Presentación del tema: </a:t>
            </a:r>
            <a:r>
              <a:rPr lang="es-CO" sz="1800">
                <a:solidFill>
                  <a:srgbClr val="000000"/>
                </a:solidFill>
                <a:effectLst/>
                <a:latin typeface="Aptos" panose="020B0004020202020204" pitchFamily="34" charset="0"/>
                <a:ea typeface="Times New Roman" panose="02020603050405020304" pitchFamily="18" charset="0"/>
                <a:cs typeface="Calibri" panose="020F0502020204030204" pitchFamily="34" charset="0"/>
              </a:rPr>
              <a:t>Conversatorio sobre TIPS en Retenciones en la Fuente ineficaces, campañas de omisos e inexactos, trámites de facilidades de pago y uso de las PQRSD.</a:t>
            </a:r>
          </a:p>
          <a:p>
            <a:pPr marL="514350" indent="-514350" algn="just">
              <a:buFont typeface="+mj-lt"/>
              <a:buAutoNum type="arabicPeriod"/>
            </a:pPr>
            <a:r>
              <a:rPr lang="es-CO" sz="1600">
                <a:latin typeface="Arial" panose="020B0604020202020204" pitchFamily="34" charset="0"/>
                <a:cs typeface="Arial" panose="020B0604020202020204" pitchFamily="34" charset="0"/>
              </a:rPr>
              <a:t>Intervención de los asistentes.</a:t>
            </a:r>
          </a:p>
          <a:p>
            <a:pPr marL="514350" indent="-514350" algn="just">
              <a:buFont typeface="+mj-lt"/>
              <a:buAutoNum type="arabicPeriod"/>
            </a:pPr>
            <a:r>
              <a:rPr lang="es-CO" sz="1600">
                <a:latin typeface="Arial" panose="020B0604020202020204" pitchFamily="34" charset="0"/>
                <a:cs typeface="Arial" panose="020B0604020202020204" pitchFamily="34" charset="0"/>
              </a:rPr>
              <a:t>Compromisos y cierre.</a:t>
            </a:r>
          </a:p>
        </p:txBody>
      </p:sp>
    </p:spTree>
    <p:extLst>
      <p:ext uri="{BB962C8B-B14F-4D97-AF65-F5344CB8AC3E}">
        <p14:creationId xmlns:p14="http://schemas.microsoft.com/office/powerpoint/2010/main" val="1196496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9370098-0DA3-4AA1-A8B7-68796DF5329F}"/>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88A59C76-15C7-44FC-83C5-C4716FBA7318}"/>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38C57BB9-BF33-35A5-1952-CEE1FB94A7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660" y="191055"/>
            <a:ext cx="1565263" cy="1565263"/>
          </a:xfrm>
          <a:prstGeom prst="rect">
            <a:avLst/>
          </a:prstGeom>
        </p:spPr>
      </p:pic>
      <p:pic>
        <p:nvPicPr>
          <p:cNvPr id="9" name="Imagen 8" descr="Logotipo&#10;&#10;Descripción generada automáticamente">
            <a:extLst>
              <a:ext uri="{FF2B5EF4-FFF2-40B4-BE49-F238E27FC236}">
                <a16:creationId xmlns:a16="http://schemas.microsoft.com/office/drawing/2014/main" id="{7AE83EED-B8C0-1B38-9D72-686FC20DD7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9691" y="206476"/>
            <a:ext cx="2135834" cy="2096035"/>
          </a:xfrm>
          <a:prstGeom prst="rect">
            <a:avLst/>
          </a:prstGeom>
        </p:spPr>
      </p:pic>
      <p:cxnSp>
        <p:nvCxnSpPr>
          <p:cNvPr id="11" name="Conector recto 10">
            <a:extLst>
              <a:ext uri="{FF2B5EF4-FFF2-40B4-BE49-F238E27FC236}">
                <a16:creationId xmlns:a16="http://schemas.microsoft.com/office/drawing/2014/main" id="{E47EA4AA-3D40-FFDA-1ECD-C13F24A3ACDE}"/>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graphicFrame>
        <p:nvGraphicFramePr>
          <p:cNvPr id="5" name="Tabla 4">
            <a:extLst>
              <a:ext uri="{FF2B5EF4-FFF2-40B4-BE49-F238E27FC236}">
                <a16:creationId xmlns:a16="http://schemas.microsoft.com/office/drawing/2014/main" id="{D13D663D-6A4D-FFEF-0292-28F15CCAB204}"/>
              </a:ext>
            </a:extLst>
          </p:cNvPr>
          <p:cNvGraphicFramePr>
            <a:graphicFrameLocks noGrp="1"/>
          </p:cNvGraphicFramePr>
          <p:nvPr>
            <p:extLst>
              <p:ext uri="{D42A27DB-BD31-4B8C-83A1-F6EECF244321}">
                <p14:modId xmlns:p14="http://schemas.microsoft.com/office/powerpoint/2010/main" val="1421867198"/>
              </p:ext>
            </p:extLst>
          </p:nvPr>
        </p:nvGraphicFramePr>
        <p:xfrm>
          <a:off x="1161291" y="2585162"/>
          <a:ext cx="8979323" cy="1491615"/>
        </p:xfrm>
        <a:graphic>
          <a:graphicData uri="http://schemas.openxmlformats.org/drawingml/2006/table">
            <a:tbl>
              <a:tblPr>
                <a:tableStyleId>{5C22544A-7EE6-4342-B048-85BDC9FD1C3A}</a:tableStyleId>
              </a:tblPr>
              <a:tblGrid>
                <a:gridCol w="2482645">
                  <a:extLst>
                    <a:ext uri="{9D8B030D-6E8A-4147-A177-3AD203B41FA5}">
                      <a16:colId xmlns:a16="http://schemas.microsoft.com/office/drawing/2014/main" val="1304309868"/>
                    </a:ext>
                  </a:extLst>
                </a:gridCol>
                <a:gridCol w="2482645">
                  <a:extLst>
                    <a:ext uri="{9D8B030D-6E8A-4147-A177-3AD203B41FA5}">
                      <a16:colId xmlns:a16="http://schemas.microsoft.com/office/drawing/2014/main" val="1448539902"/>
                    </a:ext>
                  </a:extLst>
                </a:gridCol>
                <a:gridCol w="2148142">
                  <a:extLst>
                    <a:ext uri="{9D8B030D-6E8A-4147-A177-3AD203B41FA5}">
                      <a16:colId xmlns:a16="http://schemas.microsoft.com/office/drawing/2014/main" val="1379987226"/>
                    </a:ext>
                  </a:extLst>
                </a:gridCol>
                <a:gridCol w="1865891">
                  <a:extLst>
                    <a:ext uri="{9D8B030D-6E8A-4147-A177-3AD203B41FA5}">
                      <a16:colId xmlns:a16="http://schemas.microsoft.com/office/drawing/2014/main" val="4107215869"/>
                    </a:ext>
                  </a:extLst>
                </a:gridCol>
              </a:tblGrid>
              <a:tr h="63500">
                <a:tc gridSpan="4">
                  <a:txBody>
                    <a:bodyPr/>
                    <a:lstStyle/>
                    <a:p>
                      <a:pPr algn="ctr" fontAlgn="b"/>
                      <a:r>
                        <a:rPr lang="es-ES" sz="2400" b="0" i="0" u="none" strike="noStrike">
                          <a:solidFill>
                            <a:srgbClr val="000000"/>
                          </a:solidFill>
                          <a:effectLst/>
                          <a:latin typeface="Calibri" panose="020F0502020204030204" pitchFamily="34" charset="0"/>
                        </a:rPr>
                        <a:t>AÑO 2025</a:t>
                      </a:r>
                    </a:p>
                    <a:p>
                      <a:pPr algn="ctr" fontAlgn="b"/>
                      <a:endParaRPr lang="es-ES" sz="2400" b="0" i="0" u="none" strike="noStrike">
                        <a:solidFill>
                          <a:srgbClr val="000000"/>
                        </a:solidFill>
                        <a:effectLst/>
                        <a:latin typeface="Calibri" panose="020F0502020204030204" pitchFamily="34" charset="0"/>
                      </a:endParaRPr>
                    </a:p>
                  </a:txBody>
                  <a:tcPr marL="9525" marR="9525" marT="9525" marB="0" anchor="b">
                    <a:solidFill>
                      <a:schemeClr val="accent1">
                        <a:lumMod val="40000"/>
                        <a:lumOff val="60000"/>
                      </a:schemeClr>
                    </a:solidFill>
                  </a:tcPr>
                </a:tc>
                <a:tc hMerge="1">
                  <a:txBody>
                    <a:bodyPr/>
                    <a:lstStyle/>
                    <a:p>
                      <a:pPr algn="ctr" fontAlgn="b"/>
                      <a:endParaRPr lang="es-ES" sz="1100" b="0" i="0" u="none" strike="noStrike">
                        <a:solidFill>
                          <a:srgbClr val="000000"/>
                        </a:solidFill>
                        <a:effectLst/>
                        <a:latin typeface="Calibri" panose="020F0502020204030204" pitchFamily="34" charset="0"/>
                      </a:endParaRPr>
                    </a:p>
                  </a:txBody>
                  <a:tcPr marL="9525" marR="9525" marT="9525" marB="0" anchor="b">
                    <a:solidFill>
                      <a:srgbClr val="FFFF00"/>
                    </a:solidFill>
                  </a:tcPr>
                </a:tc>
                <a:tc hMerge="1">
                  <a:txBody>
                    <a:bodyPr/>
                    <a:lstStyle/>
                    <a:p>
                      <a:pPr algn="ctr" fontAlgn="b"/>
                      <a:endParaRPr lang="es-ES" sz="1100" b="0" i="0" u="none" strike="noStrike">
                        <a:solidFill>
                          <a:srgbClr val="000000"/>
                        </a:solidFill>
                        <a:effectLst/>
                        <a:latin typeface="Calibri" panose="020F0502020204030204" pitchFamily="34" charset="0"/>
                      </a:endParaRPr>
                    </a:p>
                  </a:txBody>
                  <a:tcPr marL="9525" marR="9525" marT="9525" marB="0" anchor="b">
                    <a:solidFill>
                      <a:srgbClr val="FFFF00"/>
                    </a:solidFill>
                  </a:tcPr>
                </a:tc>
                <a:tc hMerge="1">
                  <a:txBody>
                    <a:bodyPr/>
                    <a:lstStyle/>
                    <a:p>
                      <a:pPr algn="ctr" fontAlgn="b"/>
                      <a:endParaRPr lang="es-ES" sz="1100" b="0" i="0" u="none" strike="noStrike">
                        <a:solidFill>
                          <a:srgbClr val="000000"/>
                        </a:solidFill>
                        <a:effectLst/>
                        <a:latin typeface="Calibri" panose="020F0502020204030204" pitchFamily="34" charset="0"/>
                      </a:endParaRPr>
                    </a:p>
                  </a:txBody>
                  <a:tcPr marL="9525" marR="9525" marT="9525" marB="0" anchor="b">
                    <a:solidFill>
                      <a:srgbClr val="FFFF00"/>
                    </a:solidFill>
                  </a:tcPr>
                </a:tc>
                <a:extLst>
                  <a:ext uri="{0D108BD9-81ED-4DB2-BD59-A6C34878D82A}">
                    <a16:rowId xmlns:a16="http://schemas.microsoft.com/office/drawing/2014/main" val="3804925181"/>
                  </a:ext>
                </a:extLst>
              </a:tr>
              <a:tr h="0">
                <a:tc>
                  <a:txBody>
                    <a:bodyPr/>
                    <a:lstStyle/>
                    <a:p>
                      <a:pPr algn="ctr" fontAlgn="b"/>
                      <a:r>
                        <a:rPr lang="es-ES" sz="2400" u="none" strike="noStrike">
                          <a:effectLst/>
                        </a:rPr>
                        <a:t> RECEPCIONADOS</a:t>
                      </a:r>
                      <a:endParaRPr lang="es-ES" sz="2400" b="0" i="0" u="none" strike="noStrike">
                        <a:solidFill>
                          <a:srgbClr val="000000"/>
                        </a:solidFill>
                        <a:effectLst/>
                        <a:latin typeface="Calibri" panose="020F0502020204030204" pitchFamily="34" charset="0"/>
                      </a:endParaRPr>
                    </a:p>
                  </a:txBody>
                  <a:tcPr marL="9525" marR="9525" marT="9525" marB="0" anchor="b">
                    <a:solidFill>
                      <a:schemeClr val="accent1">
                        <a:lumMod val="40000"/>
                        <a:lumOff val="60000"/>
                      </a:schemeClr>
                    </a:solidFill>
                  </a:tcPr>
                </a:tc>
                <a:tc>
                  <a:txBody>
                    <a:bodyPr/>
                    <a:lstStyle/>
                    <a:p>
                      <a:pPr algn="ctr" fontAlgn="b"/>
                      <a:endParaRPr lang="es-ES" sz="2400" b="0" i="0" u="none" strike="noStrike">
                        <a:solidFill>
                          <a:srgbClr val="000000"/>
                        </a:solidFill>
                        <a:effectLst/>
                        <a:latin typeface="Calibri" panose="020F0502020204030204" pitchFamily="34" charset="0"/>
                      </a:endParaRPr>
                    </a:p>
                  </a:txBody>
                  <a:tcPr marL="9525" marR="9525" marT="9525" marB="0" anchor="b">
                    <a:solidFill>
                      <a:schemeClr val="accent1">
                        <a:lumMod val="40000"/>
                        <a:lumOff val="60000"/>
                      </a:schemeClr>
                    </a:solidFill>
                  </a:tcPr>
                </a:tc>
                <a:tc>
                  <a:txBody>
                    <a:bodyPr/>
                    <a:lstStyle/>
                    <a:p>
                      <a:pPr algn="ctr" fontAlgn="b"/>
                      <a:r>
                        <a:rPr lang="es-ES" sz="2400" u="none" strike="noStrike">
                          <a:effectLst/>
                        </a:rPr>
                        <a:t> TRAMITADOS</a:t>
                      </a:r>
                      <a:endParaRPr lang="es-ES" sz="2400" b="0" i="0" u="none" strike="noStrike">
                        <a:solidFill>
                          <a:srgbClr val="000000"/>
                        </a:solidFill>
                        <a:effectLst/>
                        <a:latin typeface="Calibri" panose="020F0502020204030204" pitchFamily="34" charset="0"/>
                      </a:endParaRPr>
                    </a:p>
                  </a:txBody>
                  <a:tcPr marL="9525" marR="9525" marT="9525" marB="0" anchor="b">
                    <a:solidFill>
                      <a:schemeClr val="accent1">
                        <a:lumMod val="40000"/>
                        <a:lumOff val="60000"/>
                      </a:schemeClr>
                    </a:solidFill>
                  </a:tcPr>
                </a:tc>
                <a:tc>
                  <a:txBody>
                    <a:bodyPr/>
                    <a:lstStyle/>
                    <a:p>
                      <a:pPr algn="ctr" fontAlgn="b"/>
                      <a:endParaRPr lang="es-ES" sz="2400" b="0" i="0" u="none" strike="noStrike">
                        <a:solidFill>
                          <a:srgbClr val="000000"/>
                        </a:solidFill>
                        <a:effectLst/>
                        <a:latin typeface="Calibri" panose="020F0502020204030204" pitchFamily="34" charset="0"/>
                      </a:endParaRPr>
                    </a:p>
                  </a:txBody>
                  <a:tcPr marL="9525" marR="9525" marT="9525" marB="0" anchor="b">
                    <a:solidFill>
                      <a:schemeClr val="accent1">
                        <a:lumMod val="40000"/>
                        <a:lumOff val="60000"/>
                      </a:schemeClr>
                    </a:solidFill>
                  </a:tcPr>
                </a:tc>
                <a:extLst>
                  <a:ext uri="{0D108BD9-81ED-4DB2-BD59-A6C34878D82A}">
                    <a16:rowId xmlns:a16="http://schemas.microsoft.com/office/drawing/2014/main" val="923489861"/>
                  </a:ext>
                </a:extLst>
              </a:tr>
              <a:tr h="63500">
                <a:tc>
                  <a:txBody>
                    <a:bodyPr/>
                    <a:lstStyle/>
                    <a:p>
                      <a:pPr algn="ctr" fontAlgn="b"/>
                      <a:r>
                        <a:rPr lang="es-ES" sz="2400" u="none" strike="noStrike">
                          <a:effectLst/>
                        </a:rPr>
                        <a:t> 7</a:t>
                      </a:r>
                      <a:endParaRPr lang="es-ES" sz="2400" b="0" i="0" u="none" strike="noStrike">
                        <a:solidFill>
                          <a:srgbClr val="000000"/>
                        </a:solidFill>
                        <a:effectLst/>
                        <a:latin typeface="Calibri" panose="020F0502020204030204" pitchFamily="34" charset="0"/>
                      </a:endParaRPr>
                    </a:p>
                  </a:txBody>
                  <a:tcPr marL="9525" marR="9525" marT="9525" marB="0" anchor="b">
                    <a:solidFill>
                      <a:schemeClr val="accent1">
                        <a:lumMod val="40000"/>
                        <a:lumOff val="60000"/>
                      </a:schemeClr>
                    </a:solidFill>
                  </a:tcPr>
                </a:tc>
                <a:tc>
                  <a:txBody>
                    <a:bodyPr/>
                    <a:lstStyle/>
                    <a:p>
                      <a:pPr algn="ctr" fontAlgn="b"/>
                      <a:endParaRPr lang="es-ES" sz="2400" b="0" i="0" u="none" strike="noStrike">
                        <a:solidFill>
                          <a:srgbClr val="000000"/>
                        </a:solidFill>
                        <a:effectLst/>
                        <a:latin typeface="Calibri" panose="020F0502020204030204" pitchFamily="34" charset="0"/>
                      </a:endParaRPr>
                    </a:p>
                  </a:txBody>
                  <a:tcPr marL="9525" marR="9525" marT="9525" marB="0" anchor="b">
                    <a:solidFill>
                      <a:schemeClr val="accent1">
                        <a:lumMod val="40000"/>
                        <a:lumOff val="60000"/>
                      </a:schemeClr>
                    </a:solidFill>
                  </a:tcPr>
                </a:tc>
                <a:tc>
                  <a:txBody>
                    <a:bodyPr/>
                    <a:lstStyle/>
                    <a:p>
                      <a:pPr algn="ctr" fontAlgn="b"/>
                      <a:r>
                        <a:rPr lang="es-ES" sz="2400" u="none" strike="noStrike">
                          <a:effectLst/>
                        </a:rPr>
                        <a:t> 7</a:t>
                      </a:r>
                      <a:endParaRPr lang="es-ES" sz="2400" b="0" i="0" u="none" strike="noStrike">
                        <a:solidFill>
                          <a:srgbClr val="000000"/>
                        </a:solidFill>
                        <a:effectLst/>
                        <a:latin typeface="Calibri" panose="020F0502020204030204" pitchFamily="34" charset="0"/>
                      </a:endParaRPr>
                    </a:p>
                  </a:txBody>
                  <a:tcPr marL="9525" marR="9525" marT="9525" marB="0" anchor="b">
                    <a:solidFill>
                      <a:schemeClr val="accent1">
                        <a:lumMod val="40000"/>
                        <a:lumOff val="60000"/>
                      </a:schemeClr>
                    </a:solidFill>
                  </a:tcPr>
                </a:tc>
                <a:tc>
                  <a:txBody>
                    <a:bodyPr/>
                    <a:lstStyle/>
                    <a:p>
                      <a:pPr algn="ctr" fontAlgn="b"/>
                      <a:endParaRPr lang="es-ES" sz="2400" b="0" i="0" u="none" strike="noStrike">
                        <a:solidFill>
                          <a:srgbClr val="000000"/>
                        </a:solidFill>
                        <a:effectLst/>
                        <a:latin typeface="Calibri" panose="020F0502020204030204" pitchFamily="34" charset="0"/>
                      </a:endParaRPr>
                    </a:p>
                  </a:txBody>
                  <a:tcPr marL="9525" marR="9525" marT="9525" marB="0" anchor="b">
                    <a:solidFill>
                      <a:schemeClr val="accent1">
                        <a:lumMod val="40000"/>
                        <a:lumOff val="60000"/>
                      </a:schemeClr>
                    </a:solidFill>
                  </a:tcPr>
                </a:tc>
                <a:extLst>
                  <a:ext uri="{0D108BD9-81ED-4DB2-BD59-A6C34878D82A}">
                    <a16:rowId xmlns:a16="http://schemas.microsoft.com/office/drawing/2014/main" val="3553453475"/>
                  </a:ext>
                </a:extLst>
              </a:tr>
            </a:tbl>
          </a:graphicData>
        </a:graphic>
      </p:graphicFrame>
      <p:graphicFrame>
        <p:nvGraphicFramePr>
          <p:cNvPr id="8" name="Tabla 7">
            <a:extLst>
              <a:ext uri="{FF2B5EF4-FFF2-40B4-BE49-F238E27FC236}">
                <a16:creationId xmlns:a16="http://schemas.microsoft.com/office/drawing/2014/main" id="{4ADC767C-266D-523E-92E1-71DBC3A4AA37}"/>
              </a:ext>
            </a:extLst>
          </p:cNvPr>
          <p:cNvGraphicFramePr>
            <a:graphicFrameLocks noGrp="1"/>
          </p:cNvGraphicFramePr>
          <p:nvPr>
            <p:extLst>
              <p:ext uri="{D42A27DB-BD31-4B8C-83A1-F6EECF244321}">
                <p14:modId xmlns:p14="http://schemas.microsoft.com/office/powerpoint/2010/main" val="304182948"/>
              </p:ext>
            </p:extLst>
          </p:nvPr>
        </p:nvGraphicFramePr>
        <p:xfrm>
          <a:off x="1171618" y="4047280"/>
          <a:ext cx="9074962" cy="1857375"/>
        </p:xfrm>
        <a:graphic>
          <a:graphicData uri="http://schemas.openxmlformats.org/drawingml/2006/table">
            <a:tbl>
              <a:tblPr>
                <a:tableStyleId>{5C22544A-7EE6-4342-B048-85BDC9FD1C3A}</a:tableStyleId>
              </a:tblPr>
              <a:tblGrid>
                <a:gridCol w="2432622">
                  <a:extLst>
                    <a:ext uri="{9D8B030D-6E8A-4147-A177-3AD203B41FA5}">
                      <a16:colId xmlns:a16="http://schemas.microsoft.com/office/drawing/2014/main" val="1304309868"/>
                    </a:ext>
                  </a:extLst>
                </a:gridCol>
                <a:gridCol w="2432622">
                  <a:extLst>
                    <a:ext uri="{9D8B030D-6E8A-4147-A177-3AD203B41FA5}">
                      <a16:colId xmlns:a16="http://schemas.microsoft.com/office/drawing/2014/main" val="1448539902"/>
                    </a:ext>
                  </a:extLst>
                </a:gridCol>
                <a:gridCol w="2104859">
                  <a:extLst>
                    <a:ext uri="{9D8B030D-6E8A-4147-A177-3AD203B41FA5}">
                      <a16:colId xmlns:a16="http://schemas.microsoft.com/office/drawing/2014/main" val="1379987226"/>
                    </a:ext>
                  </a:extLst>
                </a:gridCol>
                <a:gridCol w="2104859">
                  <a:extLst>
                    <a:ext uri="{9D8B030D-6E8A-4147-A177-3AD203B41FA5}">
                      <a16:colId xmlns:a16="http://schemas.microsoft.com/office/drawing/2014/main" val="4107215869"/>
                    </a:ext>
                  </a:extLst>
                </a:gridCol>
              </a:tblGrid>
              <a:tr h="63500">
                <a:tc gridSpan="4">
                  <a:txBody>
                    <a:bodyPr/>
                    <a:lstStyle/>
                    <a:p>
                      <a:pPr algn="ctr" fontAlgn="b"/>
                      <a:r>
                        <a:rPr lang="es-ES" sz="2400" b="0" i="0" u="none" strike="noStrike">
                          <a:solidFill>
                            <a:srgbClr val="000000"/>
                          </a:solidFill>
                          <a:effectLst/>
                          <a:latin typeface="Calibri" panose="020F0502020204030204" pitchFamily="34" charset="0"/>
                        </a:rPr>
                        <a:t>AÑO 2026</a:t>
                      </a:r>
                    </a:p>
                    <a:p>
                      <a:pPr algn="ctr" fontAlgn="b"/>
                      <a:r>
                        <a:rPr lang="es-ES" sz="2400" b="0" i="0" u="none" strike="noStrike">
                          <a:solidFill>
                            <a:srgbClr val="000000"/>
                          </a:solidFill>
                          <a:effectLst/>
                          <a:latin typeface="Calibri" panose="020F0502020204030204" pitchFamily="34" charset="0"/>
                        </a:rPr>
                        <a:t>ENERO-MARZO</a:t>
                      </a:r>
                    </a:p>
                    <a:p>
                      <a:pPr algn="ctr" fontAlgn="b"/>
                      <a:endParaRPr lang="es-ES" sz="2400" b="0" i="0" u="none" strike="noStrike">
                        <a:solidFill>
                          <a:srgbClr val="000000"/>
                        </a:solidFill>
                        <a:effectLst/>
                        <a:latin typeface="Calibri" panose="020F0502020204030204" pitchFamily="34" charset="0"/>
                      </a:endParaRPr>
                    </a:p>
                  </a:txBody>
                  <a:tcPr marL="9525" marR="9525" marT="9525" marB="0" anchor="b">
                    <a:solidFill>
                      <a:schemeClr val="accent1">
                        <a:lumMod val="40000"/>
                        <a:lumOff val="60000"/>
                      </a:schemeClr>
                    </a:solidFill>
                  </a:tcPr>
                </a:tc>
                <a:tc hMerge="1">
                  <a:txBody>
                    <a:bodyPr/>
                    <a:lstStyle/>
                    <a:p>
                      <a:pPr algn="ctr" fontAlgn="b"/>
                      <a:endParaRPr lang="es-ES" sz="1100" b="0" i="0" u="none" strike="noStrike">
                        <a:solidFill>
                          <a:srgbClr val="000000"/>
                        </a:solidFill>
                        <a:effectLst/>
                        <a:latin typeface="Calibri" panose="020F0502020204030204" pitchFamily="34" charset="0"/>
                      </a:endParaRPr>
                    </a:p>
                  </a:txBody>
                  <a:tcPr marL="9525" marR="9525" marT="9525" marB="0" anchor="b">
                    <a:solidFill>
                      <a:srgbClr val="FFFF00"/>
                    </a:solidFill>
                  </a:tcPr>
                </a:tc>
                <a:tc hMerge="1">
                  <a:txBody>
                    <a:bodyPr/>
                    <a:lstStyle/>
                    <a:p>
                      <a:pPr algn="ctr" fontAlgn="b"/>
                      <a:endParaRPr lang="es-ES" sz="1100" b="0" i="0" u="none" strike="noStrike">
                        <a:solidFill>
                          <a:srgbClr val="000000"/>
                        </a:solidFill>
                        <a:effectLst/>
                        <a:latin typeface="Calibri" panose="020F0502020204030204" pitchFamily="34" charset="0"/>
                      </a:endParaRPr>
                    </a:p>
                  </a:txBody>
                  <a:tcPr marL="9525" marR="9525" marT="9525" marB="0" anchor="b">
                    <a:solidFill>
                      <a:srgbClr val="FFFF00"/>
                    </a:solidFill>
                  </a:tcPr>
                </a:tc>
                <a:tc hMerge="1">
                  <a:txBody>
                    <a:bodyPr/>
                    <a:lstStyle/>
                    <a:p>
                      <a:pPr algn="ctr" fontAlgn="b"/>
                      <a:endParaRPr lang="es-ES" sz="1100" b="0" i="0" u="none" strike="noStrike">
                        <a:solidFill>
                          <a:srgbClr val="000000"/>
                        </a:solidFill>
                        <a:effectLst/>
                        <a:latin typeface="Calibri" panose="020F0502020204030204" pitchFamily="34" charset="0"/>
                      </a:endParaRPr>
                    </a:p>
                  </a:txBody>
                  <a:tcPr marL="9525" marR="9525" marT="9525" marB="0" anchor="b">
                    <a:solidFill>
                      <a:srgbClr val="FFFF00"/>
                    </a:solidFill>
                  </a:tcPr>
                </a:tc>
                <a:extLst>
                  <a:ext uri="{0D108BD9-81ED-4DB2-BD59-A6C34878D82A}">
                    <a16:rowId xmlns:a16="http://schemas.microsoft.com/office/drawing/2014/main" val="3804925181"/>
                  </a:ext>
                </a:extLst>
              </a:tr>
              <a:tr h="0">
                <a:tc>
                  <a:txBody>
                    <a:bodyPr/>
                    <a:lstStyle/>
                    <a:p>
                      <a:pPr algn="ctr" fontAlgn="b"/>
                      <a:r>
                        <a:rPr lang="es-ES" sz="2400" u="none" strike="noStrike">
                          <a:effectLst/>
                        </a:rPr>
                        <a:t> RECEPCIONADOS</a:t>
                      </a:r>
                      <a:endParaRPr lang="es-ES" sz="2400" b="0" i="0" u="none" strike="noStrike">
                        <a:solidFill>
                          <a:srgbClr val="000000"/>
                        </a:solidFill>
                        <a:effectLst/>
                        <a:latin typeface="Calibri" panose="020F0502020204030204" pitchFamily="34" charset="0"/>
                      </a:endParaRPr>
                    </a:p>
                  </a:txBody>
                  <a:tcPr marL="9525" marR="9525" marT="9525" marB="0" anchor="b">
                    <a:solidFill>
                      <a:schemeClr val="accent1">
                        <a:lumMod val="40000"/>
                        <a:lumOff val="60000"/>
                      </a:schemeClr>
                    </a:solidFill>
                  </a:tcPr>
                </a:tc>
                <a:tc>
                  <a:txBody>
                    <a:bodyPr/>
                    <a:lstStyle/>
                    <a:p>
                      <a:pPr algn="ctr" fontAlgn="b"/>
                      <a:endParaRPr lang="es-ES" sz="2400" b="0" i="0" u="none" strike="noStrike">
                        <a:solidFill>
                          <a:srgbClr val="000000"/>
                        </a:solidFill>
                        <a:effectLst/>
                        <a:latin typeface="Calibri" panose="020F0502020204030204" pitchFamily="34" charset="0"/>
                      </a:endParaRPr>
                    </a:p>
                  </a:txBody>
                  <a:tcPr marL="9525" marR="9525" marT="9525" marB="0" anchor="b">
                    <a:solidFill>
                      <a:schemeClr val="accent1">
                        <a:lumMod val="40000"/>
                        <a:lumOff val="60000"/>
                      </a:schemeClr>
                    </a:solidFill>
                  </a:tcPr>
                </a:tc>
                <a:tc>
                  <a:txBody>
                    <a:bodyPr/>
                    <a:lstStyle/>
                    <a:p>
                      <a:pPr algn="ctr" fontAlgn="b"/>
                      <a:r>
                        <a:rPr lang="es-ES" sz="2400" u="none" strike="noStrike">
                          <a:effectLst/>
                        </a:rPr>
                        <a:t> TRAMITADOS</a:t>
                      </a:r>
                      <a:endParaRPr lang="es-ES" sz="2400" b="0" i="0" u="none" strike="noStrike">
                        <a:solidFill>
                          <a:srgbClr val="000000"/>
                        </a:solidFill>
                        <a:effectLst/>
                        <a:latin typeface="Calibri" panose="020F0502020204030204" pitchFamily="34" charset="0"/>
                      </a:endParaRPr>
                    </a:p>
                  </a:txBody>
                  <a:tcPr marL="9525" marR="9525" marT="9525" marB="0" anchor="b">
                    <a:solidFill>
                      <a:schemeClr val="accent1">
                        <a:lumMod val="40000"/>
                        <a:lumOff val="60000"/>
                      </a:schemeClr>
                    </a:solidFill>
                  </a:tcPr>
                </a:tc>
                <a:tc>
                  <a:txBody>
                    <a:bodyPr/>
                    <a:lstStyle/>
                    <a:p>
                      <a:pPr algn="ctr" fontAlgn="b"/>
                      <a:endParaRPr lang="es-ES" sz="2400" b="0" i="0" u="none" strike="noStrike">
                        <a:solidFill>
                          <a:srgbClr val="000000"/>
                        </a:solidFill>
                        <a:effectLst/>
                        <a:latin typeface="Calibri" panose="020F0502020204030204" pitchFamily="34" charset="0"/>
                      </a:endParaRPr>
                    </a:p>
                  </a:txBody>
                  <a:tcPr marL="9525" marR="9525" marT="9525" marB="0" anchor="b">
                    <a:solidFill>
                      <a:schemeClr val="accent1">
                        <a:lumMod val="40000"/>
                        <a:lumOff val="60000"/>
                      </a:schemeClr>
                    </a:solidFill>
                  </a:tcPr>
                </a:tc>
                <a:extLst>
                  <a:ext uri="{0D108BD9-81ED-4DB2-BD59-A6C34878D82A}">
                    <a16:rowId xmlns:a16="http://schemas.microsoft.com/office/drawing/2014/main" val="923489861"/>
                  </a:ext>
                </a:extLst>
              </a:tr>
              <a:tr h="63500">
                <a:tc>
                  <a:txBody>
                    <a:bodyPr/>
                    <a:lstStyle/>
                    <a:p>
                      <a:pPr algn="ctr" fontAlgn="b"/>
                      <a:r>
                        <a:rPr lang="es-ES" sz="2400" u="none" strike="noStrike">
                          <a:effectLst/>
                        </a:rPr>
                        <a:t> 3</a:t>
                      </a:r>
                      <a:endParaRPr lang="es-ES" sz="2400" b="0" i="0" u="none" strike="noStrike">
                        <a:solidFill>
                          <a:srgbClr val="000000"/>
                        </a:solidFill>
                        <a:effectLst/>
                        <a:latin typeface="Calibri" panose="020F0502020204030204" pitchFamily="34" charset="0"/>
                      </a:endParaRPr>
                    </a:p>
                  </a:txBody>
                  <a:tcPr marL="9525" marR="9525" marT="9525" marB="0" anchor="b">
                    <a:solidFill>
                      <a:schemeClr val="accent1">
                        <a:lumMod val="40000"/>
                        <a:lumOff val="60000"/>
                      </a:schemeClr>
                    </a:solidFill>
                  </a:tcPr>
                </a:tc>
                <a:tc>
                  <a:txBody>
                    <a:bodyPr/>
                    <a:lstStyle/>
                    <a:p>
                      <a:pPr algn="ctr" fontAlgn="b"/>
                      <a:endParaRPr lang="es-ES" sz="2400" b="0" i="0" u="none" strike="noStrike">
                        <a:solidFill>
                          <a:srgbClr val="000000"/>
                        </a:solidFill>
                        <a:effectLst/>
                        <a:latin typeface="Calibri" panose="020F0502020204030204" pitchFamily="34" charset="0"/>
                      </a:endParaRPr>
                    </a:p>
                  </a:txBody>
                  <a:tcPr marL="9525" marR="9525" marT="9525" marB="0" anchor="b">
                    <a:solidFill>
                      <a:schemeClr val="accent1">
                        <a:lumMod val="40000"/>
                        <a:lumOff val="60000"/>
                      </a:schemeClr>
                    </a:solidFill>
                  </a:tcPr>
                </a:tc>
                <a:tc>
                  <a:txBody>
                    <a:bodyPr/>
                    <a:lstStyle/>
                    <a:p>
                      <a:pPr algn="ctr" fontAlgn="b"/>
                      <a:r>
                        <a:rPr lang="es-ES" sz="2400" u="none" strike="noStrike">
                          <a:effectLst/>
                        </a:rPr>
                        <a:t> 3</a:t>
                      </a:r>
                      <a:endParaRPr lang="es-ES" sz="2400" b="0" i="0" u="none" strike="noStrike">
                        <a:solidFill>
                          <a:srgbClr val="000000"/>
                        </a:solidFill>
                        <a:effectLst/>
                        <a:latin typeface="Calibri" panose="020F0502020204030204" pitchFamily="34" charset="0"/>
                      </a:endParaRPr>
                    </a:p>
                  </a:txBody>
                  <a:tcPr marL="9525" marR="9525" marT="9525" marB="0" anchor="b">
                    <a:solidFill>
                      <a:schemeClr val="accent1">
                        <a:lumMod val="40000"/>
                        <a:lumOff val="60000"/>
                      </a:schemeClr>
                    </a:solidFill>
                  </a:tcPr>
                </a:tc>
                <a:tc>
                  <a:txBody>
                    <a:bodyPr/>
                    <a:lstStyle/>
                    <a:p>
                      <a:pPr algn="ctr" fontAlgn="b"/>
                      <a:endParaRPr lang="es-ES" sz="2400" b="0" i="0" u="none" strike="noStrike">
                        <a:solidFill>
                          <a:srgbClr val="000000"/>
                        </a:solidFill>
                        <a:effectLst/>
                        <a:latin typeface="Calibri" panose="020F0502020204030204" pitchFamily="34" charset="0"/>
                      </a:endParaRPr>
                    </a:p>
                  </a:txBody>
                  <a:tcPr marL="9525" marR="9525" marT="9525" marB="0" anchor="b">
                    <a:solidFill>
                      <a:schemeClr val="accent1">
                        <a:lumMod val="40000"/>
                        <a:lumOff val="60000"/>
                      </a:schemeClr>
                    </a:solidFill>
                  </a:tcPr>
                </a:tc>
                <a:extLst>
                  <a:ext uri="{0D108BD9-81ED-4DB2-BD59-A6C34878D82A}">
                    <a16:rowId xmlns:a16="http://schemas.microsoft.com/office/drawing/2014/main" val="3553453475"/>
                  </a:ext>
                </a:extLst>
              </a:tr>
            </a:tbl>
          </a:graphicData>
        </a:graphic>
      </p:graphicFrame>
      <p:sp>
        <p:nvSpPr>
          <p:cNvPr id="10" name="CuadroTexto 9">
            <a:extLst>
              <a:ext uri="{FF2B5EF4-FFF2-40B4-BE49-F238E27FC236}">
                <a16:creationId xmlns:a16="http://schemas.microsoft.com/office/drawing/2014/main" id="{98F7E5D1-D71C-3471-D115-01C7C238967B}"/>
              </a:ext>
            </a:extLst>
          </p:cNvPr>
          <p:cNvSpPr txBox="1"/>
          <p:nvPr/>
        </p:nvSpPr>
        <p:spPr>
          <a:xfrm>
            <a:off x="1575378" y="1254493"/>
            <a:ext cx="8114314" cy="531321"/>
          </a:xfrm>
          <a:prstGeom prst="rect">
            <a:avLst/>
          </a:prstGeom>
        </p:spPr>
        <p:txBody>
          <a:bodyPr anchor="ctr">
            <a:normAutofit/>
          </a:bodyPr>
          <a:lstStyle/>
          <a:p>
            <a:pPr algn="ctr">
              <a:spcBef>
                <a:spcPct val="0"/>
              </a:spcBef>
              <a:spcAft>
                <a:spcPts val="600"/>
              </a:spcAft>
              <a:defRPr sz="1600" b="1" i="0" u="none" strike="noStrike" kern="1200" baseline="0">
                <a:solidFill>
                  <a:prstClr val="black">
                    <a:lumMod val="65000"/>
                    <a:lumOff val="35000"/>
                  </a:prstClr>
                </a:solidFill>
                <a:latin typeface="+mn-lt"/>
                <a:ea typeface="+mn-ea"/>
                <a:cs typeface="+mn-cs"/>
              </a:defRPr>
            </a:pPr>
            <a:r>
              <a:rPr lang="en-US" sz="2000" b="1" kern="1200">
                <a:solidFill>
                  <a:srgbClr val="252944"/>
                </a:solidFill>
              </a:rPr>
              <a:t>	</a:t>
            </a:r>
            <a:r>
              <a:rPr lang="en-US" sz="2000" b="1">
                <a:solidFill>
                  <a:srgbClr val="252944"/>
                </a:solidFill>
              </a:rPr>
              <a:t>REGISTRO DE  LIBROS DE CONTABILIDAD</a:t>
            </a:r>
            <a:endParaRPr lang="en-US" sz="2000" b="1" kern="1200">
              <a:solidFill>
                <a:srgbClr val="252944"/>
              </a:solidFill>
            </a:endParaRPr>
          </a:p>
        </p:txBody>
      </p:sp>
    </p:spTree>
    <p:extLst>
      <p:ext uri="{BB962C8B-B14F-4D97-AF65-F5344CB8AC3E}">
        <p14:creationId xmlns:p14="http://schemas.microsoft.com/office/powerpoint/2010/main" val="32126707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9370098-0DA3-4AA1-A8B7-68796DF5329F}"/>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88A59C76-15C7-44FC-83C5-C4716FBA7318}"/>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38C57BB9-BF33-35A5-1952-CEE1FB94A7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660" y="191055"/>
            <a:ext cx="1565263" cy="1565263"/>
          </a:xfrm>
          <a:prstGeom prst="rect">
            <a:avLst/>
          </a:prstGeom>
        </p:spPr>
      </p:pic>
      <p:pic>
        <p:nvPicPr>
          <p:cNvPr id="9" name="Imagen 8" descr="Logotipo&#10;&#10;Descripción generada automáticamente">
            <a:extLst>
              <a:ext uri="{FF2B5EF4-FFF2-40B4-BE49-F238E27FC236}">
                <a16:creationId xmlns:a16="http://schemas.microsoft.com/office/drawing/2014/main" id="{7AE83EED-B8C0-1B38-9D72-686FC20DD7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9691" y="206476"/>
            <a:ext cx="2135834" cy="2096035"/>
          </a:xfrm>
          <a:prstGeom prst="rect">
            <a:avLst/>
          </a:prstGeom>
        </p:spPr>
      </p:pic>
      <p:cxnSp>
        <p:nvCxnSpPr>
          <p:cNvPr id="11" name="Conector recto 10">
            <a:extLst>
              <a:ext uri="{FF2B5EF4-FFF2-40B4-BE49-F238E27FC236}">
                <a16:creationId xmlns:a16="http://schemas.microsoft.com/office/drawing/2014/main" id="{E47EA4AA-3D40-FFDA-1ECD-C13F24A3ACDE}"/>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 name="CuadroTexto 1">
            <a:extLst>
              <a:ext uri="{FF2B5EF4-FFF2-40B4-BE49-F238E27FC236}">
                <a16:creationId xmlns:a16="http://schemas.microsoft.com/office/drawing/2014/main" id="{F9AD7260-35B2-63D6-4FE9-596F2D781ABD}"/>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cxnSp>
        <p:nvCxnSpPr>
          <p:cNvPr id="8" name="Conector recto 7">
            <a:extLst>
              <a:ext uri="{FF2B5EF4-FFF2-40B4-BE49-F238E27FC236}">
                <a16:creationId xmlns:a16="http://schemas.microsoft.com/office/drawing/2014/main" id="{9CCCDA10-1BD6-DE08-AEAF-B500AAD8EE30}"/>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pic>
        <p:nvPicPr>
          <p:cNvPr id="10" name="Gráfico 9" descr="Insignia contorno">
            <a:extLst>
              <a:ext uri="{FF2B5EF4-FFF2-40B4-BE49-F238E27FC236}">
                <a16:creationId xmlns:a16="http://schemas.microsoft.com/office/drawing/2014/main" id="{C19090BD-AA60-E238-2C82-8BACE594CDE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605565" y="1908921"/>
            <a:ext cx="914400" cy="914400"/>
          </a:xfrm>
          <a:prstGeom prst="rect">
            <a:avLst/>
          </a:prstGeom>
        </p:spPr>
      </p:pic>
      <p:pic>
        <p:nvPicPr>
          <p:cNvPr id="12" name="Gráfico 11" descr="Insignia 5 contorno">
            <a:extLst>
              <a:ext uri="{FF2B5EF4-FFF2-40B4-BE49-F238E27FC236}">
                <a16:creationId xmlns:a16="http://schemas.microsoft.com/office/drawing/2014/main" id="{FBD5E63D-28E4-7F6B-F6A6-DB67B641288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891907" y="1911642"/>
            <a:ext cx="870055" cy="870055"/>
          </a:xfrm>
          <a:prstGeom prst="rect">
            <a:avLst/>
          </a:prstGeom>
        </p:spPr>
      </p:pic>
      <p:pic>
        <p:nvPicPr>
          <p:cNvPr id="13" name="Gráfico 12" descr="Insignia contorno">
            <a:extLst>
              <a:ext uri="{FF2B5EF4-FFF2-40B4-BE49-F238E27FC236}">
                <a16:creationId xmlns:a16="http://schemas.microsoft.com/office/drawing/2014/main" id="{4FE6F530-3344-40CD-935B-A1E271390CF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612062" y="1845311"/>
            <a:ext cx="914400" cy="914400"/>
          </a:xfrm>
          <a:prstGeom prst="rect">
            <a:avLst/>
          </a:prstGeom>
        </p:spPr>
      </p:pic>
      <p:pic>
        <p:nvPicPr>
          <p:cNvPr id="14" name="Gráfico 13" descr="Insignia de corazón contorno">
            <a:extLst>
              <a:ext uri="{FF2B5EF4-FFF2-40B4-BE49-F238E27FC236}">
                <a16:creationId xmlns:a16="http://schemas.microsoft.com/office/drawing/2014/main" id="{199A7BAD-33D1-D07E-C764-95B2CF289E3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362256" y="1933789"/>
            <a:ext cx="870053" cy="870053"/>
          </a:xfrm>
          <a:prstGeom prst="rect">
            <a:avLst/>
          </a:prstGeom>
        </p:spPr>
      </p:pic>
      <p:pic>
        <p:nvPicPr>
          <p:cNvPr id="15" name="Gráfico 14" descr="Insignia 6 contorno">
            <a:extLst>
              <a:ext uri="{FF2B5EF4-FFF2-40B4-BE49-F238E27FC236}">
                <a16:creationId xmlns:a16="http://schemas.microsoft.com/office/drawing/2014/main" id="{0DD558D3-7327-216A-6D51-1EE16AF4EC5F}"/>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393116" y="1839687"/>
            <a:ext cx="914400" cy="914400"/>
          </a:xfrm>
          <a:prstGeom prst="rect">
            <a:avLst/>
          </a:prstGeom>
        </p:spPr>
      </p:pic>
      <p:pic>
        <p:nvPicPr>
          <p:cNvPr id="16" name="Gráfico 15" descr="Insignia contorno">
            <a:extLst>
              <a:ext uri="{FF2B5EF4-FFF2-40B4-BE49-F238E27FC236}">
                <a16:creationId xmlns:a16="http://schemas.microsoft.com/office/drawing/2014/main" id="{33660DE9-A2EC-AA6F-0D86-D60F81E7406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125931" y="1845311"/>
            <a:ext cx="914400" cy="914400"/>
          </a:xfrm>
          <a:prstGeom prst="rect">
            <a:avLst/>
          </a:prstGeom>
        </p:spPr>
      </p:pic>
      <p:pic>
        <p:nvPicPr>
          <p:cNvPr id="17" name="Gráfico 16" descr="Insignia de corazón contorno">
            <a:extLst>
              <a:ext uri="{FF2B5EF4-FFF2-40B4-BE49-F238E27FC236}">
                <a16:creationId xmlns:a16="http://schemas.microsoft.com/office/drawing/2014/main" id="{6CFABA49-AF33-B897-1524-191125065E9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888882" y="1867484"/>
            <a:ext cx="870053" cy="870053"/>
          </a:xfrm>
          <a:prstGeom prst="rect">
            <a:avLst/>
          </a:prstGeom>
        </p:spPr>
      </p:pic>
      <p:pic>
        <p:nvPicPr>
          <p:cNvPr id="18" name="Gráfico 17" descr="Insignia contorno">
            <a:extLst>
              <a:ext uri="{FF2B5EF4-FFF2-40B4-BE49-F238E27FC236}">
                <a16:creationId xmlns:a16="http://schemas.microsoft.com/office/drawing/2014/main" id="{EBE804EC-B679-DC51-EB30-A9477E999EB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071256" y="1882145"/>
            <a:ext cx="914400" cy="914400"/>
          </a:xfrm>
          <a:prstGeom prst="rect">
            <a:avLst/>
          </a:prstGeom>
        </p:spPr>
      </p:pic>
      <p:pic>
        <p:nvPicPr>
          <p:cNvPr id="19" name="Gráfico 18" descr="Flecha abajo contorno">
            <a:extLst>
              <a:ext uri="{FF2B5EF4-FFF2-40B4-BE49-F238E27FC236}">
                <a16:creationId xmlns:a16="http://schemas.microsoft.com/office/drawing/2014/main" id="{9EC068EC-0D8A-CD68-9664-8D609C68A1C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937480" y="1745083"/>
            <a:ext cx="1650108" cy="6789317"/>
          </a:xfrm>
          <a:prstGeom prst="rect">
            <a:avLst/>
          </a:prstGeom>
        </p:spPr>
      </p:pic>
      <p:sp>
        <p:nvSpPr>
          <p:cNvPr id="20" name="CuadroTexto 19">
            <a:extLst>
              <a:ext uri="{FF2B5EF4-FFF2-40B4-BE49-F238E27FC236}">
                <a16:creationId xmlns:a16="http://schemas.microsoft.com/office/drawing/2014/main" id="{DD5AC903-40FC-2474-F67B-F78874CFBB16}"/>
              </a:ext>
            </a:extLst>
          </p:cNvPr>
          <p:cNvSpPr txBox="1"/>
          <p:nvPr/>
        </p:nvSpPr>
        <p:spPr>
          <a:xfrm>
            <a:off x="594182" y="3105834"/>
            <a:ext cx="1440873" cy="646331"/>
          </a:xfrm>
          <a:prstGeom prst="rect">
            <a:avLst/>
          </a:prstGeom>
          <a:noFill/>
        </p:spPr>
        <p:txBody>
          <a:bodyPr wrap="square" rtlCol="0">
            <a:spAutoFit/>
          </a:bodyPr>
          <a:lstStyle/>
          <a:p>
            <a:r>
              <a:rPr lang="es-CO" sz="3600" b="1">
                <a:effectLst/>
                <a:latin typeface="Aptos" panose="020B0004020202020204" pitchFamily="34" charset="0"/>
                <a:ea typeface="Aptos" panose="020B0004020202020204" pitchFamily="34" charset="0"/>
                <a:cs typeface="Times New Roman" panose="02020603050405020304" pitchFamily="18" charset="0"/>
              </a:rPr>
              <a:t>2.162 </a:t>
            </a:r>
            <a:endParaRPr lang="es-CO" sz="3600" b="1"/>
          </a:p>
        </p:txBody>
      </p:sp>
      <p:sp>
        <p:nvSpPr>
          <p:cNvPr id="21" name="CuadroTexto 20">
            <a:extLst>
              <a:ext uri="{FF2B5EF4-FFF2-40B4-BE49-F238E27FC236}">
                <a16:creationId xmlns:a16="http://schemas.microsoft.com/office/drawing/2014/main" id="{64757C8E-0EBD-7FB4-6162-4145EDFA6860}"/>
              </a:ext>
            </a:extLst>
          </p:cNvPr>
          <p:cNvSpPr txBox="1"/>
          <p:nvPr/>
        </p:nvSpPr>
        <p:spPr>
          <a:xfrm>
            <a:off x="1927888" y="3262248"/>
            <a:ext cx="3698448" cy="369332"/>
          </a:xfrm>
          <a:prstGeom prst="rect">
            <a:avLst/>
          </a:prstGeom>
          <a:noFill/>
        </p:spPr>
        <p:txBody>
          <a:bodyPr wrap="none" rtlCol="0">
            <a:spAutoFit/>
          </a:bodyPr>
          <a:lstStyle/>
          <a:p>
            <a:r>
              <a:rPr lang="es-MX"/>
              <a:t>Facturadores Electrónicos Habilitados</a:t>
            </a:r>
            <a:endParaRPr lang="es-CO"/>
          </a:p>
        </p:txBody>
      </p:sp>
      <p:sp>
        <p:nvSpPr>
          <p:cNvPr id="22" name="CuadroTexto 21">
            <a:extLst>
              <a:ext uri="{FF2B5EF4-FFF2-40B4-BE49-F238E27FC236}">
                <a16:creationId xmlns:a16="http://schemas.microsoft.com/office/drawing/2014/main" id="{6B399F57-7DA4-09C7-056F-887716E0565E}"/>
              </a:ext>
            </a:extLst>
          </p:cNvPr>
          <p:cNvSpPr txBox="1"/>
          <p:nvPr/>
        </p:nvSpPr>
        <p:spPr>
          <a:xfrm>
            <a:off x="6308663" y="3183102"/>
            <a:ext cx="1440873" cy="646331"/>
          </a:xfrm>
          <a:prstGeom prst="rect">
            <a:avLst/>
          </a:prstGeom>
          <a:noFill/>
        </p:spPr>
        <p:txBody>
          <a:bodyPr wrap="square" rtlCol="0">
            <a:spAutoFit/>
          </a:bodyPr>
          <a:lstStyle/>
          <a:p>
            <a:r>
              <a:rPr lang="es-CO" sz="3600" b="1">
                <a:latin typeface="Aptos" panose="020B0004020202020204" pitchFamily="34" charset="0"/>
                <a:ea typeface="Aptos" panose="020B0004020202020204" pitchFamily="34" charset="0"/>
                <a:cs typeface="Times New Roman" panose="02020603050405020304" pitchFamily="18" charset="0"/>
              </a:rPr>
              <a:t>539</a:t>
            </a:r>
            <a:r>
              <a:rPr lang="es-CO" sz="3600" b="1">
                <a:effectLst/>
                <a:latin typeface="Aptos" panose="020B0004020202020204" pitchFamily="34" charset="0"/>
                <a:ea typeface="Aptos" panose="020B0004020202020204" pitchFamily="34" charset="0"/>
                <a:cs typeface="Times New Roman" panose="02020603050405020304" pitchFamily="18" charset="0"/>
              </a:rPr>
              <a:t> </a:t>
            </a:r>
            <a:endParaRPr lang="es-CO" sz="3600" b="1"/>
          </a:p>
        </p:txBody>
      </p:sp>
      <p:sp>
        <p:nvSpPr>
          <p:cNvPr id="23" name="CuadroTexto 22">
            <a:extLst>
              <a:ext uri="{FF2B5EF4-FFF2-40B4-BE49-F238E27FC236}">
                <a16:creationId xmlns:a16="http://schemas.microsoft.com/office/drawing/2014/main" id="{F5DE0935-5C03-B71F-6A9D-A2CEB9501D42}"/>
              </a:ext>
            </a:extLst>
          </p:cNvPr>
          <p:cNvSpPr txBox="1"/>
          <p:nvPr/>
        </p:nvSpPr>
        <p:spPr>
          <a:xfrm>
            <a:off x="7808111" y="3315978"/>
            <a:ext cx="3698448" cy="369332"/>
          </a:xfrm>
          <a:prstGeom prst="rect">
            <a:avLst/>
          </a:prstGeom>
          <a:noFill/>
        </p:spPr>
        <p:txBody>
          <a:bodyPr wrap="none" rtlCol="0">
            <a:spAutoFit/>
          </a:bodyPr>
          <a:lstStyle/>
          <a:p>
            <a:r>
              <a:rPr lang="es-MX"/>
              <a:t>Facturadores Electrónicos Habilitados</a:t>
            </a:r>
            <a:endParaRPr lang="es-CO"/>
          </a:p>
        </p:txBody>
      </p:sp>
      <p:sp>
        <p:nvSpPr>
          <p:cNvPr id="24" name="CuadroTexto 23">
            <a:extLst>
              <a:ext uri="{FF2B5EF4-FFF2-40B4-BE49-F238E27FC236}">
                <a16:creationId xmlns:a16="http://schemas.microsoft.com/office/drawing/2014/main" id="{DAFA2D3E-E5BC-03C2-5921-4DFE198AAB2C}"/>
              </a:ext>
            </a:extLst>
          </p:cNvPr>
          <p:cNvSpPr txBox="1"/>
          <p:nvPr/>
        </p:nvSpPr>
        <p:spPr>
          <a:xfrm>
            <a:off x="587711" y="3955051"/>
            <a:ext cx="1440873" cy="646331"/>
          </a:xfrm>
          <a:prstGeom prst="rect">
            <a:avLst/>
          </a:prstGeom>
          <a:noFill/>
        </p:spPr>
        <p:txBody>
          <a:bodyPr wrap="square" rtlCol="0">
            <a:spAutoFit/>
          </a:bodyPr>
          <a:lstStyle/>
          <a:p>
            <a:r>
              <a:rPr lang="es-CO" sz="3600" b="1">
                <a:effectLst/>
                <a:latin typeface="Aptos" panose="020B0004020202020204" pitchFamily="34" charset="0"/>
                <a:ea typeface="Aptos" panose="020B0004020202020204" pitchFamily="34" charset="0"/>
                <a:cs typeface="Times New Roman" panose="02020603050405020304" pitchFamily="18" charset="0"/>
              </a:rPr>
              <a:t>229 </a:t>
            </a:r>
            <a:endParaRPr lang="es-CO" sz="3600" b="1"/>
          </a:p>
        </p:txBody>
      </p:sp>
      <p:sp>
        <p:nvSpPr>
          <p:cNvPr id="25" name="CuadroTexto 24">
            <a:extLst>
              <a:ext uri="{FF2B5EF4-FFF2-40B4-BE49-F238E27FC236}">
                <a16:creationId xmlns:a16="http://schemas.microsoft.com/office/drawing/2014/main" id="{BE0BC72F-CA0F-A8F6-6669-4686028706E6}"/>
              </a:ext>
            </a:extLst>
          </p:cNvPr>
          <p:cNvSpPr txBox="1"/>
          <p:nvPr/>
        </p:nvSpPr>
        <p:spPr>
          <a:xfrm>
            <a:off x="1968020" y="4191092"/>
            <a:ext cx="3574440" cy="369332"/>
          </a:xfrm>
          <a:prstGeom prst="rect">
            <a:avLst/>
          </a:prstGeom>
          <a:noFill/>
        </p:spPr>
        <p:txBody>
          <a:bodyPr wrap="none" rtlCol="0">
            <a:spAutoFit/>
          </a:bodyPr>
          <a:lstStyle/>
          <a:p>
            <a:r>
              <a:rPr lang="es-CO">
                <a:latin typeface="Aptos" panose="020B0004020202020204" pitchFamily="34" charset="0"/>
                <a:ea typeface="Aptos" panose="020B0004020202020204" pitchFamily="34" charset="0"/>
                <a:cs typeface="Times New Roman" panose="02020603050405020304" pitchFamily="18" charset="0"/>
              </a:rPr>
              <a:t>N</a:t>
            </a:r>
            <a:r>
              <a:rPr lang="es-CO" sz="1800">
                <a:effectLst/>
                <a:latin typeface="Aptos" panose="020B0004020202020204" pitchFamily="34" charset="0"/>
                <a:ea typeface="Aptos" panose="020B0004020202020204" pitchFamily="34" charset="0"/>
                <a:cs typeface="Times New Roman" panose="02020603050405020304" pitchFamily="18" charset="0"/>
              </a:rPr>
              <a:t>ominas Electrónicas </a:t>
            </a:r>
            <a:r>
              <a:rPr lang="es-CO">
                <a:latin typeface="Aptos" panose="020B0004020202020204" pitchFamily="34" charset="0"/>
                <a:ea typeface="Aptos" panose="020B0004020202020204" pitchFamily="34" charset="0"/>
                <a:cs typeface="Times New Roman" panose="02020603050405020304" pitchFamily="18" charset="0"/>
              </a:rPr>
              <a:t>H</a:t>
            </a:r>
            <a:r>
              <a:rPr lang="es-CO" sz="1800">
                <a:effectLst/>
                <a:latin typeface="Aptos" panose="020B0004020202020204" pitchFamily="34" charset="0"/>
                <a:ea typeface="Aptos" panose="020B0004020202020204" pitchFamily="34" charset="0"/>
                <a:cs typeface="Times New Roman" panose="02020603050405020304" pitchFamily="18" charset="0"/>
              </a:rPr>
              <a:t>abilitadas</a:t>
            </a:r>
            <a:endParaRPr lang="es-CO"/>
          </a:p>
        </p:txBody>
      </p:sp>
      <p:sp>
        <p:nvSpPr>
          <p:cNvPr id="26" name="CuadroTexto 25">
            <a:extLst>
              <a:ext uri="{FF2B5EF4-FFF2-40B4-BE49-F238E27FC236}">
                <a16:creationId xmlns:a16="http://schemas.microsoft.com/office/drawing/2014/main" id="{32307E5A-3F51-E095-F7E8-3D4DD3838766}"/>
              </a:ext>
            </a:extLst>
          </p:cNvPr>
          <p:cNvSpPr txBox="1"/>
          <p:nvPr/>
        </p:nvSpPr>
        <p:spPr>
          <a:xfrm>
            <a:off x="605906" y="4863951"/>
            <a:ext cx="1440873" cy="646331"/>
          </a:xfrm>
          <a:prstGeom prst="rect">
            <a:avLst/>
          </a:prstGeom>
          <a:noFill/>
        </p:spPr>
        <p:txBody>
          <a:bodyPr wrap="square" rtlCol="0">
            <a:spAutoFit/>
          </a:bodyPr>
          <a:lstStyle/>
          <a:p>
            <a:r>
              <a:rPr lang="es-MX" sz="3600" b="1">
                <a:latin typeface="Aptos" panose="020B0004020202020204" pitchFamily="34" charset="0"/>
                <a:cs typeface="Times New Roman" panose="02020603050405020304" pitchFamily="18" charset="0"/>
              </a:rPr>
              <a:t>1</a:t>
            </a:r>
            <a:r>
              <a:rPr lang="es-CO" sz="3600" b="1">
                <a:latin typeface="Aptos" panose="020B0004020202020204" pitchFamily="34" charset="0"/>
                <a:cs typeface="Times New Roman" panose="02020603050405020304" pitchFamily="18" charset="0"/>
              </a:rPr>
              <a:t>26</a:t>
            </a:r>
            <a:endParaRPr lang="es-CO" sz="3600" b="1"/>
          </a:p>
        </p:txBody>
      </p:sp>
      <p:sp>
        <p:nvSpPr>
          <p:cNvPr id="27" name="CuadroTexto 26">
            <a:extLst>
              <a:ext uri="{FF2B5EF4-FFF2-40B4-BE49-F238E27FC236}">
                <a16:creationId xmlns:a16="http://schemas.microsoft.com/office/drawing/2014/main" id="{55AD7E44-7A5E-0250-3705-B9BC4D41922B}"/>
              </a:ext>
            </a:extLst>
          </p:cNvPr>
          <p:cNvSpPr txBox="1"/>
          <p:nvPr/>
        </p:nvSpPr>
        <p:spPr>
          <a:xfrm>
            <a:off x="2035055" y="5028619"/>
            <a:ext cx="2456949" cy="369332"/>
          </a:xfrm>
          <a:prstGeom prst="rect">
            <a:avLst/>
          </a:prstGeom>
          <a:noFill/>
        </p:spPr>
        <p:txBody>
          <a:bodyPr wrap="square">
            <a:spAutoFit/>
          </a:bodyPr>
          <a:lstStyle/>
          <a:p>
            <a:r>
              <a:rPr lang="es-MX" sz="1800">
                <a:effectLst/>
                <a:latin typeface="Aptos" panose="020B0004020202020204" pitchFamily="34" charset="0"/>
                <a:ea typeface="Aptos" panose="020B0004020202020204" pitchFamily="34" charset="0"/>
                <a:cs typeface="Times New Roman" panose="02020603050405020304" pitchFamily="18" charset="0"/>
              </a:rPr>
              <a:t>Inscritos en el RST</a:t>
            </a:r>
            <a:endParaRPr lang="es-CO"/>
          </a:p>
        </p:txBody>
      </p:sp>
      <p:sp>
        <p:nvSpPr>
          <p:cNvPr id="28" name="CuadroTexto 27">
            <a:extLst>
              <a:ext uri="{FF2B5EF4-FFF2-40B4-BE49-F238E27FC236}">
                <a16:creationId xmlns:a16="http://schemas.microsoft.com/office/drawing/2014/main" id="{A808651A-BC37-0CA7-8A11-322FD55914DC}"/>
              </a:ext>
            </a:extLst>
          </p:cNvPr>
          <p:cNvSpPr txBox="1"/>
          <p:nvPr/>
        </p:nvSpPr>
        <p:spPr>
          <a:xfrm>
            <a:off x="6327135" y="4119882"/>
            <a:ext cx="1440873" cy="646331"/>
          </a:xfrm>
          <a:prstGeom prst="rect">
            <a:avLst/>
          </a:prstGeom>
          <a:noFill/>
        </p:spPr>
        <p:txBody>
          <a:bodyPr wrap="square" rtlCol="0">
            <a:spAutoFit/>
          </a:bodyPr>
          <a:lstStyle/>
          <a:p>
            <a:r>
              <a:rPr lang="es-CO" sz="3600" b="1">
                <a:effectLst/>
                <a:latin typeface="Aptos" panose="020B0004020202020204" pitchFamily="34" charset="0"/>
                <a:ea typeface="Aptos" panose="020B0004020202020204" pitchFamily="34" charset="0"/>
                <a:cs typeface="Times New Roman" panose="02020603050405020304" pitchFamily="18" charset="0"/>
              </a:rPr>
              <a:t>82 </a:t>
            </a:r>
            <a:endParaRPr lang="es-CO" sz="3600" b="1"/>
          </a:p>
        </p:txBody>
      </p:sp>
      <p:sp>
        <p:nvSpPr>
          <p:cNvPr id="29" name="CuadroTexto 28">
            <a:extLst>
              <a:ext uri="{FF2B5EF4-FFF2-40B4-BE49-F238E27FC236}">
                <a16:creationId xmlns:a16="http://schemas.microsoft.com/office/drawing/2014/main" id="{EBF65796-4B46-AF06-B4B9-698EA38CFB3B}"/>
              </a:ext>
            </a:extLst>
          </p:cNvPr>
          <p:cNvSpPr txBox="1"/>
          <p:nvPr/>
        </p:nvSpPr>
        <p:spPr>
          <a:xfrm>
            <a:off x="7855066" y="4313324"/>
            <a:ext cx="3574440" cy="369332"/>
          </a:xfrm>
          <a:prstGeom prst="rect">
            <a:avLst/>
          </a:prstGeom>
          <a:noFill/>
        </p:spPr>
        <p:txBody>
          <a:bodyPr wrap="none" rtlCol="0">
            <a:spAutoFit/>
          </a:bodyPr>
          <a:lstStyle/>
          <a:p>
            <a:r>
              <a:rPr lang="es-CO">
                <a:latin typeface="Aptos" panose="020B0004020202020204" pitchFamily="34" charset="0"/>
                <a:ea typeface="Aptos" panose="020B0004020202020204" pitchFamily="34" charset="0"/>
                <a:cs typeface="Times New Roman" panose="02020603050405020304" pitchFamily="18" charset="0"/>
              </a:rPr>
              <a:t>N</a:t>
            </a:r>
            <a:r>
              <a:rPr lang="es-CO" sz="1800">
                <a:effectLst/>
                <a:latin typeface="Aptos" panose="020B0004020202020204" pitchFamily="34" charset="0"/>
                <a:ea typeface="Aptos" panose="020B0004020202020204" pitchFamily="34" charset="0"/>
                <a:cs typeface="Times New Roman" panose="02020603050405020304" pitchFamily="18" charset="0"/>
              </a:rPr>
              <a:t>ominas Electrónicas </a:t>
            </a:r>
            <a:r>
              <a:rPr lang="es-CO">
                <a:latin typeface="Aptos" panose="020B0004020202020204" pitchFamily="34" charset="0"/>
                <a:ea typeface="Aptos" panose="020B0004020202020204" pitchFamily="34" charset="0"/>
                <a:cs typeface="Times New Roman" panose="02020603050405020304" pitchFamily="18" charset="0"/>
              </a:rPr>
              <a:t>H</a:t>
            </a:r>
            <a:r>
              <a:rPr lang="es-CO" sz="1800">
                <a:effectLst/>
                <a:latin typeface="Aptos" panose="020B0004020202020204" pitchFamily="34" charset="0"/>
                <a:ea typeface="Aptos" panose="020B0004020202020204" pitchFamily="34" charset="0"/>
                <a:cs typeface="Times New Roman" panose="02020603050405020304" pitchFamily="18" charset="0"/>
              </a:rPr>
              <a:t>abilitadas</a:t>
            </a:r>
            <a:endParaRPr lang="es-CO"/>
          </a:p>
        </p:txBody>
      </p:sp>
      <p:sp>
        <p:nvSpPr>
          <p:cNvPr id="30" name="CuadroTexto 29">
            <a:extLst>
              <a:ext uri="{FF2B5EF4-FFF2-40B4-BE49-F238E27FC236}">
                <a16:creationId xmlns:a16="http://schemas.microsoft.com/office/drawing/2014/main" id="{E7CAA040-2314-B663-A701-E04CC192F895}"/>
              </a:ext>
            </a:extLst>
          </p:cNvPr>
          <p:cNvSpPr txBox="1"/>
          <p:nvPr/>
        </p:nvSpPr>
        <p:spPr>
          <a:xfrm>
            <a:off x="6380675" y="5112916"/>
            <a:ext cx="1440873" cy="646331"/>
          </a:xfrm>
          <a:prstGeom prst="rect">
            <a:avLst/>
          </a:prstGeom>
          <a:noFill/>
        </p:spPr>
        <p:txBody>
          <a:bodyPr wrap="square" rtlCol="0">
            <a:spAutoFit/>
          </a:bodyPr>
          <a:lstStyle/>
          <a:p>
            <a:r>
              <a:rPr lang="es-CO" sz="3600" b="1">
                <a:effectLst/>
                <a:latin typeface="Aptos" panose="020B0004020202020204" pitchFamily="34" charset="0"/>
                <a:ea typeface="Aptos" panose="020B0004020202020204" pitchFamily="34" charset="0"/>
                <a:cs typeface="Times New Roman" panose="02020603050405020304" pitchFamily="18" charset="0"/>
              </a:rPr>
              <a:t>48 </a:t>
            </a:r>
            <a:endParaRPr lang="es-CO" sz="3600" b="1"/>
          </a:p>
        </p:txBody>
      </p:sp>
      <p:sp>
        <p:nvSpPr>
          <p:cNvPr id="31" name="CuadroTexto 30">
            <a:extLst>
              <a:ext uri="{FF2B5EF4-FFF2-40B4-BE49-F238E27FC236}">
                <a16:creationId xmlns:a16="http://schemas.microsoft.com/office/drawing/2014/main" id="{86018632-14AE-4EF0-4368-497004D36214}"/>
              </a:ext>
            </a:extLst>
          </p:cNvPr>
          <p:cNvSpPr txBox="1"/>
          <p:nvPr/>
        </p:nvSpPr>
        <p:spPr>
          <a:xfrm>
            <a:off x="7807160" y="5325616"/>
            <a:ext cx="2456949" cy="369332"/>
          </a:xfrm>
          <a:prstGeom prst="rect">
            <a:avLst/>
          </a:prstGeom>
          <a:noFill/>
        </p:spPr>
        <p:txBody>
          <a:bodyPr wrap="square">
            <a:spAutoFit/>
          </a:bodyPr>
          <a:lstStyle/>
          <a:p>
            <a:r>
              <a:rPr lang="es-MX" sz="1800">
                <a:effectLst/>
                <a:latin typeface="Aptos" panose="020B0004020202020204" pitchFamily="34" charset="0"/>
                <a:ea typeface="Aptos" panose="020B0004020202020204" pitchFamily="34" charset="0"/>
                <a:cs typeface="Times New Roman" panose="02020603050405020304" pitchFamily="18" charset="0"/>
              </a:rPr>
              <a:t>Inscritos en el RST</a:t>
            </a:r>
            <a:endParaRPr lang="es-CO"/>
          </a:p>
        </p:txBody>
      </p:sp>
      <p:sp>
        <p:nvSpPr>
          <p:cNvPr id="32" name="CuadroTexto 31">
            <a:extLst>
              <a:ext uri="{FF2B5EF4-FFF2-40B4-BE49-F238E27FC236}">
                <a16:creationId xmlns:a16="http://schemas.microsoft.com/office/drawing/2014/main" id="{A4F81132-7313-CA9C-9571-6F0A2A7F2984}"/>
              </a:ext>
            </a:extLst>
          </p:cNvPr>
          <p:cNvSpPr txBox="1"/>
          <p:nvPr/>
        </p:nvSpPr>
        <p:spPr>
          <a:xfrm>
            <a:off x="7744071" y="1489300"/>
            <a:ext cx="2456949" cy="400110"/>
          </a:xfrm>
          <a:prstGeom prst="rect">
            <a:avLst/>
          </a:prstGeom>
          <a:noFill/>
        </p:spPr>
        <p:txBody>
          <a:bodyPr wrap="square">
            <a:spAutoFit/>
          </a:bodyPr>
          <a:lstStyle/>
          <a:p>
            <a:r>
              <a:rPr lang="es-MX" sz="2000">
                <a:latin typeface="Aptos" panose="020B0004020202020204" pitchFamily="34" charset="0"/>
                <a:cs typeface="Times New Roman" panose="02020603050405020304" pitchFamily="18" charset="0"/>
              </a:rPr>
              <a:t>Primer Trimestre</a:t>
            </a:r>
            <a:endParaRPr lang="es-CO" sz="2000"/>
          </a:p>
        </p:txBody>
      </p:sp>
      <p:sp>
        <p:nvSpPr>
          <p:cNvPr id="33" name="CuadroTexto 32">
            <a:extLst>
              <a:ext uri="{FF2B5EF4-FFF2-40B4-BE49-F238E27FC236}">
                <a16:creationId xmlns:a16="http://schemas.microsoft.com/office/drawing/2014/main" id="{3E726DB1-0499-C068-43D3-6A95746E64E6}"/>
              </a:ext>
            </a:extLst>
          </p:cNvPr>
          <p:cNvSpPr txBox="1"/>
          <p:nvPr/>
        </p:nvSpPr>
        <p:spPr>
          <a:xfrm>
            <a:off x="2859260" y="1557160"/>
            <a:ext cx="783998" cy="400110"/>
          </a:xfrm>
          <a:prstGeom prst="rect">
            <a:avLst/>
          </a:prstGeom>
          <a:noFill/>
        </p:spPr>
        <p:txBody>
          <a:bodyPr wrap="square">
            <a:spAutoFit/>
          </a:bodyPr>
          <a:lstStyle/>
          <a:p>
            <a:r>
              <a:rPr lang="es-MX" sz="2000">
                <a:latin typeface="Aptos" panose="020B0004020202020204" pitchFamily="34" charset="0"/>
                <a:cs typeface="Times New Roman" panose="02020603050405020304" pitchFamily="18" charset="0"/>
              </a:rPr>
              <a:t>Año</a:t>
            </a:r>
            <a:endParaRPr lang="es-CO" sz="2000"/>
          </a:p>
        </p:txBody>
      </p:sp>
      <p:sp>
        <p:nvSpPr>
          <p:cNvPr id="34" name="CuadroTexto 33">
            <a:extLst>
              <a:ext uri="{FF2B5EF4-FFF2-40B4-BE49-F238E27FC236}">
                <a16:creationId xmlns:a16="http://schemas.microsoft.com/office/drawing/2014/main" id="{1FBF501A-50D2-237C-A646-369F29B48DF1}"/>
              </a:ext>
            </a:extLst>
          </p:cNvPr>
          <p:cNvSpPr txBox="1"/>
          <p:nvPr/>
        </p:nvSpPr>
        <p:spPr>
          <a:xfrm>
            <a:off x="1607725" y="1139899"/>
            <a:ext cx="8114314" cy="417261"/>
          </a:xfrm>
          <a:prstGeom prst="rect">
            <a:avLst/>
          </a:prstGeom>
        </p:spPr>
        <p:txBody>
          <a:bodyPr anchor="ctr">
            <a:normAutofit/>
          </a:bodyPr>
          <a:lstStyle/>
          <a:p>
            <a:pPr algn="ctr">
              <a:spcBef>
                <a:spcPct val="0"/>
              </a:spcBef>
              <a:spcAft>
                <a:spcPts val="600"/>
              </a:spcAft>
              <a:defRPr sz="1600" b="1" i="0" u="none" strike="noStrike" kern="1200" baseline="0">
                <a:solidFill>
                  <a:prstClr val="black">
                    <a:lumMod val="65000"/>
                    <a:lumOff val="35000"/>
                  </a:prstClr>
                </a:solidFill>
                <a:latin typeface="+mn-lt"/>
                <a:ea typeface="+mn-ea"/>
                <a:cs typeface="+mn-cs"/>
              </a:defRPr>
            </a:pPr>
            <a:r>
              <a:rPr lang="en-US" sz="2000" b="1" kern="1200">
                <a:solidFill>
                  <a:srgbClr val="252944"/>
                </a:solidFill>
              </a:rPr>
              <a:t>FACTURA ELECTRONICA, NOMINA ELECTRONICA</a:t>
            </a:r>
          </a:p>
        </p:txBody>
      </p:sp>
    </p:spTree>
    <p:extLst>
      <p:ext uri="{BB962C8B-B14F-4D97-AF65-F5344CB8AC3E}">
        <p14:creationId xmlns:p14="http://schemas.microsoft.com/office/powerpoint/2010/main" val="10553774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9370098-0DA3-4AA1-A8B7-68796DF5329F}"/>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88A59C76-15C7-44FC-83C5-C4716FBA7318}"/>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38C57BB9-BF33-35A5-1952-CEE1FB94A7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660" y="191055"/>
            <a:ext cx="1565263" cy="1565263"/>
          </a:xfrm>
          <a:prstGeom prst="rect">
            <a:avLst/>
          </a:prstGeom>
        </p:spPr>
      </p:pic>
      <p:pic>
        <p:nvPicPr>
          <p:cNvPr id="9" name="Imagen 8" descr="Logotipo&#10;&#10;Descripción generada automáticamente">
            <a:extLst>
              <a:ext uri="{FF2B5EF4-FFF2-40B4-BE49-F238E27FC236}">
                <a16:creationId xmlns:a16="http://schemas.microsoft.com/office/drawing/2014/main" id="{7AE83EED-B8C0-1B38-9D72-686FC20DD7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9691" y="206476"/>
            <a:ext cx="2135834" cy="2096035"/>
          </a:xfrm>
          <a:prstGeom prst="rect">
            <a:avLst/>
          </a:prstGeom>
        </p:spPr>
      </p:pic>
      <p:cxnSp>
        <p:nvCxnSpPr>
          <p:cNvPr id="11" name="Conector recto 10">
            <a:extLst>
              <a:ext uri="{FF2B5EF4-FFF2-40B4-BE49-F238E27FC236}">
                <a16:creationId xmlns:a16="http://schemas.microsoft.com/office/drawing/2014/main" id="{E47EA4AA-3D40-FFDA-1ECD-C13F24A3ACDE}"/>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 name="CuadroTexto 1">
            <a:extLst>
              <a:ext uri="{FF2B5EF4-FFF2-40B4-BE49-F238E27FC236}">
                <a16:creationId xmlns:a16="http://schemas.microsoft.com/office/drawing/2014/main" id="{D5CD30D4-5121-C390-F12B-B891786FFAA2}"/>
              </a:ext>
            </a:extLst>
          </p:cNvPr>
          <p:cNvSpPr txBox="1"/>
          <p:nvPr/>
        </p:nvSpPr>
        <p:spPr>
          <a:xfrm>
            <a:off x="1622324" y="2145070"/>
            <a:ext cx="8908473" cy="2329677"/>
          </a:xfrm>
          <a:prstGeom prst="rect">
            <a:avLst/>
          </a:prstGeom>
          <a:noFill/>
        </p:spPr>
        <p:txBody>
          <a:bodyPr wrap="square">
            <a:spAutoFit/>
          </a:bodyPr>
          <a:lstStyle/>
          <a:p>
            <a:pPr lvl="0" algn="ctr">
              <a:lnSpc>
                <a:spcPct val="115000"/>
              </a:lnSpc>
              <a:spcAft>
                <a:spcPts val="800"/>
              </a:spcAft>
              <a:buSzPts val="1000"/>
              <a:tabLst>
                <a:tab pos="457200" algn="l"/>
              </a:tabLst>
            </a:pPr>
            <a:r>
              <a:rPr lang="es-CO" sz="3200" b="1" kern="100">
                <a:effectLst/>
                <a:latin typeface="Aptos" panose="020B0004020202020204" pitchFamily="34" charset="0"/>
                <a:ea typeface="Aptos" panose="020B0004020202020204" pitchFamily="34" charset="0"/>
                <a:cs typeface="Times New Roman" panose="02020603050405020304" pitchFamily="18" charset="0"/>
              </a:rPr>
              <a:t>Asumo con </a:t>
            </a:r>
            <a:r>
              <a:rPr lang="es-CO" sz="3200" b="1" kern="100">
                <a:solidFill>
                  <a:schemeClr val="accent1">
                    <a:lumMod val="50000"/>
                  </a:schemeClr>
                </a:solidFill>
                <a:effectLst/>
                <a:latin typeface="Aptos" panose="020B0004020202020204" pitchFamily="34" charset="0"/>
                <a:ea typeface="Aptos" panose="020B0004020202020204" pitchFamily="34" charset="0"/>
                <a:cs typeface="Times New Roman" panose="02020603050405020304" pitchFamily="18" charset="0"/>
              </a:rPr>
              <a:t>compromiso</a:t>
            </a:r>
            <a:r>
              <a:rPr lang="es-CO" sz="3200" b="1" kern="100">
                <a:effectLst/>
                <a:latin typeface="Aptos" panose="020B0004020202020204" pitchFamily="34" charset="0"/>
                <a:ea typeface="Aptos" panose="020B0004020202020204" pitchFamily="34" charset="0"/>
                <a:cs typeface="Times New Roman" panose="02020603050405020304" pitchFamily="18" charset="0"/>
              </a:rPr>
              <a:t> mis responsabilidades, orientando mis acciones al cumplimiento de la </a:t>
            </a:r>
            <a:r>
              <a:rPr lang="es-CO" sz="3200" b="1" kern="100">
                <a:solidFill>
                  <a:schemeClr val="accent1">
                    <a:lumMod val="50000"/>
                  </a:schemeClr>
                </a:solidFill>
                <a:effectLst/>
                <a:latin typeface="Aptos" panose="020B0004020202020204" pitchFamily="34" charset="0"/>
                <a:ea typeface="Aptos" panose="020B0004020202020204" pitchFamily="34" charset="0"/>
                <a:cs typeface="Times New Roman" panose="02020603050405020304" pitchFamily="18" charset="0"/>
              </a:rPr>
              <a:t>misión institucional </a:t>
            </a:r>
            <a:r>
              <a:rPr lang="es-CO" sz="3200" b="1" kern="100">
                <a:effectLst/>
                <a:latin typeface="Aptos" panose="020B0004020202020204" pitchFamily="34" charset="0"/>
                <a:ea typeface="Aptos" panose="020B0004020202020204" pitchFamily="34" charset="0"/>
                <a:cs typeface="Times New Roman" panose="02020603050405020304" pitchFamily="18" charset="0"/>
              </a:rPr>
              <a:t>y al </a:t>
            </a:r>
            <a:r>
              <a:rPr lang="es-CO" sz="3200" b="1" kern="100">
                <a:solidFill>
                  <a:schemeClr val="accent1">
                    <a:lumMod val="50000"/>
                  </a:schemeClr>
                </a:solidFill>
                <a:effectLst/>
                <a:latin typeface="Aptos" panose="020B0004020202020204" pitchFamily="34" charset="0"/>
                <a:ea typeface="Aptos" panose="020B0004020202020204" pitchFamily="34" charset="0"/>
                <a:cs typeface="Times New Roman" panose="02020603050405020304" pitchFamily="18" charset="0"/>
              </a:rPr>
              <a:t>servicio de la ciudadanía</a:t>
            </a:r>
            <a:r>
              <a:rPr lang="es-CO" sz="3200" b="1" kern="100">
                <a:effectLst/>
                <a:latin typeface="Aptos" panose="020B0004020202020204" pitchFamily="34" charset="0"/>
                <a:ea typeface="Aptos" panose="020B0004020202020204" pitchFamily="34" charset="0"/>
                <a:cs typeface="Times New Roman" panose="02020603050405020304" pitchFamily="18" charset="0"/>
              </a:rPr>
              <a:t>.</a:t>
            </a:r>
            <a:endParaRPr lang="es-CO" sz="3200" kern="10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7968709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9370098-0DA3-4AA1-A8B7-68796DF5329F}"/>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88A59C76-15C7-44FC-83C5-C4716FBA7318}"/>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38C57BB9-BF33-35A5-1952-CEE1FB94A7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660" y="191055"/>
            <a:ext cx="1565263" cy="1565263"/>
          </a:xfrm>
          <a:prstGeom prst="rect">
            <a:avLst/>
          </a:prstGeom>
        </p:spPr>
      </p:pic>
      <p:pic>
        <p:nvPicPr>
          <p:cNvPr id="9" name="Imagen 8" descr="Logotipo&#10;&#10;Descripción generada automáticamente">
            <a:extLst>
              <a:ext uri="{FF2B5EF4-FFF2-40B4-BE49-F238E27FC236}">
                <a16:creationId xmlns:a16="http://schemas.microsoft.com/office/drawing/2014/main" id="{7AE83EED-B8C0-1B38-9D72-686FC20DD7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9691" y="206476"/>
            <a:ext cx="2135834" cy="2096035"/>
          </a:xfrm>
          <a:prstGeom prst="rect">
            <a:avLst/>
          </a:prstGeom>
        </p:spPr>
      </p:pic>
      <p:cxnSp>
        <p:nvCxnSpPr>
          <p:cNvPr id="11" name="Conector recto 10">
            <a:extLst>
              <a:ext uri="{FF2B5EF4-FFF2-40B4-BE49-F238E27FC236}">
                <a16:creationId xmlns:a16="http://schemas.microsoft.com/office/drawing/2014/main" id="{E47EA4AA-3D40-FFDA-1ECD-C13F24A3ACDE}"/>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 name="Título 4">
            <a:extLst>
              <a:ext uri="{FF2B5EF4-FFF2-40B4-BE49-F238E27FC236}">
                <a16:creationId xmlns:a16="http://schemas.microsoft.com/office/drawing/2014/main" id="{F7BD92A3-098F-F2F5-101B-6E5C69AF4252}"/>
              </a:ext>
            </a:extLst>
          </p:cNvPr>
          <p:cNvSpPr txBox="1">
            <a:spLocks/>
          </p:cNvSpPr>
          <p:nvPr/>
        </p:nvSpPr>
        <p:spPr>
          <a:xfrm>
            <a:off x="831850" y="3062288"/>
            <a:ext cx="10515600" cy="150018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s-CO" sz="4800" b="1">
                <a:latin typeface="Arial" panose="020B0604020202020204" pitchFamily="34" charset="0"/>
                <a:cs typeface="Arial" panose="020B0604020202020204" pitchFamily="34" charset="0"/>
              </a:rPr>
              <a:t>Proceso: Cumplimiento de obligaciones tributarias.</a:t>
            </a:r>
          </a:p>
        </p:txBody>
      </p:sp>
      <p:sp>
        <p:nvSpPr>
          <p:cNvPr id="3" name="Marcador de texto 5">
            <a:extLst>
              <a:ext uri="{FF2B5EF4-FFF2-40B4-BE49-F238E27FC236}">
                <a16:creationId xmlns:a16="http://schemas.microsoft.com/office/drawing/2014/main" id="{5F82A76B-92F2-73A2-78E5-4C868C18417F}"/>
              </a:ext>
            </a:extLst>
          </p:cNvPr>
          <p:cNvSpPr txBox="1">
            <a:spLocks/>
          </p:cNvSpPr>
          <p:nvPr/>
        </p:nvSpPr>
        <p:spPr>
          <a:xfrm>
            <a:off x="831850" y="4589463"/>
            <a:ext cx="10515600" cy="5997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s-CO" b="1">
                <a:solidFill>
                  <a:schemeClr val="accent1">
                    <a:lumMod val="50000"/>
                  </a:schemeClr>
                </a:solidFill>
                <a:latin typeface="Arial" panose="020B0604020202020204" pitchFamily="34" charset="0"/>
                <a:cs typeface="Arial" panose="020B0604020202020204" pitchFamily="34" charset="0"/>
              </a:rPr>
              <a:t>División de Fiscalización TAC: Fiscalización y Liquidación.  </a:t>
            </a:r>
          </a:p>
        </p:txBody>
      </p:sp>
    </p:spTree>
    <p:extLst>
      <p:ext uri="{BB962C8B-B14F-4D97-AF65-F5344CB8AC3E}">
        <p14:creationId xmlns:p14="http://schemas.microsoft.com/office/powerpoint/2010/main" val="5035292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9370098-0DA3-4AA1-A8B7-68796DF5329F}"/>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88A59C76-15C7-44FC-83C5-C4716FBA7318}"/>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38C57BB9-BF33-35A5-1952-CEE1FB94A7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660" y="191055"/>
            <a:ext cx="1565263" cy="1565263"/>
          </a:xfrm>
          <a:prstGeom prst="rect">
            <a:avLst/>
          </a:prstGeom>
        </p:spPr>
      </p:pic>
      <p:pic>
        <p:nvPicPr>
          <p:cNvPr id="9" name="Imagen 8" descr="Logotipo&#10;&#10;Descripción generada automáticamente">
            <a:extLst>
              <a:ext uri="{FF2B5EF4-FFF2-40B4-BE49-F238E27FC236}">
                <a16:creationId xmlns:a16="http://schemas.microsoft.com/office/drawing/2014/main" id="{7AE83EED-B8C0-1B38-9D72-686FC20DD7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9691" y="206476"/>
            <a:ext cx="2135834" cy="2096035"/>
          </a:xfrm>
          <a:prstGeom prst="rect">
            <a:avLst/>
          </a:prstGeom>
        </p:spPr>
      </p:pic>
      <p:cxnSp>
        <p:nvCxnSpPr>
          <p:cNvPr id="11" name="Conector recto 10">
            <a:extLst>
              <a:ext uri="{FF2B5EF4-FFF2-40B4-BE49-F238E27FC236}">
                <a16:creationId xmlns:a16="http://schemas.microsoft.com/office/drawing/2014/main" id="{E47EA4AA-3D40-FFDA-1ECD-C13F24A3ACDE}"/>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graphicFrame>
        <p:nvGraphicFramePr>
          <p:cNvPr id="3" name="Tabla 2">
            <a:extLst>
              <a:ext uri="{FF2B5EF4-FFF2-40B4-BE49-F238E27FC236}">
                <a16:creationId xmlns:a16="http://schemas.microsoft.com/office/drawing/2014/main" id="{2E6FCC39-BCD5-ED3D-941A-40C786A8A920}"/>
              </a:ext>
            </a:extLst>
          </p:cNvPr>
          <p:cNvGraphicFramePr>
            <a:graphicFrameLocks noGrp="1"/>
          </p:cNvGraphicFramePr>
          <p:nvPr>
            <p:extLst>
              <p:ext uri="{D42A27DB-BD31-4B8C-83A1-F6EECF244321}">
                <p14:modId xmlns:p14="http://schemas.microsoft.com/office/powerpoint/2010/main" val="72885048"/>
              </p:ext>
            </p:extLst>
          </p:nvPr>
        </p:nvGraphicFramePr>
        <p:xfrm>
          <a:off x="1622324" y="1565692"/>
          <a:ext cx="7229230" cy="3046561"/>
        </p:xfrm>
        <a:graphic>
          <a:graphicData uri="http://schemas.openxmlformats.org/drawingml/2006/table">
            <a:tbl>
              <a:tblPr firstRow="1" bandRow="1">
                <a:tableStyleId>{5C22544A-7EE6-4342-B048-85BDC9FD1C3A}</a:tableStyleId>
              </a:tblPr>
              <a:tblGrid>
                <a:gridCol w="3117950">
                  <a:extLst>
                    <a:ext uri="{9D8B030D-6E8A-4147-A177-3AD203B41FA5}">
                      <a16:colId xmlns:a16="http://schemas.microsoft.com/office/drawing/2014/main" val="3683248216"/>
                    </a:ext>
                  </a:extLst>
                </a:gridCol>
                <a:gridCol w="2124621">
                  <a:extLst>
                    <a:ext uri="{9D8B030D-6E8A-4147-A177-3AD203B41FA5}">
                      <a16:colId xmlns:a16="http://schemas.microsoft.com/office/drawing/2014/main" val="3757230583"/>
                    </a:ext>
                  </a:extLst>
                </a:gridCol>
                <a:gridCol w="1986659">
                  <a:extLst>
                    <a:ext uri="{9D8B030D-6E8A-4147-A177-3AD203B41FA5}">
                      <a16:colId xmlns:a16="http://schemas.microsoft.com/office/drawing/2014/main" val="592621003"/>
                    </a:ext>
                  </a:extLst>
                </a:gridCol>
              </a:tblGrid>
              <a:tr h="546446">
                <a:tc>
                  <a:txBody>
                    <a:bodyPr/>
                    <a:lstStyle/>
                    <a:p>
                      <a:pPr algn="ctr"/>
                      <a:r>
                        <a:rPr lang="es-CO" sz="1100">
                          <a:solidFill>
                            <a:schemeClr val="tx1"/>
                          </a:solidFill>
                          <a:effectLst/>
                          <a:highlight>
                            <a:srgbClr val="5B9BD5"/>
                          </a:highlight>
                        </a:rPr>
                        <a:t>CONCEPTO</a:t>
                      </a:r>
                      <a:endParaRPr lang="es-CO" sz="1200">
                        <a:solidFill>
                          <a:schemeClr val="tx1"/>
                        </a:solidFill>
                        <a:effectLst/>
                        <a:highlight>
                          <a:srgbClr val="5B9BD5"/>
                        </a:highligh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algn="ctr"/>
                      <a:r>
                        <a:rPr lang="es-CO" sz="1100">
                          <a:solidFill>
                            <a:schemeClr val="tx1"/>
                          </a:solidFill>
                          <a:effectLst/>
                          <a:highlight>
                            <a:srgbClr val="5B9BD5"/>
                          </a:highlight>
                        </a:rPr>
                        <a:t>LOGRADO ENERO - DICIEMBRE  2025</a:t>
                      </a:r>
                    </a:p>
                    <a:p>
                      <a:pPr algn="ctr"/>
                      <a:r>
                        <a:rPr lang="es-CO" sz="1100">
                          <a:solidFill>
                            <a:schemeClr val="tx1"/>
                          </a:solidFill>
                          <a:effectLst/>
                          <a:highlight>
                            <a:srgbClr val="5B9BD5"/>
                          </a:highlight>
                        </a:rPr>
                        <a:t>($)</a:t>
                      </a:r>
                      <a:endParaRPr lang="es-CO" sz="1200">
                        <a:solidFill>
                          <a:schemeClr val="tx1"/>
                        </a:solidFill>
                        <a:effectLst/>
                        <a:highlight>
                          <a:srgbClr val="5B9BD5"/>
                        </a:highligh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r>
                        <a:rPr lang="es-CO" sz="1100">
                          <a:solidFill>
                            <a:schemeClr val="tx1"/>
                          </a:solidFill>
                          <a:effectLst/>
                          <a:highlight>
                            <a:srgbClr val="5B9BD5"/>
                          </a:highlight>
                        </a:rPr>
                        <a:t>% LOGRO</a:t>
                      </a:r>
                      <a:endParaRPr lang="es-CO" sz="1200">
                        <a:solidFill>
                          <a:schemeClr val="tx1"/>
                        </a:solidFill>
                        <a:effectLst/>
                        <a:highlight>
                          <a:srgbClr val="5B9BD5"/>
                        </a:highligh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919049232"/>
                  </a:ext>
                </a:extLst>
              </a:tr>
              <a:tr h="779285">
                <a:tc>
                  <a:txBody>
                    <a:bodyPr/>
                    <a:lstStyle/>
                    <a:p>
                      <a:pPr algn="ctr"/>
                      <a:r>
                        <a:rPr lang="es-CO" sz="1100" dirty="0">
                          <a:effectLst/>
                          <a:highlight>
                            <a:srgbClr val="D2DEEF"/>
                          </a:highlight>
                        </a:rPr>
                        <a:t>GESTION POR DECLARACIONES, CORRECCIONES Y SANCIONES ACEPTADAS -PERCEPTIVA- (35%). ANTES AFR</a:t>
                      </a:r>
                      <a:endParaRPr lang="es-CO" sz="1200" dirty="0">
                        <a:effectLst/>
                        <a:highlight>
                          <a:srgbClr val="D2DEEF"/>
                        </a:highligh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r>
                        <a:rPr lang="es-CO" sz="1100" dirty="0">
                          <a:effectLst/>
                          <a:highlight>
                            <a:srgbClr val="D2DEEF"/>
                          </a:highlight>
                        </a:rPr>
                        <a:t>                                 </a:t>
                      </a:r>
                      <a:endParaRPr lang="es-CO" sz="1200" dirty="0">
                        <a:effectLst/>
                        <a:highlight>
                          <a:srgbClr val="D2DEEF"/>
                        </a:highlight>
                      </a:endParaRPr>
                    </a:p>
                    <a:p>
                      <a:pPr algn="ctr"/>
                      <a:r>
                        <a:rPr lang="es-CO" sz="1100" dirty="0">
                          <a:effectLst/>
                          <a:highlight>
                            <a:srgbClr val="D2DEEF"/>
                          </a:highlight>
                        </a:rPr>
                        <a:t>25,930,482,980</a:t>
                      </a:r>
                      <a:endParaRPr lang="es-CO" sz="1200" dirty="0">
                        <a:effectLst/>
                        <a:highlight>
                          <a:srgbClr val="D2DEEF"/>
                        </a:highlight>
                      </a:endParaRPr>
                    </a:p>
                    <a:p>
                      <a:pPr algn="ctr"/>
                      <a:r>
                        <a:rPr lang="es-CO" sz="1100" dirty="0">
                          <a:effectLst/>
                          <a:highlight>
                            <a:srgbClr val="D2DEEF"/>
                          </a:highlight>
                        </a:rPr>
                        <a:t> </a:t>
                      </a:r>
                      <a:endParaRPr lang="es-CO" sz="1200" dirty="0">
                        <a:effectLst/>
                        <a:highlight>
                          <a:srgbClr val="D2DEEF"/>
                        </a:highligh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r>
                        <a:rPr lang="es-CO" sz="1100" dirty="0">
                          <a:effectLst/>
                          <a:highlight>
                            <a:srgbClr val="D2DEEF"/>
                          </a:highlight>
                        </a:rPr>
                        <a:t>118.35%</a:t>
                      </a:r>
                      <a:endParaRPr lang="es-CO" sz="1200" dirty="0">
                        <a:effectLst/>
                        <a:highlight>
                          <a:srgbClr val="D2DEEF"/>
                        </a:highligh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066480015"/>
                  </a:ext>
                </a:extLst>
              </a:tr>
              <a:tr h="587192">
                <a:tc>
                  <a:txBody>
                    <a:bodyPr/>
                    <a:lstStyle/>
                    <a:p>
                      <a:pPr algn="ctr"/>
                      <a:r>
                        <a:rPr lang="es-CO" sz="1100" dirty="0">
                          <a:effectLst/>
                          <a:highlight>
                            <a:srgbClr val="EAEFF7"/>
                          </a:highlight>
                        </a:rPr>
                        <a:t>GESTION POR ACTOS ADMINISTRATIVOS (50%). ANTES (AFT)</a:t>
                      </a:r>
                      <a:endParaRPr lang="es-CO" sz="1200" dirty="0">
                        <a:effectLst/>
                        <a:highlight>
                          <a:srgbClr val="EAEFF7"/>
                        </a:highligh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r>
                        <a:rPr lang="es-CO" sz="1100" dirty="0">
                          <a:effectLst/>
                          <a:highlight>
                            <a:srgbClr val="EAEFF7"/>
                          </a:highlight>
                        </a:rPr>
                        <a:t>                                 </a:t>
                      </a:r>
                      <a:endParaRPr lang="es-CO" sz="1200" dirty="0">
                        <a:effectLst/>
                        <a:highlight>
                          <a:srgbClr val="EAEFF7"/>
                        </a:highlight>
                      </a:endParaRPr>
                    </a:p>
                    <a:p>
                      <a:pPr algn="ctr"/>
                      <a:r>
                        <a:rPr lang="es-CO" sz="1100" dirty="0">
                          <a:effectLst/>
                          <a:highlight>
                            <a:srgbClr val="EAEFF7"/>
                          </a:highlight>
                        </a:rPr>
                        <a:t>32,641,997,000</a:t>
                      </a:r>
                      <a:endParaRPr lang="es-CO" sz="1200" dirty="0">
                        <a:effectLst/>
                        <a:highlight>
                          <a:srgbClr val="EAEFF7"/>
                        </a:highligh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r>
                        <a:rPr lang="es-CO" sz="1100" dirty="0">
                          <a:effectLst/>
                          <a:highlight>
                            <a:srgbClr val="EAEFF7"/>
                          </a:highlight>
                        </a:rPr>
                        <a:t>148.98%</a:t>
                      </a:r>
                      <a:endParaRPr lang="es-CO" sz="1200" dirty="0">
                        <a:effectLst/>
                        <a:highlight>
                          <a:srgbClr val="EAEFF7"/>
                        </a:highligh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034335215"/>
                  </a:ext>
                </a:extLst>
              </a:tr>
              <a:tr h="587192">
                <a:tc>
                  <a:txBody>
                    <a:bodyPr/>
                    <a:lstStyle/>
                    <a:p>
                      <a:pPr algn="ctr"/>
                      <a:r>
                        <a:rPr lang="es-CO" sz="1100" dirty="0">
                          <a:effectLst/>
                          <a:highlight>
                            <a:srgbClr val="D2DEEF"/>
                          </a:highlight>
                        </a:rPr>
                        <a:t>GESTION RECAUDO (490) (5%, 10% o 20% ADICIONALES. ANTES (AFI)</a:t>
                      </a:r>
                      <a:endParaRPr lang="es-CO" sz="1200" dirty="0">
                        <a:effectLst/>
                        <a:highlight>
                          <a:srgbClr val="D2DEEF"/>
                        </a:highligh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r>
                        <a:rPr lang="es-CO" sz="1100" dirty="0">
                          <a:effectLst/>
                          <a:highlight>
                            <a:srgbClr val="D2DEEF"/>
                          </a:highlight>
                        </a:rPr>
                        <a:t>3.491.748.400 </a:t>
                      </a:r>
                      <a:endParaRPr lang="es-CO" sz="1200" dirty="0">
                        <a:effectLst/>
                        <a:highlight>
                          <a:srgbClr val="D2DEEF"/>
                        </a:highligh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r>
                        <a:rPr lang="es-CO" sz="1100" dirty="0">
                          <a:effectLst/>
                          <a:highlight>
                            <a:srgbClr val="D2DEEF"/>
                          </a:highlight>
                        </a:rPr>
                        <a:t>42.34%</a:t>
                      </a:r>
                      <a:endParaRPr lang="es-CO" sz="1200" dirty="0">
                        <a:effectLst/>
                        <a:highlight>
                          <a:srgbClr val="D2DEEF"/>
                        </a:highligh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827125533"/>
                  </a:ext>
                </a:extLst>
              </a:tr>
              <a:tr h="546446">
                <a:tc>
                  <a:txBody>
                    <a:bodyPr/>
                    <a:lstStyle/>
                    <a:p>
                      <a:pPr algn="ctr"/>
                      <a:r>
                        <a:rPr lang="es-CO" sz="1100" dirty="0">
                          <a:effectLst/>
                          <a:highlight>
                            <a:srgbClr val="EAEFF7"/>
                          </a:highlight>
                        </a:rPr>
                        <a:t>CIERRE DE ESTABLECIMIENTOS (5%)</a:t>
                      </a:r>
                      <a:endParaRPr lang="es-CO" sz="1200" dirty="0">
                        <a:effectLst/>
                        <a:highlight>
                          <a:srgbClr val="EAEFF7"/>
                        </a:highligh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r>
                        <a:rPr lang="es-CO" sz="1100" dirty="0">
                          <a:effectLst/>
                          <a:highlight>
                            <a:srgbClr val="EAEFF7"/>
                          </a:highlight>
                        </a:rPr>
                        <a:t>12</a:t>
                      </a:r>
                      <a:endParaRPr lang="es-CO" sz="1200" dirty="0">
                        <a:effectLst/>
                        <a:highlight>
                          <a:srgbClr val="EAEFF7"/>
                        </a:highligh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r>
                        <a:rPr lang="es-CO" sz="1100" dirty="0">
                          <a:effectLst/>
                          <a:highlight>
                            <a:srgbClr val="EAEFF7"/>
                          </a:highlight>
                        </a:rPr>
                        <a:t>200%</a:t>
                      </a:r>
                      <a:endParaRPr lang="es-CO" sz="1200" dirty="0">
                        <a:effectLst/>
                        <a:highlight>
                          <a:srgbClr val="EAEFF7"/>
                        </a:highligh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817308039"/>
                  </a:ext>
                </a:extLst>
              </a:tr>
            </a:tbl>
          </a:graphicData>
        </a:graphic>
      </p:graphicFrame>
      <p:sp>
        <p:nvSpPr>
          <p:cNvPr id="5" name="CuadroTexto 4">
            <a:extLst>
              <a:ext uri="{FF2B5EF4-FFF2-40B4-BE49-F238E27FC236}">
                <a16:creationId xmlns:a16="http://schemas.microsoft.com/office/drawing/2014/main" id="{F726CC81-3178-4D16-9052-BF85E279157B}"/>
              </a:ext>
            </a:extLst>
          </p:cNvPr>
          <p:cNvSpPr txBox="1"/>
          <p:nvPr/>
        </p:nvSpPr>
        <p:spPr>
          <a:xfrm>
            <a:off x="1622325" y="4742235"/>
            <a:ext cx="7229229" cy="923330"/>
          </a:xfrm>
          <a:prstGeom prst="rect">
            <a:avLst/>
          </a:prstGeom>
          <a:noFill/>
        </p:spPr>
        <p:txBody>
          <a:bodyPr wrap="square">
            <a:spAutoFit/>
          </a:bodyPr>
          <a:lstStyle/>
          <a:p>
            <a:r>
              <a:rPr lang="es-CO" sz="1800" b="1">
                <a:effectLst/>
                <a:latin typeface="Aptos" panose="020B0004020202020204" pitchFamily="34" charset="0"/>
                <a:ea typeface="Aptos" panose="020B0004020202020204" pitchFamily="34" charset="0"/>
                <a:cs typeface="Times New Roman" panose="02020603050405020304" pitchFamily="18" charset="0"/>
              </a:rPr>
              <a:t>Asumo con </a:t>
            </a:r>
            <a:r>
              <a:rPr lang="es-CO" sz="1800" b="1" u="sng">
                <a:effectLst>
                  <a:outerShdw blurRad="38100" dist="38100" dir="2700000" algn="tl">
                    <a:srgbClr val="000000">
                      <a:alpha val="43137"/>
                    </a:srgbClr>
                  </a:outerShdw>
                </a:effectLst>
                <a:latin typeface="Aptos" panose="020B0004020202020204" pitchFamily="34" charset="0"/>
                <a:ea typeface="Aptos" panose="020B0004020202020204" pitchFamily="34" charset="0"/>
                <a:cs typeface="Times New Roman" panose="02020603050405020304" pitchFamily="18" charset="0"/>
              </a:rPr>
              <a:t>compromiso</a:t>
            </a:r>
            <a:r>
              <a:rPr lang="es-CO" sz="1800" b="1">
                <a:effectLst/>
                <a:latin typeface="Aptos" panose="020B0004020202020204" pitchFamily="34" charset="0"/>
                <a:ea typeface="Aptos" panose="020B0004020202020204" pitchFamily="34" charset="0"/>
                <a:cs typeface="Times New Roman" panose="02020603050405020304" pitchFamily="18" charset="0"/>
              </a:rPr>
              <a:t> mis responsabilidades, orientando mis acciones al cumplimiento de la misión institucional y al servicio de la ciudadanía</a:t>
            </a:r>
            <a:endParaRPr lang="es-CO"/>
          </a:p>
        </p:txBody>
      </p:sp>
    </p:spTree>
    <p:extLst>
      <p:ext uri="{BB962C8B-B14F-4D97-AF65-F5344CB8AC3E}">
        <p14:creationId xmlns:p14="http://schemas.microsoft.com/office/powerpoint/2010/main" val="7325671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9370098-0DA3-4AA1-A8B7-68796DF5329F}"/>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88A59C76-15C7-44FC-83C5-C4716FBA7318}"/>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38C57BB9-BF33-35A5-1952-CEE1FB94A7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660" y="191055"/>
            <a:ext cx="1565263" cy="1565263"/>
          </a:xfrm>
          <a:prstGeom prst="rect">
            <a:avLst/>
          </a:prstGeom>
        </p:spPr>
      </p:pic>
      <p:pic>
        <p:nvPicPr>
          <p:cNvPr id="9" name="Imagen 8" descr="Logotipo&#10;&#10;Descripción generada automáticamente">
            <a:extLst>
              <a:ext uri="{FF2B5EF4-FFF2-40B4-BE49-F238E27FC236}">
                <a16:creationId xmlns:a16="http://schemas.microsoft.com/office/drawing/2014/main" id="{7AE83EED-B8C0-1B38-9D72-686FC20DD7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9691" y="206476"/>
            <a:ext cx="2135834" cy="2096035"/>
          </a:xfrm>
          <a:prstGeom prst="rect">
            <a:avLst/>
          </a:prstGeom>
        </p:spPr>
      </p:pic>
      <p:cxnSp>
        <p:nvCxnSpPr>
          <p:cNvPr id="11" name="Conector recto 10">
            <a:extLst>
              <a:ext uri="{FF2B5EF4-FFF2-40B4-BE49-F238E27FC236}">
                <a16:creationId xmlns:a16="http://schemas.microsoft.com/office/drawing/2014/main" id="{E47EA4AA-3D40-FFDA-1ECD-C13F24A3ACDE}"/>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 name="CuadroTexto 1">
            <a:extLst>
              <a:ext uri="{FF2B5EF4-FFF2-40B4-BE49-F238E27FC236}">
                <a16:creationId xmlns:a16="http://schemas.microsoft.com/office/drawing/2014/main" id="{BBBE37E5-698F-D7C1-F53F-FCBD85D60E9F}"/>
              </a:ext>
            </a:extLst>
          </p:cNvPr>
          <p:cNvSpPr txBox="1"/>
          <p:nvPr/>
        </p:nvSpPr>
        <p:spPr>
          <a:xfrm>
            <a:off x="935271" y="2302511"/>
            <a:ext cx="9161253" cy="2585323"/>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CO" dirty="0">
                <a:solidFill>
                  <a:srgbClr val="000000"/>
                </a:solidFill>
                <a:latin typeface="Arial" panose="020B0604020202020204" pitchFamily="34" charset="0"/>
                <a:ea typeface="Calibri" panose="020F0502020204030204" pitchFamily="34" charset="0"/>
              </a:rPr>
              <a:t>Para darle cumplimiento a las metas trazadas se a</a:t>
            </a:r>
            <a:r>
              <a:rPr lang="es-CO" sz="1800" dirty="0">
                <a:effectLst/>
                <a:latin typeface="Arial" panose="020B0604020202020204" pitchFamily="34" charset="0"/>
                <a:ea typeface="Calibri" panose="020F0502020204030204" pitchFamily="34" charset="0"/>
                <a:cs typeface="Times New Roman" panose="02020603050405020304" pitchFamily="18" charset="0"/>
              </a:rPr>
              <a:t>centuaron los controles a proveedores ficticios y/o simulación de operaciones, así como también detección de redes complejas – comportamientos económicos atípicos – abuso y fraude en materia tributaria-; Se p</a:t>
            </a:r>
            <a:r>
              <a:rPr lang="es-CO" sz="1800" dirty="0">
                <a:effectLst/>
                <a:latin typeface="Arial" panose="020B0604020202020204" pitchFamily="34" charset="0"/>
                <a:ea typeface="Times New Roman" panose="02020603050405020304" pitchFamily="18" charset="0"/>
              </a:rPr>
              <a:t>riorizaron las acciones fiscalizadoras hacia sectores con bajo nivel de tributación (baja presión fiscal) y con alto potencial recaudatorio, siguiendo esto, se realizaron jornadas masivas con fin de verificar los requisitos formales de los establecimientos de comercio para así combatir la informalidad del departamento, lo que nos permite una acercamiento con la ciudadanía, fortaleciendo la misión de la entidad.</a:t>
            </a:r>
            <a:endParaRPr lang="es-CO"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8035687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9370098-0DA3-4AA1-A8B7-68796DF5329F}"/>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88A59C76-15C7-44FC-83C5-C4716FBA7318}"/>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38C57BB9-BF33-35A5-1952-CEE1FB94A7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660" y="191055"/>
            <a:ext cx="1565263" cy="1565263"/>
          </a:xfrm>
          <a:prstGeom prst="rect">
            <a:avLst/>
          </a:prstGeom>
        </p:spPr>
      </p:pic>
      <p:pic>
        <p:nvPicPr>
          <p:cNvPr id="9" name="Imagen 8" descr="Logotipo&#10;&#10;Descripción generada automáticamente">
            <a:extLst>
              <a:ext uri="{FF2B5EF4-FFF2-40B4-BE49-F238E27FC236}">
                <a16:creationId xmlns:a16="http://schemas.microsoft.com/office/drawing/2014/main" id="{7AE83EED-B8C0-1B38-9D72-686FC20DD7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9691" y="206476"/>
            <a:ext cx="2135834" cy="2096035"/>
          </a:xfrm>
          <a:prstGeom prst="rect">
            <a:avLst/>
          </a:prstGeom>
        </p:spPr>
      </p:pic>
      <p:cxnSp>
        <p:nvCxnSpPr>
          <p:cNvPr id="11" name="Conector recto 10">
            <a:extLst>
              <a:ext uri="{FF2B5EF4-FFF2-40B4-BE49-F238E27FC236}">
                <a16:creationId xmlns:a16="http://schemas.microsoft.com/office/drawing/2014/main" id="{E47EA4AA-3D40-FFDA-1ECD-C13F24A3ACDE}"/>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graphicFrame>
        <p:nvGraphicFramePr>
          <p:cNvPr id="5" name="Tabla 4">
            <a:extLst>
              <a:ext uri="{FF2B5EF4-FFF2-40B4-BE49-F238E27FC236}">
                <a16:creationId xmlns:a16="http://schemas.microsoft.com/office/drawing/2014/main" id="{A2BA9299-C3C4-36C2-465B-ED823BBF29C2}"/>
              </a:ext>
            </a:extLst>
          </p:cNvPr>
          <p:cNvGraphicFramePr>
            <a:graphicFrameLocks noGrp="1"/>
          </p:cNvGraphicFramePr>
          <p:nvPr>
            <p:extLst>
              <p:ext uri="{D42A27DB-BD31-4B8C-83A1-F6EECF244321}">
                <p14:modId xmlns:p14="http://schemas.microsoft.com/office/powerpoint/2010/main" val="1068403408"/>
              </p:ext>
            </p:extLst>
          </p:nvPr>
        </p:nvGraphicFramePr>
        <p:xfrm>
          <a:off x="1882782" y="1953145"/>
          <a:ext cx="6769146" cy="3045943"/>
        </p:xfrm>
        <a:graphic>
          <a:graphicData uri="http://schemas.openxmlformats.org/drawingml/2006/table">
            <a:tbl>
              <a:tblPr firstRow="1" bandRow="1">
                <a:tableStyleId>{5C22544A-7EE6-4342-B048-85BDC9FD1C3A}</a:tableStyleId>
              </a:tblPr>
              <a:tblGrid>
                <a:gridCol w="2934982">
                  <a:extLst>
                    <a:ext uri="{9D8B030D-6E8A-4147-A177-3AD203B41FA5}">
                      <a16:colId xmlns:a16="http://schemas.microsoft.com/office/drawing/2014/main" val="3063219430"/>
                    </a:ext>
                  </a:extLst>
                </a:gridCol>
                <a:gridCol w="2303929">
                  <a:extLst>
                    <a:ext uri="{9D8B030D-6E8A-4147-A177-3AD203B41FA5}">
                      <a16:colId xmlns:a16="http://schemas.microsoft.com/office/drawing/2014/main" val="49922346"/>
                    </a:ext>
                  </a:extLst>
                </a:gridCol>
                <a:gridCol w="1530235">
                  <a:extLst>
                    <a:ext uri="{9D8B030D-6E8A-4147-A177-3AD203B41FA5}">
                      <a16:colId xmlns:a16="http://schemas.microsoft.com/office/drawing/2014/main" val="3388416977"/>
                    </a:ext>
                  </a:extLst>
                </a:gridCol>
              </a:tblGrid>
              <a:tr h="634291">
                <a:tc>
                  <a:txBody>
                    <a:bodyPr/>
                    <a:lstStyle/>
                    <a:p>
                      <a:pPr algn="ctr">
                        <a:lnSpc>
                          <a:spcPct val="250000"/>
                        </a:lnSpc>
                      </a:pPr>
                      <a:r>
                        <a:rPr lang="es-CO" sz="1100" b="1">
                          <a:solidFill>
                            <a:srgbClr val="000000"/>
                          </a:solidFill>
                          <a:effectLst/>
                          <a:highlight>
                            <a:srgbClr val="5B9BD5"/>
                          </a:highlight>
                          <a:latin typeface="Arial" panose="020B0604020202020204" pitchFamily="34" charset="0"/>
                          <a:ea typeface="Calibri" panose="020F0502020204030204" pitchFamily="34" charset="0"/>
                          <a:cs typeface="Times New Roman" panose="02020603050405020304" pitchFamily="18" charset="0"/>
                        </a:rPr>
                        <a:t>CONCEPTO</a:t>
                      </a:r>
                      <a:endParaRPr lang="es-CO" sz="1200">
                        <a:effectLst/>
                        <a:highlight>
                          <a:srgbClr val="5B9BD5"/>
                        </a:highligh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algn="ctr"/>
                      <a:r>
                        <a:rPr lang="es-CO" sz="1100" b="1">
                          <a:solidFill>
                            <a:srgbClr val="000000"/>
                          </a:solidFill>
                          <a:effectLst/>
                          <a:highlight>
                            <a:srgbClr val="5B9BD5"/>
                          </a:highlight>
                          <a:latin typeface="Arial" panose="020B0604020202020204" pitchFamily="34" charset="0"/>
                          <a:ea typeface="Calibri" panose="020F0502020204030204" pitchFamily="34" charset="0"/>
                          <a:cs typeface="Times New Roman" panose="02020603050405020304" pitchFamily="18" charset="0"/>
                        </a:rPr>
                        <a:t>LOGRADO a Mayo 2026</a:t>
                      </a:r>
                    </a:p>
                    <a:p>
                      <a:pPr algn="ctr"/>
                      <a:r>
                        <a:rPr lang="es-CO" sz="1100" b="1">
                          <a:solidFill>
                            <a:srgbClr val="000000"/>
                          </a:solidFill>
                          <a:effectLst/>
                          <a:highlight>
                            <a:srgbClr val="5B9BD5"/>
                          </a:highlight>
                          <a:latin typeface="Arial" panose="020B0604020202020204" pitchFamily="34" charset="0"/>
                          <a:ea typeface="Calibri" panose="020F0502020204030204" pitchFamily="34" charset="0"/>
                          <a:cs typeface="Times New Roman" panose="02020603050405020304" pitchFamily="18" charset="0"/>
                        </a:rPr>
                        <a:t> ($)</a:t>
                      </a:r>
                      <a:endParaRPr lang="es-CO" sz="1200">
                        <a:effectLst/>
                        <a:highlight>
                          <a:srgbClr val="5B9BD5"/>
                        </a:highligh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r>
                        <a:rPr lang="es-CO" sz="1100" b="1">
                          <a:solidFill>
                            <a:srgbClr val="000000"/>
                          </a:solidFill>
                          <a:effectLst/>
                          <a:highlight>
                            <a:srgbClr val="5B9BD5"/>
                          </a:highlight>
                          <a:latin typeface="Arial" panose="020B0604020202020204" pitchFamily="34" charset="0"/>
                          <a:ea typeface="Calibri" panose="020F0502020204030204" pitchFamily="34" charset="0"/>
                          <a:cs typeface="Times New Roman" panose="02020603050405020304" pitchFamily="18" charset="0"/>
                        </a:rPr>
                        <a:t>% LOGRO</a:t>
                      </a:r>
                      <a:endParaRPr lang="es-CO" sz="1200">
                        <a:effectLst/>
                        <a:highlight>
                          <a:srgbClr val="5B9BD5"/>
                        </a:highligh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877708917"/>
                  </a:ext>
                </a:extLst>
              </a:tr>
              <a:tr h="748598">
                <a:tc>
                  <a:txBody>
                    <a:bodyPr/>
                    <a:lstStyle/>
                    <a:p>
                      <a:pPr algn="ctr"/>
                      <a:r>
                        <a:rPr lang="es-CO" sz="1100" b="1" dirty="0">
                          <a:solidFill>
                            <a:srgbClr val="000000"/>
                          </a:solidFill>
                          <a:effectLst/>
                          <a:highlight>
                            <a:srgbClr val="D2DEEF"/>
                          </a:highlight>
                          <a:latin typeface="Arial" panose="020B0604020202020204" pitchFamily="34" charset="0"/>
                          <a:ea typeface="Calibri" panose="020F0502020204030204" pitchFamily="34" charset="0"/>
                          <a:cs typeface="Times New Roman" panose="02020603050405020304" pitchFamily="18" charset="0"/>
                        </a:rPr>
                        <a:t>GESTION POR CONTROL TRIBUTARIO (35%)</a:t>
                      </a:r>
                      <a:endParaRPr lang="es-CO" sz="1200" dirty="0">
                        <a:effectLst/>
                        <a:highlight>
                          <a:srgbClr val="D2DEEF"/>
                        </a:highligh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r>
                        <a:rPr lang="es-CO" sz="1100" b="1" dirty="0">
                          <a:solidFill>
                            <a:srgbClr val="000000"/>
                          </a:solidFill>
                          <a:effectLst/>
                          <a:highlight>
                            <a:srgbClr val="D2DEEF"/>
                          </a:highlight>
                          <a:latin typeface="Arial" panose="020B0604020202020204" pitchFamily="34" charset="0"/>
                          <a:ea typeface="Calibri" panose="020F0502020204030204" pitchFamily="34" charset="0"/>
                          <a:cs typeface="Times New Roman" panose="02020603050405020304" pitchFamily="18" charset="0"/>
                        </a:rPr>
                        <a:t>42.625.021.344</a:t>
                      </a:r>
                      <a:endParaRPr lang="es-CO" sz="1200" dirty="0">
                        <a:effectLst/>
                        <a:highlight>
                          <a:srgbClr val="D2DEEF"/>
                        </a:highligh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r>
                        <a:rPr lang="es-CO" sz="1100" b="1" dirty="0">
                          <a:solidFill>
                            <a:srgbClr val="000000"/>
                          </a:solidFill>
                          <a:effectLst/>
                          <a:highlight>
                            <a:srgbClr val="D2DEEF"/>
                          </a:highlight>
                          <a:latin typeface="Arial" panose="020B0604020202020204" pitchFamily="34" charset="0"/>
                          <a:ea typeface="Calibri" panose="020F0502020204030204" pitchFamily="34" charset="0"/>
                          <a:cs typeface="Times New Roman" panose="02020603050405020304" pitchFamily="18" charset="0"/>
                        </a:rPr>
                        <a:t>97.60%</a:t>
                      </a:r>
                      <a:endParaRPr lang="es-CO" sz="1200" dirty="0">
                        <a:effectLst/>
                        <a:highlight>
                          <a:srgbClr val="D2DEEF"/>
                        </a:highligh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646564489"/>
                  </a:ext>
                </a:extLst>
              </a:tr>
              <a:tr h="758684">
                <a:tc>
                  <a:txBody>
                    <a:bodyPr/>
                    <a:lstStyle/>
                    <a:p>
                      <a:pPr algn="ctr"/>
                      <a:r>
                        <a:rPr lang="es-CO" sz="1100" b="1" dirty="0">
                          <a:solidFill>
                            <a:srgbClr val="000000"/>
                          </a:solidFill>
                          <a:effectLst/>
                          <a:highlight>
                            <a:srgbClr val="EAEFF7"/>
                          </a:highlight>
                          <a:latin typeface="Arial" panose="020B0604020202020204" pitchFamily="34" charset="0"/>
                          <a:ea typeface="Calibri" panose="020F0502020204030204" pitchFamily="34" charset="0"/>
                          <a:cs typeface="Times New Roman" panose="02020603050405020304" pitchFamily="18" charset="0"/>
                        </a:rPr>
                        <a:t>GESTION ACEPTADA (40%)</a:t>
                      </a:r>
                      <a:endParaRPr lang="es-CO" sz="1200" dirty="0">
                        <a:effectLst/>
                        <a:highlight>
                          <a:srgbClr val="EAEFF7"/>
                        </a:highligh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r>
                        <a:rPr lang="es-CO" sz="1100" b="1" dirty="0">
                          <a:solidFill>
                            <a:srgbClr val="000000"/>
                          </a:solidFill>
                          <a:effectLst/>
                          <a:highlight>
                            <a:srgbClr val="EAEFF7"/>
                          </a:highlight>
                          <a:latin typeface="Arial" panose="020B0604020202020204" pitchFamily="34" charset="0"/>
                          <a:ea typeface="Calibri" panose="020F0502020204030204" pitchFamily="34" charset="0"/>
                          <a:cs typeface="Times New Roman" panose="02020603050405020304" pitchFamily="18" charset="0"/>
                        </a:rPr>
                        <a:t>14.351.453.460</a:t>
                      </a:r>
                      <a:endParaRPr lang="es-CO" sz="1200" dirty="0">
                        <a:effectLst/>
                        <a:highlight>
                          <a:srgbClr val="EAEFF7"/>
                        </a:highligh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r>
                        <a:rPr lang="es-CO" sz="1100" b="1" dirty="0">
                          <a:solidFill>
                            <a:srgbClr val="000000"/>
                          </a:solidFill>
                          <a:effectLst/>
                          <a:highlight>
                            <a:srgbClr val="EAEFF7"/>
                          </a:highlight>
                          <a:latin typeface="Arial" panose="020B0604020202020204" pitchFamily="34" charset="0"/>
                          <a:ea typeface="Calibri" panose="020F0502020204030204" pitchFamily="34" charset="0"/>
                          <a:cs typeface="Times New Roman" panose="02020603050405020304" pitchFamily="18" charset="0"/>
                        </a:rPr>
                        <a:t>81.00%</a:t>
                      </a:r>
                      <a:endParaRPr lang="es-CO" sz="1200" dirty="0">
                        <a:effectLst/>
                        <a:highlight>
                          <a:srgbClr val="EAEFF7"/>
                        </a:highligh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450089671"/>
                  </a:ext>
                </a:extLst>
              </a:tr>
              <a:tr h="904370">
                <a:tc>
                  <a:txBody>
                    <a:bodyPr/>
                    <a:lstStyle/>
                    <a:p>
                      <a:pPr algn="ctr"/>
                      <a:r>
                        <a:rPr lang="es-CO" sz="1100" b="1" dirty="0">
                          <a:solidFill>
                            <a:srgbClr val="000000"/>
                          </a:solidFill>
                          <a:effectLst/>
                          <a:highlight>
                            <a:srgbClr val="D2DEEF"/>
                          </a:highlight>
                          <a:latin typeface="Arial" panose="020B0604020202020204" pitchFamily="34" charset="0"/>
                          <a:ea typeface="Calibri" panose="020F0502020204030204" pitchFamily="34" charset="0"/>
                          <a:cs typeface="Times New Roman" panose="02020603050405020304" pitchFamily="18" charset="0"/>
                        </a:rPr>
                        <a:t>GESTION DE FISCALIZACION TRIBUTARIA COMO APORTE AL RECAUDO (15%)</a:t>
                      </a:r>
                      <a:endParaRPr lang="es-CO" sz="1200" dirty="0">
                        <a:effectLst/>
                        <a:highlight>
                          <a:srgbClr val="D2DEEF"/>
                        </a:highligh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r>
                        <a:rPr lang="es-MX" sz="1100" b="1" dirty="0">
                          <a:solidFill>
                            <a:srgbClr val="000000"/>
                          </a:solidFill>
                          <a:effectLst/>
                          <a:highlight>
                            <a:srgbClr val="D2DEEF"/>
                          </a:highlight>
                          <a:latin typeface="Arial" panose="020B0604020202020204" pitchFamily="34" charset="0"/>
                          <a:ea typeface="Calibri" panose="020F0502020204030204" pitchFamily="34" charset="0"/>
                          <a:cs typeface="Times New Roman" panose="02020603050405020304" pitchFamily="18" charset="0"/>
                        </a:rPr>
                        <a:t>1</a:t>
                      </a:r>
                      <a:r>
                        <a:rPr lang="es-CO" sz="1100" b="1" dirty="0">
                          <a:solidFill>
                            <a:srgbClr val="000000"/>
                          </a:solidFill>
                          <a:effectLst/>
                          <a:highlight>
                            <a:srgbClr val="D2DEEF"/>
                          </a:highlight>
                          <a:latin typeface="Arial" panose="020B0604020202020204" pitchFamily="34" charset="0"/>
                          <a:ea typeface="Calibri" panose="020F0502020204030204" pitchFamily="34" charset="0"/>
                          <a:cs typeface="Times New Roman" panose="02020603050405020304" pitchFamily="18" charset="0"/>
                        </a:rPr>
                        <a:t>.739.604.000</a:t>
                      </a:r>
                      <a:endParaRPr lang="es-CO" sz="1200" dirty="0">
                        <a:effectLst/>
                        <a:highlight>
                          <a:srgbClr val="D2DEEF"/>
                        </a:highligh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r>
                        <a:rPr lang="es-CO" sz="1100" b="1" dirty="0">
                          <a:solidFill>
                            <a:srgbClr val="000000"/>
                          </a:solidFill>
                          <a:effectLst/>
                          <a:highlight>
                            <a:srgbClr val="D2DEEF"/>
                          </a:highlight>
                          <a:latin typeface="Arial" panose="020B0604020202020204" pitchFamily="34" charset="0"/>
                          <a:ea typeface="Calibri" panose="020F0502020204030204" pitchFamily="34" charset="0"/>
                          <a:cs typeface="Times New Roman" panose="02020603050405020304" pitchFamily="18" charset="0"/>
                        </a:rPr>
                        <a:t>24.3%</a:t>
                      </a:r>
                      <a:endParaRPr lang="es-CO" sz="1200" dirty="0">
                        <a:effectLst/>
                        <a:highlight>
                          <a:srgbClr val="D2DEEF"/>
                        </a:highligh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782535343"/>
                  </a:ext>
                </a:extLst>
              </a:tr>
            </a:tbl>
          </a:graphicData>
        </a:graphic>
      </p:graphicFrame>
      <p:sp>
        <p:nvSpPr>
          <p:cNvPr id="8" name="CuadroTexto 7">
            <a:extLst>
              <a:ext uri="{FF2B5EF4-FFF2-40B4-BE49-F238E27FC236}">
                <a16:creationId xmlns:a16="http://schemas.microsoft.com/office/drawing/2014/main" id="{A4619E47-E651-8232-3562-6C84C151435E}"/>
              </a:ext>
            </a:extLst>
          </p:cNvPr>
          <p:cNvSpPr txBox="1"/>
          <p:nvPr/>
        </p:nvSpPr>
        <p:spPr>
          <a:xfrm>
            <a:off x="1943923" y="4999088"/>
            <a:ext cx="6769146" cy="713722"/>
          </a:xfrm>
          <a:prstGeom prst="rect">
            <a:avLst/>
          </a:prstGeom>
          <a:noFill/>
        </p:spPr>
        <p:txBody>
          <a:bodyPr wrap="square">
            <a:spAutoFit/>
          </a:bodyPr>
          <a:lstStyle/>
          <a:p>
            <a:pPr lvl="0">
              <a:lnSpc>
                <a:spcPct val="115000"/>
              </a:lnSpc>
              <a:spcAft>
                <a:spcPts val="800"/>
              </a:spcAft>
              <a:buSzPts val="1000"/>
              <a:tabLst>
                <a:tab pos="457200" algn="l"/>
              </a:tabLst>
            </a:pPr>
            <a:r>
              <a:rPr lang="es-CO" sz="1800" b="1" kern="100">
                <a:effectLst/>
                <a:latin typeface="Aptos" panose="020B0004020202020204" pitchFamily="34" charset="0"/>
                <a:ea typeface="Aptos" panose="020B0004020202020204" pitchFamily="34" charset="0"/>
                <a:cs typeface="Times New Roman" panose="02020603050405020304" pitchFamily="18" charset="0"/>
              </a:rPr>
              <a:t>Desarrollo mis funciones con </a:t>
            </a:r>
            <a:r>
              <a:rPr lang="es-CO" sz="1800" b="1" u="sng" kern="100">
                <a:effectLst/>
                <a:latin typeface="Aptos" panose="020B0004020202020204" pitchFamily="34" charset="0"/>
                <a:ea typeface="Aptos" panose="020B0004020202020204" pitchFamily="34" charset="0"/>
                <a:cs typeface="Times New Roman" panose="02020603050405020304" pitchFamily="18" charset="0"/>
              </a:rPr>
              <a:t>diligencia</a:t>
            </a:r>
            <a:r>
              <a:rPr lang="es-CO" sz="1800" b="1" kern="100">
                <a:effectLst/>
                <a:latin typeface="Aptos" panose="020B0004020202020204" pitchFamily="34" charset="0"/>
                <a:ea typeface="Aptos" panose="020B0004020202020204" pitchFamily="34" charset="0"/>
                <a:cs typeface="Times New Roman" panose="02020603050405020304" pitchFamily="18" charset="0"/>
              </a:rPr>
              <a:t>, eficiencia y calidad, procurando el mejor uso de los recursos públicos.</a:t>
            </a:r>
            <a:endParaRPr lang="es-CO" sz="1800" kern="10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9139192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9370098-0DA3-4AA1-A8B7-68796DF5329F}"/>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88A59C76-15C7-44FC-83C5-C4716FBA7318}"/>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38C57BB9-BF33-35A5-1952-CEE1FB94A7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660" y="191055"/>
            <a:ext cx="1565263" cy="1565263"/>
          </a:xfrm>
          <a:prstGeom prst="rect">
            <a:avLst/>
          </a:prstGeom>
        </p:spPr>
      </p:pic>
      <p:pic>
        <p:nvPicPr>
          <p:cNvPr id="9" name="Imagen 8" descr="Logotipo&#10;&#10;Descripción generada automáticamente">
            <a:extLst>
              <a:ext uri="{FF2B5EF4-FFF2-40B4-BE49-F238E27FC236}">
                <a16:creationId xmlns:a16="http://schemas.microsoft.com/office/drawing/2014/main" id="{7AE83EED-B8C0-1B38-9D72-686FC20DD7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9691" y="206476"/>
            <a:ext cx="2135834" cy="2096035"/>
          </a:xfrm>
          <a:prstGeom prst="rect">
            <a:avLst/>
          </a:prstGeom>
        </p:spPr>
      </p:pic>
      <p:cxnSp>
        <p:nvCxnSpPr>
          <p:cNvPr id="11" name="Conector recto 10">
            <a:extLst>
              <a:ext uri="{FF2B5EF4-FFF2-40B4-BE49-F238E27FC236}">
                <a16:creationId xmlns:a16="http://schemas.microsoft.com/office/drawing/2014/main" id="{E47EA4AA-3D40-FFDA-1ECD-C13F24A3ACDE}"/>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 name="Título 4">
            <a:extLst>
              <a:ext uri="{FF2B5EF4-FFF2-40B4-BE49-F238E27FC236}">
                <a16:creationId xmlns:a16="http://schemas.microsoft.com/office/drawing/2014/main" id="{45DA5586-6DFC-8F96-19F4-504CB0F7AD9B}"/>
              </a:ext>
            </a:extLst>
          </p:cNvPr>
          <p:cNvSpPr txBox="1">
            <a:spLocks/>
          </p:cNvSpPr>
          <p:nvPr/>
        </p:nvSpPr>
        <p:spPr>
          <a:xfrm>
            <a:off x="831850" y="3268980"/>
            <a:ext cx="10515600" cy="129349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s-CO" sz="4000" b="1">
                <a:latin typeface="Arial" panose="020B0604020202020204" pitchFamily="34" charset="0"/>
                <a:cs typeface="Arial" panose="020B0604020202020204" pitchFamily="34" charset="0"/>
              </a:rPr>
              <a:t>Proceso: Cumplimiento de obligaciones aduaneras y cambiarias.</a:t>
            </a:r>
          </a:p>
        </p:txBody>
      </p:sp>
      <p:sp>
        <p:nvSpPr>
          <p:cNvPr id="3" name="Marcador de texto 5">
            <a:extLst>
              <a:ext uri="{FF2B5EF4-FFF2-40B4-BE49-F238E27FC236}">
                <a16:creationId xmlns:a16="http://schemas.microsoft.com/office/drawing/2014/main" id="{CFE00C64-FD43-95A4-1F5A-FDE1FFFB6A01}"/>
              </a:ext>
            </a:extLst>
          </p:cNvPr>
          <p:cNvSpPr txBox="1">
            <a:spLocks/>
          </p:cNvSpPr>
          <p:nvPr/>
        </p:nvSpPr>
        <p:spPr>
          <a:xfrm>
            <a:off x="831850" y="4589463"/>
            <a:ext cx="10515600" cy="78775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s-CO" b="1">
                <a:solidFill>
                  <a:schemeClr val="accent1">
                    <a:lumMod val="50000"/>
                  </a:schemeClr>
                </a:solidFill>
                <a:latin typeface="Arial" panose="020B0604020202020204" pitchFamily="34" charset="0"/>
                <a:cs typeface="Arial" panose="020B0604020202020204" pitchFamily="34" charset="0"/>
              </a:rPr>
              <a:t>División de Fiscalización TAC: Operación aduanera.</a:t>
            </a:r>
          </a:p>
        </p:txBody>
      </p:sp>
    </p:spTree>
    <p:extLst>
      <p:ext uri="{BB962C8B-B14F-4D97-AF65-F5344CB8AC3E}">
        <p14:creationId xmlns:p14="http://schemas.microsoft.com/office/powerpoint/2010/main" val="38009610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9370098-0DA3-4AA1-A8B7-68796DF5329F}"/>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88A59C76-15C7-44FC-83C5-C4716FBA7318}"/>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38C57BB9-BF33-35A5-1952-CEE1FB94A7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660" y="191055"/>
            <a:ext cx="1565263" cy="1565263"/>
          </a:xfrm>
          <a:prstGeom prst="rect">
            <a:avLst/>
          </a:prstGeom>
        </p:spPr>
      </p:pic>
      <p:pic>
        <p:nvPicPr>
          <p:cNvPr id="9" name="Imagen 8" descr="Logotipo&#10;&#10;Descripción generada automáticamente">
            <a:extLst>
              <a:ext uri="{FF2B5EF4-FFF2-40B4-BE49-F238E27FC236}">
                <a16:creationId xmlns:a16="http://schemas.microsoft.com/office/drawing/2014/main" id="{7AE83EED-B8C0-1B38-9D72-686FC20DD7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9691" y="206476"/>
            <a:ext cx="2135834" cy="2096035"/>
          </a:xfrm>
          <a:prstGeom prst="rect">
            <a:avLst/>
          </a:prstGeom>
        </p:spPr>
      </p:pic>
      <p:cxnSp>
        <p:nvCxnSpPr>
          <p:cNvPr id="11" name="Conector recto 10">
            <a:extLst>
              <a:ext uri="{FF2B5EF4-FFF2-40B4-BE49-F238E27FC236}">
                <a16:creationId xmlns:a16="http://schemas.microsoft.com/office/drawing/2014/main" id="{E47EA4AA-3D40-FFDA-1ECD-C13F24A3ACDE}"/>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 name="CuadroTexto 1">
            <a:extLst>
              <a:ext uri="{FF2B5EF4-FFF2-40B4-BE49-F238E27FC236}">
                <a16:creationId xmlns:a16="http://schemas.microsoft.com/office/drawing/2014/main" id="{132B2621-3EFF-E8A1-9C05-27C617A09342}"/>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sp>
        <p:nvSpPr>
          <p:cNvPr id="3" name="Rectángulo 2">
            <a:extLst>
              <a:ext uri="{FF2B5EF4-FFF2-40B4-BE49-F238E27FC236}">
                <a16:creationId xmlns:a16="http://schemas.microsoft.com/office/drawing/2014/main" id="{167CB44D-30A9-DD06-1873-F9993E09AF2F}"/>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10" name="Conector recto 9">
            <a:extLst>
              <a:ext uri="{FF2B5EF4-FFF2-40B4-BE49-F238E27FC236}">
                <a16:creationId xmlns:a16="http://schemas.microsoft.com/office/drawing/2014/main" id="{83CBBFF9-A635-0A50-9355-BBF72019E506}"/>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graphicFrame>
        <p:nvGraphicFramePr>
          <p:cNvPr id="12" name="Tabla 11">
            <a:extLst>
              <a:ext uri="{FF2B5EF4-FFF2-40B4-BE49-F238E27FC236}">
                <a16:creationId xmlns:a16="http://schemas.microsoft.com/office/drawing/2014/main" id="{5C7CF962-3B1B-6F14-E16B-7FA8E59DF290}"/>
              </a:ext>
            </a:extLst>
          </p:cNvPr>
          <p:cNvGraphicFramePr>
            <a:graphicFrameLocks noGrp="1"/>
          </p:cNvGraphicFramePr>
          <p:nvPr>
            <p:extLst>
              <p:ext uri="{D42A27DB-BD31-4B8C-83A1-F6EECF244321}">
                <p14:modId xmlns:p14="http://schemas.microsoft.com/office/powerpoint/2010/main" val="4003937590"/>
              </p:ext>
            </p:extLst>
          </p:nvPr>
        </p:nvGraphicFramePr>
        <p:xfrm>
          <a:off x="1882782" y="2054675"/>
          <a:ext cx="8265658" cy="1082362"/>
        </p:xfrm>
        <a:graphic>
          <a:graphicData uri="http://schemas.openxmlformats.org/drawingml/2006/table">
            <a:tbl>
              <a:tblPr/>
              <a:tblGrid>
                <a:gridCol w="1936566">
                  <a:extLst>
                    <a:ext uri="{9D8B030D-6E8A-4147-A177-3AD203B41FA5}">
                      <a16:colId xmlns:a16="http://schemas.microsoft.com/office/drawing/2014/main" val="2460735261"/>
                    </a:ext>
                  </a:extLst>
                </a:gridCol>
                <a:gridCol w="1985597">
                  <a:extLst>
                    <a:ext uri="{9D8B030D-6E8A-4147-A177-3AD203B41FA5}">
                      <a16:colId xmlns:a16="http://schemas.microsoft.com/office/drawing/2014/main" val="1409214933"/>
                    </a:ext>
                  </a:extLst>
                </a:gridCol>
                <a:gridCol w="2304712">
                  <a:extLst>
                    <a:ext uri="{9D8B030D-6E8A-4147-A177-3AD203B41FA5}">
                      <a16:colId xmlns:a16="http://schemas.microsoft.com/office/drawing/2014/main" val="1322034890"/>
                    </a:ext>
                  </a:extLst>
                </a:gridCol>
                <a:gridCol w="2038783">
                  <a:extLst>
                    <a:ext uri="{9D8B030D-6E8A-4147-A177-3AD203B41FA5}">
                      <a16:colId xmlns:a16="http://schemas.microsoft.com/office/drawing/2014/main" val="3166777563"/>
                    </a:ext>
                  </a:extLst>
                </a:gridCol>
              </a:tblGrid>
              <a:tr h="453893">
                <a:tc>
                  <a:txBody>
                    <a:bodyPr/>
                    <a:lstStyle/>
                    <a:p>
                      <a:pPr algn="ctr" fontAlgn="base"/>
                      <a:r>
                        <a:rPr lang="es-CO" sz="1000" b="0" i="0">
                          <a:solidFill>
                            <a:schemeClr val="tx1"/>
                          </a:solidFill>
                          <a:effectLst/>
                          <a:latin typeface="Arial" panose="020B0604020202020204" pitchFamily="34" charset="0"/>
                          <a:cs typeface="Arial" panose="020B0604020202020204" pitchFamily="34" charset="0"/>
                        </a:rPr>
                        <a:t>VARIABLE​</a:t>
                      </a:r>
                      <a:endParaRPr lang="es-CO" b="0" i="0">
                        <a:solidFill>
                          <a:schemeClr val="tx1"/>
                        </a:solidFill>
                        <a:effectLst/>
                        <a:latin typeface="Arial" panose="020B0604020202020204" pitchFamily="34" charset="0"/>
                        <a:cs typeface="Arial" panose="020B0604020202020204" pitchFamily="34" charset="0"/>
                      </a:endParaRPr>
                    </a:p>
                  </a:txBody>
                  <a:tcPr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2F0D9"/>
                    </a:solidFill>
                  </a:tcPr>
                </a:tc>
                <a:tc>
                  <a:txBody>
                    <a:bodyPr/>
                    <a:lstStyle/>
                    <a:p>
                      <a:pPr algn="ctr" fontAlgn="base"/>
                      <a:r>
                        <a:rPr lang="es-CO" sz="1000" b="0" i="0">
                          <a:solidFill>
                            <a:schemeClr val="tx1"/>
                          </a:solidFill>
                          <a:effectLst/>
                          <a:latin typeface="Arial" panose="020B0604020202020204" pitchFamily="34" charset="0"/>
                          <a:cs typeface="Arial" panose="020B0604020202020204" pitchFamily="34" charset="0"/>
                        </a:rPr>
                        <a:t>META: ENERO- DICIEMBRE  2025​</a:t>
                      </a:r>
                      <a:endParaRPr lang="es-CO" b="0" i="0">
                        <a:solidFill>
                          <a:schemeClr val="tx1"/>
                        </a:solidFill>
                        <a:effectLst/>
                        <a:latin typeface="Arial" panose="020B0604020202020204" pitchFamily="34" charset="0"/>
                        <a:cs typeface="Arial" panose="020B0604020202020204" pitchFamily="34" charset="0"/>
                      </a:endParaRPr>
                    </a:p>
                  </a:txBody>
                  <a:tcPr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2F0D9"/>
                    </a:solidFill>
                  </a:tcPr>
                </a:tc>
                <a:tc>
                  <a:txBody>
                    <a:bodyPr/>
                    <a:lstStyle/>
                    <a:p>
                      <a:pPr algn="ctr" fontAlgn="base"/>
                      <a:r>
                        <a:rPr lang="es-CO" sz="1000" b="0" i="0">
                          <a:solidFill>
                            <a:schemeClr val="tx1"/>
                          </a:solidFill>
                          <a:effectLst/>
                          <a:latin typeface="Arial" panose="020B0604020202020204" pitchFamily="34" charset="0"/>
                          <a:cs typeface="Arial" panose="020B0604020202020204" pitchFamily="34" charset="0"/>
                        </a:rPr>
                        <a:t> LOGRADO​</a:t>
                      </a:r>
                      <a:endParaRPr lang="es-CO" b="0" i="0">
                        <a:solidFill>
                          <a:schemeClr val="tx1"/>
                        </a:solidFill>
                        <a:effectLst/>
                        <a:latin typeface="Arial" panose="020B0604020202020204" pitchFamily="34" charset="0"/>
                        <a:cs typeface="Arial" panose="020B0604020202020204" pitchFamily="34" charset="0"/>
                      </a:endParaRPr>
                    </a:p>
                  </a:txBody>
                  <a:tcPr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2F0D9"/>
                    </a:solidFill>
                  </a:tcPr>
                </a:tc>
                <a:tc>
                  <a:txBody>
                    <a:bodyPr/>
                    <a:lstStyle/>
                    <a:p>
                      <a:pPr algn="ctr" fontAlgn="base"/>
                      <a:r>
                        <a:rPr lang="es-CO" sz="1000" b="0" i="0">
                          <a:solidFill>
                            <a:schemeClr val="tx1"/>
                          </a:solidFill>
                          <a:effectLst/>
                          <a:latin typeface="Arial" panose="020B0604020202020204" pitchFamily="34" charset="0"/>
                          <a:cs typeface="Arial" panose="020B0604020202020204" pitchFamily="34" charset="0"/>
                        </a:rPr>
                        <a:t>%CUMPLIMIENTO​</a:t>
                      </a:r>
                      <a:endParaRPr lang="es-CO" b="0" i="0">
                        <a:solidFill>
                          <a:schemeClr val="tx1"/>
                        </a:solidFill>
                        <a:effectLst/>
                        <a:latin typeface="Arial" panose="020B0604020202020204" pitchFamily="34" charset="0"/>
                        <a:cs typeface="Arial" panose="020B0604020202020204" pitchFamily="34" charset="0"/>
                      </a:endParaRPr>
                    </a:p>
                  </a:txBody>
                  <a:tcPr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2F0D9"/>
                    </a:solidFill>
                  </a:tcPr>
                </a:tc>
                <a:extLst>
                  <a:ext uri="{0D108BD9-81ED-4DB2-BD59-A6C34878D82A}">
                    <a16:rowId xmlns:a16="http://schemas.microsoft.com/office/drawing/2014/main" val="3801176375"/>
                  </a:ext>
                </a:extLst>
              </a:tr>
              <a:tr h="628469">
                <a:tc>
                  <a:txBody>
                    <a:bodyPr/>
                    <a:lstStyle/>
                    <a:p>
                      <a:pPr algn="ctr" fontAlgn="base"/>
                      <a:r>
                        <a:rPr lang="es-MX" sz="1000" b="0" i="0">
                          <a:solidFill>
                            <a:schemeClr val="tx1"/>
                          </a:solidFill>
                          <a:effectLst/>
                          <a:latin typeface="Arial" panose="020B0604020202020204" pitchFamily="34" charset="0"/>
                          <a:cs typeface="Arial" panose="020B0604020202020204" pitchFamily="34" charset="0"/>
                        </a:rPr>
                        <a:t>ACTIVIDAD 4. VALOR ACTAS EJECUTORIADAS​</a:t>
                      </a:r>
                      <a:endParaRPr lang="es-MX" b="0" i="0">
                        <a:solidFill>
                          <a:schemeClr val="tx1"/>
                        </a:solidFill>
                        <a:effectLst/>
                        <a:latin typeface="Arial" panose="020B0604020202020204" pitchFamily="34" charset="0"/>
                        <a:cs typeface="Arial" panose="020B0604020202020204" pitchFamily="34" charset="0"/>
                      </a:endParaRP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2F0D9"/>
                    </a:solidFill>
                  </a:tcPr>
                </a:tc>
                <a:tc>
                  <a:txBody>
                    <a:bodyPr/>
                    <a:lstStyle/>
                    <a:p>
                      <a:pPr algn="ctr" fontAlgn="base"/>
                      <a:r>
                        <a:rPr lang="es-CO" sz="1200" b="0" i="0" dirty="0">
                          <a:solidFill>
                            <a:schemeClr val="tx1"/>
                          </a:solidFill>
                          <a:effectLst/>
                          <a:latin typeface="Arial" panose="020B0604020202020204" pitchFamily="34" charset="0"/>
                          <a:cs typeface="Arial" panose="020B0604020202020204" pitchFamily="34" charset="0"/>
                        </a:rPr>
                        <a:t>$ 3.533.200.000​</a:t>
                      </a:r>
                      <a:endParaRPr lang="es-CO" b="0" i="0" dirty="0">
                        <a:solidFill>
                          <a:schemeClr val="tx1"/>
                        </a:solidFill>
                        <a:effectLst/>
                        <a:latin typeface="Arial" panose="020B0604020202020204" pitchFamily="34" charset="0"/>
                        <a:cs typeface="Arial" panose="020B0604020202020204" pitchFamily="34" charset="0"/>
                      </a:endParaRP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2F0D9"/>
                    </a:solidFill>
                  </a:tcPr>
                </a:tc>
                <a:tc>
                  <a:txBody>
                    <a:bodyPr/>
                    <a:lstStyle/>
                    <a:p>
                      <a:pPr algn="l" fontAlgn="base"/>
                      <a:r>
                        <a:rPr lang="es-CO" sz="1200" b="0" i="0">
                          <a:solidFill>
                            <a:schemeClr val="tx1"/>
                          </a:solidFill>
                          <a:effectLst/>
                          <a:latin typeface="Arial" panose="020B0604020202020204" pitchFamily="34" charset="0"/>
                          <a:cs typeface="Arial" panose="020B0604020202020204" pitchFamily="34" charset="0"/>
                        </a:rPr>
                        <a:t>$ </a:t>
                      </a:r>
                      <a:r>
                        <a:rPr lang="es-CO" sz="1200" b="0" i="0" u="none" strike="noStrike">
                          <a:solidFill>
                            <a:schemeClr val="tx1"/>
                          </a:solidFill>
                          <a:effectLst/>
                          <a:latin typeface="Arial" panose="020B0604020202020204" pitchFamily="34" charset="0"/>
                          <a:cs typeface="Arial" panose="020B0604020202020204" pitchFamily="34" charset="0"/>
                        </a:rPr>
                        <a:t>3.820.790.400</a:t>
                      </a:r>
                      <a:r>
                        <a:rPr lang="es-CO" sz="1200" b="0" i="0">
                          <a:solidFill>
                            <a:schemeClr val="tx1"/>
                          </a:solidFill>
                          <a:effectLst/>
                          <a:latin typeface="Arial" panose="020B0604020202020204" pitchFamily="34" charset="0"/>
                          <a:cs typeface="Arial" panose="020B0604020202020204" pitchFamily="34" charset="0"/>
                        </a:rPr>
                        <a:t>​</a:t>
                      </a:r>
                      <a:endParaRPr lang="es-CO" b="0" i="0">
                        <a:solidFill>
                          <a:schemeClr val="tx1"/>
                        </a:solidFill>
                        <a:effectLst/>
                        <a:latin typeface="Arial" panose="020B0604020202020204" pitchFamily="34" charset="0"/>
                        <a:cs typeface="Arial" panose="020B0604020202020204" pitchFamily="34" charset="0"/>
                      </a:endParaRPr>
                    </a:p>
                    <a:p>
                      <a:pPr algn="l" fontAlgn="base"/>
                      <a:r>
                        <a:rPr lang="es-CO" sz="1200" b="0" i="0">
                          <a:solidFill>
                            <a:schemeClr val="tx1"/>
                          </a:solidFill>
                          <a:effectLst/>
                          <a:latin typeface="Arial" panose="020B0604020202020204" pitchFamily="34" charset="0"/>
                          <a:cs typeface="Arial" panose="020B0604020202020204" pitchFamily="34" charset="0"/>
                        </a:rPr>
                        <a:t>​</a:t>
                      </a:r>
                      <a:endParaRPr lang="es-CO" b="0" i="0">
                        <a:solidFill>
                          <a:schemeClr val="tx1"/>
                        </a:solidFill>
                        <a:effectLst/>
                        <a:latin typeface="Arial" panose="020B0604020202020204" pitchFamily="34" charset="0"/>
                        <a:cs typeface="Arial" panose="020B0604020202020204" pitchFamily="34" charset="0"/>
                      </a:endParaRP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2F0D9"/>
                    </a:solidFill>
                  </a:tcPr>
                </a:tc>
                <a:tc>
                  <a:txBody>
                    <a:bodyPr/>
                    <a:lstStyle/>
                    <a:p>
                      <a:pPr algn="ctr" fontAlgn="base"/>
                      <a:r>
                        <a:rPr lang="es-CO" sz="1100" b="1" i="0" dirty="0">
                          <a:solidFill>
                            <a:schemeClr val="tx1"/>
                          </a:solidFill>
                          <a:effectLst/>
                          <a:latin typeface="Arial" panose="020B0604020202020204" pitchFamily="34" charset="0"/>
                          <a:cs typeface="Arial" panose="020B0604020202020204" pitchFamily="34" charset="0"/>
                        </a:rPr>
                        <a:t>108.13%</a:t>
                      </a:r>
                      <a:r>
                        <a:rPr lang="es-CO" sz="1100" b="0" i="0" dirty="0">
                          <a:solidFill>
                            <a:schemeClr val="tx1"/>
                          </a:solidFill>
                          <a:effectLst/>
                          <a:latin typeface="Arial" panose="020B0604020202020204" pitchFamily="34" charset="0"/>
                          <a:cs typeface="Arial" panose="020B0604020202020204" pitchFamily="34" charset="0"/>
                        </a:rPr>
                        <a:t>​</a:t>
                      </a:r>
                      <a:endParaRPr lang="es-CO" b="0" i="0" dirty="0">
                        <a:solidFill>
                          <a:schemeClr val="tx1"/>
                        </a:solidFill>
                        <a:effectLst/>
                        <a:latin typeface="Arial" panose="020B0604020202020204" pitchFamily="34" charset="0"/>
                        <a:cs typeface="Arial" panose="020B0604020202020204" pitchFamily="34" charset="0"/>
                      </a:endParaRP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2F0D9"/>
                    </a:solidFill>
                  </a:tcPr>
                </a:tc>
                <a:extLst>
                  <a:ext uri="{0D108BD9-81ED-4DB2-BD59-A6C34878D82A}">
                    <a16:rowId xmlns:a16="http://schemas.microsoft.com/office/drawing/2014/main" val="3971179158"/>
                  </a:ext>
                </a:extLst>
              </a:tr>
            </a:tbl>
          </a:graphicData>
        </a:graphic>
      </p:graphicFrame>
      <p:graphicFrame>
        <p:nvGraphicFramePr>
          <p:cNvPr id="13" name="Gráfico 12">
            <a:extLst>
              <a:ext uri="{FF2B5EF4-FFF2-40B4-BE49-F238E27FC236}">
                <a16:creationId xmlns:a16="http://schemas.microsoft.com/office/drawing/2014/main" id="{D8BE870C-10E9-E6B5-DEF0-16633F90B3BB}"/>
              </a:ext>
            </a:extLst>
          </p:cNvPr>
          <p:cNvGraphicFramePr/>
          <p:nvPr>
            <p:extLst>
              <p:ext uri="{D42A27DB-BD31-4B8C-83A1-F6EECF244321}">
                <p14:modId xmlns:p14="http://schemas.microsoft.com/office/powerpoint/2010/main" val="698553220"/>
              </p:ext>
            </p:extLst>
          </p:nvPr>
        </p:nvGraphicFramePr>
        <p:xfrm>
          <a:off x="1713345" y="3480289"/>
          <a:ext cx="8128000" cy="295903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3498420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9370098-0DA3-4AA1-A8B7-68796DF5329F}"/>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88A59C76-15C7-44FC-83C5-C4716FBA7318}"/>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38C57BB9-BF33-35A5-1952-CEE1FB94A7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660" y="191055"/>
            <a:ext cx="1565263" cy="1565263"/>
          </a:xfrm>
          <a:prstGeom prst="rect">
            <a:avLst/>
          </a:prstGeom>
        </p:spPr>
      </p:pic>
      <p:pic>
        <p:nvPicPr>
          <p:cNvPr id="9" name="Imagen 8" descr="Logotipo&#10;&#10;Descripción generada automáticamente">
            <a:extLst>
              <a:ext uri="{FF2B5EF4-FFF2-40B4-BE49-F238E27FC236}">
                <a16:creationId xmlns:a16="http://schemas.microsoft.com/office/drawing/2014/main" id="{7AE83EED-B8C0-1B38-9D72-686FC20DD7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9691" y="206476"/>
            <a:ext cx="2135834" cy="2096035"/>
          </a:xfrm>
          <a:prstGeom prst="rect">
            <a:avLst/>
          </a:prstGeom>
        </p:spPr>
      </p:pic>
      <p:cxnSp>
        <p:nvCxnSpPr>
          <p:cNvPr id="11" name="Conector recto 10">
            <a:extLst>
              <a:ext uri="{FF2B5EF4-FFF2-40B4-BE49-F238E27FC236}">
                <a16:creationId xmlns:a16="http://schemas.microsoft.com/office/drawing/2014/main" id="{E47EA4AA-3D40-FFDA-1ECD-C13F24A3ACDE}"/>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3" name="CuadroTexto 2">
            <a:extLst>
              <a:ext uri="{FF2B5EF4-FFF2-40B4-BE49-F238E27FC236}">
                <a16:creationId xmlns:a16="http://schemas.microsoft.com/office/drawing/2014/main" id="{999BE62A-7BB3-9611-0F1C-5E662B4B8799}"/>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graphicFrame>
        <p:nvGraphicFramePr>
          <p:cNvPr id="8" name="Objeto 7">
            <a:extLst>
              <a:ext uri="{FF2B5EF4-FFF2-40B4-BE49-F238E27FC236}">
                <a16:creationId xmlns:a16="http://schemas.microsoft.com/office/drawing/2014/main" id="{6E31FF1B-D5DF-2DA2-32FC-841DC4392802}"/>
              </a:ext>
            </a:extLst>
          </p:cNvPr>
          <p:cNvGraphicFramePr>
            <a:graphicFrameLocks noChangeAspect="1"/>
          </p:cNvGraphicFramePr>
          <p:nvPr>
            <p:extLst>
              <p:ext uri="{D42A27DB-BD31-4B8C-83A1-F6EECF244321}">
                <p14:modId xmlns:p14="http://schemas.microsoft.com/office/powerpoint/2010/main" val="1388680263"/>
              </p:ext>
            </p:extLst>
          </p:nvPr>
        </p:nvGraphicFramePr>
        <p:xfrm>
          <a:off x="1918044" y="1192639"/>
          <a:ext cx="7704131" cy="2449450"/>
        </p:xfrm>
        <a:graphic>
          <a:graphicData uri="http://schemas.openxmlformats.org/presentationml/2006/ole">
            <mc:AlternateContent xmlns:mc="http://schemas.openxmlformats.org/markup-compatibility/2006">
              <mc:Choice xmlns:v="urn:schemas-microsoft-com:vml" Requires="v">
                <p:oleObj name="Worksheet" r:id="rId4" imgW="5381732" imgH="1990659" progId="Excel.Sheet.12">
                  <p:embed/>
                </p:oleObj>
              </mc:Choice>
              <mc:Fallback>
                <p:oleObj name="Worksheet" r:id="rId4" imgW="5381732" imgH="1990659" progId="Excel.Sheet.12">
                  <p:embed/>
                  <p:pic>
                    <p:nvPicPr>
                      <p:cNvPr id="8" name="Objeto 7">
                        <a:extLst>
                          <a:ext uri="{FF2B5EF4-FFF2-40B4-BE49-F238E27FC236}">
                            <a16:creationId xmlns:a16="http://schemas.microsoft.com/office/drawing/2014/main" id="{6E31FF1B-D5DF-2DA2-32FC-841DC4392802}"/>
                          </a:ext>
                        </a:extLst>
                      </p:cNvPr>
                      <p:cNvPicPr/>
                      <p:nvPr/>
                    </p:nvPicPr>
                    <p:blipFill>
                      <a:blip r:embed="rId5"/>
                      <a:stretch>
                        <a:fillRect/>
                      </a:stretch>
                    </p:blipFill>
                    <p:spPr>
                      <a:xfrm>
                        <a:off x="1918044" y="1192639"/>
                        <a:ext cx="7704131" cy="2449450"/>
                      </a:xfrm>
                      <a:prstGeom prst="rect">
                        <a:avLst/>
                      </a:prstGeom>
                    </p:spPr>
                  </p:pic>
                </p:oleObj>
              </mc:Fallback>
            </mc:AlternateContent>
          </a:graphicData>
        </a:graphic>
      </p:graphicFrame>
      <p:graphicFrame>
        <p:nvGraphicFramePr>
          <p:cNvPr id="10" name="Gráfico 9">
            <a:extLst>
              <a:ext uri="{FF2B5EF4-FFF2-40B4-BE49-F238E27FC236}">
                <a16:creationId xmlns:a16="http://schemas.microsoft.com/office/drawing/2014/main" id="{55A050ED-EF0C-9099-B9AB-393CB774B90A}"/>
              </a:ext>
            </a:extLst>
          </p:cNvPr>
          <p:cNvGraphicFramePr/>
          <p:nvPr>
            <p:extLst>
              <p:ext uri="{D42A27DB-BD31-4B8C-83A1-F6EECF244321}">
                <p14:modId xmlns:p14="http://schemas.microsoft.com/office/powerpoint/2010/main" val="3104421885"/>
              </p:ext>
            </p:extLst>
          </p:nvPr>
        </p:nvGraphicFramePr>
        <p:xfrm>
          <a:off x="1882782" y="3725021"/>
          <a:ext cx="8128000" cy="2732707"/>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8558456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9370098-0DA3-4AA1-A8B7-68796DF5329F}"/>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88A59C76-15C7-44FC-83C5-C4716FBA7318}"/>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38C57BB9-BF33-35A5-1952-CEE1FB94A7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9491" y="315862"/>
            <a:ext cx="1152833" cy="1152833"/>
          </a:xfrm>
          <a:prstGeom prst="rect">
            <a:avLst/>
          </a:prstGeom>
        </p:spPr>
      </p:pic>
      <p:pic>
        <p:nvPicPr>
          <p:cNvPr id="9" name="Imagen 8" descr="Logotipo&#10;&#10;Descripción generada automáticamente">
            <a:extLst>
              <a:ext uri="{FF2B5EF4-FFF2-40B4-BE49-F238E27FC236}">
                <a16:creationId xmlns:a16="http://schemas.microsoft.com/office/drawing/2014/main" id="{7AE83EED-B8C0-1B38-9D72-686FC20DD7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9691" y="206476"/>
            <a:ext cx="2135834" cy="2096035"/>
          </a:xfrm>
          <a:prstGeom prst="rect">
            <a:avLst/>
          </a:prstGeom>
        </p:spPr>
      </p:pic>
      <p:cxnSp>
        <p:nvCxnSpPr>
          <p:cNvPr id="11" name="Conector recto 10">
            <a:extLst>
              <a:ext uri="{FF2B5EF4-FFF2-40B4-BE49-F238E27FC236}">
                <a16:creationId xmlns:a16="http://schemas.microsoft.com/office/drawing/2014/main" id="{E47EA4AA-3D40-FFDA-1ECD-C13F24A3ACDE}"/>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5" name="CuadroTexto 4">
            <a:extLst>
              <a:ext uri="{FF2B5EF4-FFF2-40B4-BE49-F238E27FC236}">
                <a16:creationId xmlns:a16="http://schemas.microsoft.com/office/drawing/2014/main" id="{205CA9C7-8814-145C-574D-51F634ABD707}"/>
              </a:ext>
            </a:extLst>
          </p:cNvPr>
          <p:cNvSpPr txBox="1"/>
          <p:nvPr/>
        </p:nvSpPr>
        <p:spPr>
          <a:xfrm>
            <a:off x="997199" y="1773870"/>
            <a:ext cx="6096000" cy="369332"/>
          </a:xfrm>
          <a:prstGeom prst="rect">
            <a:avLst/>
          </a:prstGeom>
          <a:noFill/>
        </p:spPr>
        <p:txBody>
          <a:bodyPr wrap="square">
            <a:spAutoFit/>
          </a:bodyPr>
          <a:lstStyle/>
          <a:p>
            <a:pPr algn="just"/>
            <a:r>
              <a:rPr lang="es-CO" sz="1800">
                <a:latin typeface="Arial" panose="020B0604020202020204" pitchFamily="34" charset="0"/>
                <a:cs typeface="Arial" panose="020B0604020202020204" pitchFamily="34" charset="0"/>
              </a:rPr>
              <a:t>2. Himno de Colombia.</a:t>
            </a:r>
          </a:p>
        </p:txBody>
      </p:sp>
      <p:sp>
        <p:nvSpPr>
          <p:cNvPr id="8" name="CuadroTexto 7">
            <a:extLst>
              <a:ext uri="{FF2B5EF4-FFF2-40B4-BE49-F238E27FC236}">
                <a16:creationId xmlns:a16="http://schemas.microsoft.com/office/drawing/2014/main" id="{8B08063F-4ABE-AF39-9B04-844F65EAE5F1}"/>
              </a:ext>
            </a:extLst>
          </p:cNvPr>
          <p:cNvSpPr txBox="1"/>
          <p:nvPr/>
        </p:nvSpPr>
        <p:spPr>
          <a:xfrm>
            <a:off x="997199" y="3975009"/>
            <a:ext cx="8154696" cy="369332"/>
          </a:xfrm>
          <a:prstGeom prst="rect">
            <a:avLst/>
          </a:prstGeom>
          <a:noFill/>
        </p:spPr>
        <p:txBody>
          <a:bodyPr wrap="square">
            <a:spAutoFit/>
          </a:bodyPr>
          <a:lstStyle/>
          <a:p>
            <a:pPr algn="just"/>
            <a:r>
              <a:rPr lang="es-CO">
                <a:latin typeface="Arial" panose="020B0604020202020204" pitchFamily="34" charset="0"/>
                <a:cs typeface="Arial" panose="020B0604020202020204" pitchFamily="34" charset="0"/>
              </a:rPr>
              <a:t>3. Presentación de bienvenida por parte del Director General DIAN</a:t>
            </a:r>
            <a:endParaRPr lang="es-CO" sz="1800">
              <a:latin typeface="Arial" panose="020B0604020202020204" pitchFamily="34" charset="0"/>
              <a:cs typeface="Arial" panose="020B0604020202020204" pitchFamily="34" charset="0"/>
            </a:endParaRPr>
          </a:p>
        </p:txBody>
      </p:sp>
      <p:sp>
        <p:nvSpPr>
          <p:cNvPr id="10" name="CuadroTexto 9">
            <a:extLst>
              <a:ext uri="{FF2B5EF4-FFF2-40B4-BE49-F238E27FC236}">
                <a16:creationId xmlns:a16="http://schemas.microsoft.com/office/drawing/2014/main" id="{19448A6A-DE60-B01F-DFB9-2383C0DBB67E}"/>
              </a:ext>
            </a:extLst>
          </p:cNvPr>
          <p:cNvSpPr txBox="1"/>
          <p:nvPr/>
        </p:nvSpPr>
        <p:spPr>
          <a:xfrm>
            <a:off x="1172986" y="2547464"/>
            <a:ext cx="6096000" cy="923330"/>
          </a:xfrm>
          <a:prstGeom prst="rect">
            <a:avLst/>
          </a:prstGeom>
          <a:noFill/>
        </p:spPr>
        <p:txBody>
          <a:bodyPr wrap="square">
            <a:spAutoFit/>
          </a:bodyPr>
          <a:lstStyle/>
          <a:p>
            <a:r>
              <a:rPr lang="es-CO">
                <a:hlinkClick r:id="rId4"/>
              </a:rPr>
              <a:t>https://www.youtube.com/watch?v=SrvKADxxsqg&amp;list=RDSrvKADxxsqg&amp;start_radio=1</a:t>
            </a:r>
            <a:endParaRPr lang="es-CO"/>
          </a:p>
          <a:p>
            <a:endParaRPr lang="es-CO"/>
          </a:p>
        </p:txBody>
      </p:sp>
    </p:spTree>
    <p:extLst>
      <p:ext uri="{BB962C8B-B14F-4D97-AF65-F5344CB8AC3E}">
        <p14:creationId xmlns:p14="http://schemas.microsoft.com/office/powerpoint/2010/main" val="30366675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9370098-0DA3-4AA1-A8B7-68796DF5329F}"/>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88A59C76-15C7-44FC-83C5-C4716FBA7318}"/>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38C57BB9-BF33-35A5-1952-CEE1FB94A7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660" y="191055"/>
            <a:ext cx="1565263" cy="1565263"/>
          </a:xfrm>
          <a:prstGeom prst="rect">
            <a:avLst/>
          </a:prstGeom>
        </p:spPr>
      </p:pic>
      <p:pic>
        <p:nvPicPr>
          <p:cNvPr id="9" name="Imagen 8" descr="Logotipo&#10;&#10;Descripción generada automáticamente">
            <a:extLst>
              <a:ext uri="{FF2B5EF4-FFF2-40B4-BE49-F238E27FC236}">
                <a16:creationId xmlns:a16="http://schemas.microsoft.com/office/drawing/2014/main" id="{7AE83EED-B8C0-1B38-9D72-686FC20DD7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9691" y="206476"/>
            <a:ext cx="2135834" cy="2096035"/>
          </a:xfrm>
          <a:prstGeom prst="rect">
            <a:avLst/>
          </a:prstGeom>
        </p:spPr>
      </p:pic>
      <p:cxnSp>
        <p:nvCxnSpPr>
          <p:cNvPr id="11" name="Conector recto 10">
            <a:extLst>
              <a:ext uri="{FF2B5EF4-FFF2-40B4-BE49-F238E27FC236}">
                <a16:creationId xmlns:a16="http://schemas.microsoft.com/office/drawing/2014/main" id="{E47EA4AA-3D40-FFDA-1ECD-C13F24A3ACDE}"/>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3" name="CuadroTexto 2">
            <a:extLst>
              <a:ext uri="{FF2B5EF4-FFF2-40B4-BE49-F238E27FC236}">
                <a16:creationId xmlns:a16="http://schemas.microsoft.com/office/drawing/2014/main" id="{999BE62A-7BB3-9611-0F1C-5E662B4B8799}"/>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sp>
        <p:nvSpPr>
          <p:cNvPr id="5" name="CuadroTexto 4">
            <a:extLst>
              <a:ext uri="{FF2B5EF4-FFF2-40B4-BE49-F238E27FC236}">
                <a16:creationId xmlns:a16="http://schemas.microsoft.com/office/drawing/2014/main" id="{57FB5D85-9B44-038A-EFC2-4F383B05117B}"/>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graphicFrame>
        <p:nvGraphicFramePr>
          <p:cNvPr id="13" name="Gráfico 12">
            <a:extLst>
              <a:ext uri="{FF2B5EF4-FFF2-40B4-BE49-F238E27FC236}">
                <a16:creationId xmlns:a16="http://schemas.microsoft.com/office/drawing/2014/main" id="{2872FFD8-FCEE-4835-E33B-C06A413A6D42}"/>
              </a:ext>
            </a:extLst>
          </p:cNvPr>
          <p:cNvGraphicFramePr/>
          <p:nvPr>
            <p:extLst>
              <p:ext uri="{D42A27DB-BD31-4B8C-83A1-F6EECF244321}">
                <p14:modId xmlns:p14="http://schemas.microsoft.com/office/powerpoint/2010/main" val="562517334"/>
              </p:ext>
            </p:extLst>
          </p:nvPr>
        </p:nvGraphicFramePr>
        <p:xfrm>
          <a:off x="735592" y="2377314"/>
          <a:ext cx="4780306" cy="345605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Gráfico 13">
            <a:extLst>
              <a:ext uri="{FF2B5EF4-FFF2-40B4-BE49-F238E27FC236}">
                <a16:creationId xmlns:a16="http://schemas.microsoft.com/office/drawing/2014/main" id="{D6957CD6-26F4-6733-7C27-F64B184958D6}"/>
              </a:ext>
            </a:extLst>
          </p:cNvPr>
          <p:cNvGraphicFramePr/>
          <p:nvPr>
            <p:extLst>
              <p:ext uri="{D42A27DB-BD31-4B8C-83A1-F6EECF244321}">
                <p14:modId xmlns:p14="http://schemas.microsoft.com/office/powerpoint/2010/main" val="478918776"/>
              </p:ext>
            </p:extLst>
          </p:nvPr>
        </p:nvGraphicFramePr>
        <p:xfrm>
          <a:off x="5952814" y="2377314"/>
          <a:ext cx="5503594" cy="3456052"/>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4614841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9370098-0DA3-4AA1-A8B7-68796DF5329F}"/>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88A59C76-15C7-44FC-83C5-C4716FBA7318}"/>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38C57BB9-BF33-35A5-1952-CEE1FB94A7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660" y="191055"/>
            <a:ext cx="1565263" cy="1565263"/>
          </a:xfrm>
          <a:prstGeom prst="rect">
            <a:avLst/>
          </a:prstGeom>
        </p:spPr>
      </p:pic>
      <p:pic>
        <p:nvPicPr>
          <p:cNvPr id="9" name="Imagen 8" descr="Logotipo&#10;&#10;Descripción generada automáticamente">
            <a:extLst>
              <a:ext uri="{FF2B5EF4-FFF2-40B4-BE49-F238E27FC236}">
                <a16:creationId xmlns:a16="http://schemas.microsoft.com/office/drawing/2014/main" id="{7AE83EED-B8C0-1B38-9D72-686FC20DD7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9691" y="206476"/>
            <a:ext cx="2135834" cy="2096035"/>
          </a:xfrm>
          <a:prstGeom prst="rect">
            <a:avLst/>
          </a:prstGeom>
        </p:spPr>
      </p:pic>
      <p:cxnSp>
        <p:nvCxnSpPr>
          <p:cNvPr id="11" name="Conector recto 10">
            <a:extLst>
              <a:ext uri="{FF2B5EF4-FFF2-40B4-BE49-F238E27FC236}">
                <a16:creationId xmlns:a16="http://schemas.microsoft.com/office/drawing/2014/main" id="{E47EA4AA-3D40-FFDA-1ECD-C13F24A3ACDE}"/>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 name="Título 4">
            <a:extLst>
              <a:ext uri="{FF2B5EF4-FFF2-40B4-BE49-F238E27FC236}">
                <a16:creationId xmlns:a16="http://schemas.microsoft.com/office/drawing/2014/main" id="{D5F2EE1D-0B88-08E7-04FA-1E9E2905B1CA}"/>
              </a:ext>
            </a:extLst>
          </p:cNvPr>
          <p:cNvSpPr txBox="1">
            <a:spLocks/>
          </p:cNvSpPr>
          <p:nvPr/>
        </p:nvSpPr>
        <p:spPr>
          <a:xfrm>
            <a:off x="831850" y="2422797"/>
            <a:ext cx="10515600" cy="150018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s-CO" sz="4800" b="1">
                <a:latin typeface="Arial" panose="020B0604020202020204" pitchFamily="34" charset="0"/>
                <a:cs typeface="Arial" panose="020B0604020202020204" pitchFamily="34" charset="0"/>
              </a:rPr>
              <a:t>Proceso: Cumplimiento de obligaciones tributarias.</a:t>
            </a:r>
          </a:p>
        </p:txBody>
      </p:sp>
      <p:sp>
        <p:nvSpPr>
          <p:cNvPr id="3" name="Marcador de texto 5">
            <a:extLst>
              <a:ext uri="{FF2B5EF4-FFF2-40B4-BE49-F238E27FC236}">
                <a16:creationId xmlns:a16="http://schemas.microsoft.com/office/drawing/2014/main" id="{8EA0BF50-F7F7-A2DC-E19D-C918AF713D6D}"/>
              </a:ext>
            </a:extLst>
          </p:cNvPr>
          <p:cNvSpPr txBox="1">
            <a:spLocks/>
          </p:cNvSpPr>
          <p:nvPr/>
        </p:nvSpPr>
        <p:spPr>
          <a:xfrm>
            <a:off x="795020" y="4182347"/>
            <a:ext cx="10515600" cy="8441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s-CO" b="1">
                <a:solidFill>
                  <a:schemeClr val="accent1">
                    <a:lumMod val="50000"/>
                  </a:schemeClr>
                </a:solidFill>
                <a:latin typeface="Arial" panose="020B0604020202020204" pitchFamily="34" charset="0"/>
                <a:cs typeface="Arial" panose="020B0604020202020204" pitchFamily="34" charset="0"/>
              </a:rPr>
              <a:t>División de Cobranzas y Recaudo: Administración de cartera y recaudo y devoluciones.  </a:t>
            </a:r>
          </a:p>
        </p:txBody>
      </p:sp>
    </p:spTree>
    <p:extLst>
      <p:ext uri="{BB962C8B-B14F-4D97-AF65-F5344CB8AC3E}">
        <p14:creationId xmlns:p14="http://schemas.microsoft.com/office/powerpoint/2010/main" val="28907239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9370098-0DA3-4AA1-A8B7-68796DF5329F}"/>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88A59C76-15C7-44FC-83C5-C4716FBA7318}"/>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38C57BB9-BF33-35A5-1952-CEE1FB94A7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660" y="191055"/>
            <a:ext cx="1565263" cy="1565263"/>
          </a:xfrm>
          <a:prstGeom prst="rect">
            <a:avLst/>
          </a:prstGeom>
        </p:spPr>
      </p:pic>
      <p:pic>
        <p:nvPicPr>
          <p:cNvPr id="9" name="Imagen 8" descr="Logotipo&#10;&#10;Descripción generada automáticamente">
            <a:extLst>
              <a:ext uri="{FF2B5EF4-FFF2-40B4-BE49-F238E27FC236}">
                <a16:creationId xmlns:a16="http://schemas.microsoft.com/office/drawing/2014/main" id="{7AE83EED-B8C0-1B38-9D72-686FC20DD7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11959" y="169668"/>
            <a:ext cx="2135834" cy="2096035"/>
          </a:xfrm>
          <a:prstGeom prst="rect">
            <a:avLst/>
          </a:prstGeom>
        </p:spPr>
      </p:pic>
      <p:cxnSp>
        <p:nvCxnSpPr>
          <p:cNvPr id="11" name="Conector recto 10">
            <a:extLst>
              <a:ext uri="{FF2B5EF4-FFF2-40B4-BE49-F238E27FC236}">
                <a16:creationId xmlns:a16="http://schemas.microsoft.com/office/drawing/2014/main" id="{E47EA4AA-3D40-FFDA-1ECD-C13F24A3ACDE}"/>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3CF57C00-653F-A3CD-F00B-451F7663F731}"/>
              </a:ext>
            </a:extLst>
          </p:cNvPr>
          <p:cNvSpPr txBox="1"/>
          <p:nvPr/>
        </p:nvSpPr>
        <p:spPr>
          <a:xfrm>
            <a:off x="1468582" y="1579013"/>
            <a:ext cx="6404402" cy="192360"/>
          </a:xfrm>
          <a:prstGeom prst="rect">
            <a:avLst/>
          </a:prstGeom>
          <a:noFill/>
        </p:spPr>
        <p:txBody>
          <a:bodyPr wrap="square" lIns="0" tIns="0" rIns="0" bIns="0" anchor="t">
            <a:spAutoFit/>
          </a:bodyPr>
          <a:lstStyle/>
          <a:p>
            <a:pPr algn="ctr"/>
            <a:r>
              <a:rPr sz="1250" b="1" i="0" spc="220">
                <a:solidFill>
                  <a:srgbClr val="E0A93B"/>
                </a:solidFill>
                <a:latin typeface="Arial"/>
              </a:rPr>
              <a:t>DIVISIÓN DE RECAUDO Y COBRANZAS · DATOS 2025</a:t>
            </a:r>
          </a:p>
        </p:txBody>
      </p:sp>
      <p:sp>
        <p:nvSpPr>
          <p:cNvPr id="44" name="TextBox 2">
            <a:extLst>
              <a:ext uri="{FF2B5EF4-FFF2-40B4-BE49-F238E27FC236}">
                <a16:creationId xmlns:a16="http://schemas.microsoft.com/office/drawing/2014/main" id="{D067659D-1B7E-0102-ED6D-9C0B7CEB82DE}"/>
              </a:ext>
            </a:extLst>
          </p:cNvPr>
          <p:cNvSpPr txBox="1"/>
          <p:nvPr/>
        </p:nvSpPr>
        <p:spPr>
          <a:xfrm>
            <a:off x="1976288" y="1809722"/>
            <a:ext cx="7195422" cy="367345"/>
          </a:xfrm>
          <a:prstGeom prst="rect">
            <a:avLst/>
          </a:prstGeom>
          <a:noFill/>
        </p:spPr>
        <p:txBody>
          <a:bodyPr wrap="square" lIns="0" tIns="0" rIns="0" bIns="0" anchor="t">
            <a:spAutoFit/>
          </a:bodyPr>
          <a:lstStyle/>
          <a:p>
            <a:pPr algn="l">
              <a:lnSpc>
                <a:spcPct val="102000"/>
              </a:lnSpc>
            </a:pPr>
            <a:r>
              <a:rPr sz="2500" b="1" i="0">
                <a:solidFill>
                  <a:srgbClr val="252944"/>
                </a:solidFill>
                <a:latin typeface="Arial"/>
              </a:rPr>
              <a:t>Recaudo </a:t>
            </a:r>
            <a:r>
              <a:rPr sz="2500" b="1" i="0" err="1">
                <a:solidFill>
                  <a:srgbClr val="252944"/>
                </a:solidFill>
                <a:latin typeface="Arial"/>
              </a:rPr>
              <a:t>por</a:t>
            </a:r>
            <a:r>
              <a:rPr sz="2500" b="1" i="0">
                <a:solidFill>
                  <a:srgbClr val="252944"/>
                </a:solidFill>
                <a:latin typeface="Arial"/>
              </a:rPr>
              <a:t> </a:t>
            </a:r>
            <a:r>
              <a:rPr sz="2500" b="1" i="0" err="1">
                <a:solidFill>
                  <a:srgbClr val="252944"/>
                </a:solidFill>
                <a:latin typeface="Arial"/>
              </a:rPr>
              <a:t>acciones</a:t>
            </a:r>
            <a:r>
              <a:rPr sz="2500" b="1" i="0">
                <a:solidFill>
                  <a:srgbClr val="252944"/>
                </a:solidFill>
                <a:latin typeface="Arial"/>
              </a:rPr>
              <a:t> DGI </a:t>
            </a:r>
            <a:r>
              <a:rPr lang="es-MX" sz="2500" b="1" i="0">
                <a:solidFill>
                  <a:srgbClr val="252944"/>
                </a:solidFill>
                <a:latin typeface="Arial"/>
              </a:rPr>
              <a:t>- </a:t>
            </a:r>
            <a:r>
              <a:rPr sz="2500" b="1" i="0" err="1">
                <a:solidFill>
                  <a:srgbClr val="252944"/>
                </a:solidFill>
                <a:latin typeface="Arial"/>
              </a:rPr>
              <a:t>acumulado</a:t>
            </a:r>
            <a:r>
              <a:rPr sz="2500" b="1" i="0">
                <a:solidFill>
                  <a:srgbClr val="252944"/>
                </a:solidFill>
                <a:latin typeface="Arial"/>
              </a:rPr>
              <a:t> 2025</a:t>
            </a:r>
          </a:p>
        </p:txBody>
      </p:sp>
      <p:sp>
        <p:nvSpPr>
          <p:cNvPr id="45" name="Rounded Rectangle 3">
            <a:extLst>
              <a:ext uri="{FF2B5EF4-FFF2-40B4-BE49-F238E27FC236}">
                <a16:creationId xmlns:a16="http://schemas.microsoft.com/office/drawing/2014/main" id="{DF53B153-9281-88A3-B632-29C9203CCBBD}"/>
              </a:ext>
            </a:extLst>
          </p:cNvPr>
          <p:cNvSpPr/>
          <p:nvPr/>
        </p:nvSpPr>
        <p:spPr>
          <a:xfrm>
            <a:off x="685800" y="2542032"/>
            <a:ext cx="3502152" cy="1188720"/>
          </a:xfrm>
          <a:prstGeom prst="roundRect">
            <a:avLst>
              <a:gd name="adj" fmla="val 7000"/>
            </a:avLst>
          </a:prstGeom>
          <a:solidFill>
            <a:srgbClr val="F3F5F9"/>
          </a:solidFill>
          <a:ln>
            <a:noFill/>
          </a:ln>
          <a:effectLst>
            <a:outerShdw blurRad="90000" dist="36000" dir="5400000" rotWithShape="0">
              <a:srgbClr val="252944">
                <a:alpha val="18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6" name="TextBox 4">
            <a:extLst>
              <a:ext uri="{FF2B5EF4-FFF2-40B4-BE49-F238E27FC236}">
                <a16:creationId xmlns:a16="http://schemas.microsoft.com/office/drawing/2014/main" id="{46FA177F-AC0C-566B-62FD-5969F12697B4}"/>
              </a:ext>
            </a:extLst>
          </p:cNvPr>
          <p:cNvSpPr txBox="1"/>
          <p:nvPr/>
        </p:nvSpPr>
        <p:spPr>
          <a:xfrm>
            <a:off x="960120" y="2743200"/>
            <a:ext cx="2953512" cy="274320"/>
          </a:xfrm>
          <a:prstGeom prst="rect">
            <a:avLst/>
          </a:prstGeom>
          <a:noFill/>
        </p:spPr>
        <p:txBody>
          <a:bodyPr wrap="square" lIns="0" tIns="0" rIns="0" bIns="0" anchor="t">
            <a:spAutoFit/>
          </a:bodyPr>
          <a:lstStyle/>
          <a:p>
            <a:pPr algn="l"/>
            <a:r>
              <a:rPr sz="1100" b="1" i="0" spc="120">
                <a:solidFill>
                  <a:srgbClr val="5A6275"/>
                </a:solidFill>
                <a:latin typeface="Arial"/>
              </a:rPr>
              <a:t>META DEL PERÍODO</a:t>
            </a:r>
          </a:p>
        </p:txBody>
      </p:sp>
      <p:sp>
        <p:nvSpPr>
          <p:cNvPr id="47" name="TextBox 5">
            <a:extLst>
              <a:ext uri="{FF2B5EF4-FFF2-40B4-BE49-F238E27FC236}">
                <a16:creationId xmlns:a16="http://schemas.microsoft.com/office/drawing/2014/main" id="{FF32996D-3E3F-B686-72DD-373A5D5AC2BB}"/>
              </a:ext>
            </a:extLst>
          </p:cNvPr>
          <p:cNvSpPr txBox="1"/>
          <p:nvPr/>
        </p:nvSpPr>
        <p:spPr>
          <a:xfrm>
            <a:off x="960120" y="3134606"/>
            <a:ext cx="2953512" cy="369332"/>
          </a:xfrm>
          <a:prstGeom prst="rect">
            <a:avLst/>
          </a:prstGeom>
          <a:noFill/>
        </p:spPr>
        <p:txBody>
          <a:bodyPr wrap="square" lIns="0" tIns="0" rIns="0" bIns="0" anchor="ctr">
            <a:spAutoFit/>
          </a:bodyPr>
          <a:lstStyle/>
          <a:p>
            <a:pPr algn="l"/>
            <a:r>
              <a:rPr sz="2400" b="1" i="0">
                <a:solidFill>
                  <a:srgbClr val="252944"/>
                </a:solidFill>
                <a:latin typeface="Arial"/>
              </a:rPr>
              <a:t>$ </a:t>
            </a:r>
            <a:r>
              <a:rPr lang="es-CO" sz="2400" b="1" i="0">
                <a:solidFill>
                  <a:srgbClr val="252944"/>
                </a:solidFill>
                <a:latin typeface="Arial"/>
              </a:rPr>
              <a:t>164,941 millones</a:t>
            </a:r>
            <a:endParaRPr sz="2400" b="1" i="0">
              <a:solidFill>
                <a:srgbClr val="252944"/>
              </a:solidFill>
              <a:latin typeface="Arial"/>
            </a:endParaRPr>
          </a:p>
        </p:txBody>
      </p:sp>
      <p:sp>
        <p:nvSpPr>
          <p:cNvPr id="48" name="Rounded Rectangle 6">
            <a:extLst>
              <a:ext uri="{FF2B5EF4-FFF2-40B4-BE49-F238E27FC236}">
                <a16:creationId xmlns:a16="http://schemas.microsoft.com/office/drawing/2014/main" id="{CAF836B6-2814-21C1-F424-FDA07029D9A3}"/>
              </a:ext>
            </a:extLst>
          </p:cNvPr>
          <p:cNvSpPr/>
          <p:nvPr/>
        </p:nvSpPr>
        <p:spPr>
          <a:xfrm>
            <a:off x="4370832" y="2542032"/>
            <a:ext cx="3502152" cy="1188720"/>
          </a:xfrm>
          <a:prstGeom prst="roundRect">
            <a:avLst>
              <a:gd name="adj" fmla="val 7000"/>
            </a:avLst>
          </a:prstGeom>
          <a:solidFill>
            <a:srgbClr val="F3F5F9"/>
          </a:solidFill>
          <a:ln>
            <a:noFill/>
          </a:ln>
          <a:effectLst>
            <a:outerShdw blurRad="90000" dist="36000" dir="5400000" rotWithShape="0">
              <a:srgbClr val="252944">
                <a:alpha val="18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9" name="TextBox 7">
            <a:extLst>
              <a:ext uri="{FF2B5EF4-FFF2-40B4-BE49-F238E27FC236}">
                <a16:creationId xmlns:a16="http://schemas.microsoft.com/office/drawing/2014/main" id="{F317286A-1054-634C-1AE6-6114BB3A4000}"/>
              </a:ext>
            </a:extLst>
          </p:cNvPr>
          <p:cNvSpPr txBox="1"/>
          <p:nvPr/>
        </p:nvSpPr>
        <p:spPr>
          <a:xfrm>
            <a:off x="4645152" y="2743200"/>
            <a:ext cx="2953512" cy="274320"/>
          </a:xfrm>
          <a:prstGeom prst="rect">
            <a:avLst/>
          </a:prstGeom>
          <a:noFill/>
        </p:spPr>
        <p:txBody>
          <a:bodyPr wrap="square" lIns="0" tIns="0" rIns="0" bIns="0" anchor="t">
            <a:spAutoFit/>
          </a:bodyPr>
          <a:lstStyle/>
          <a:p>
            <a:pPr algn="l"/>
            <a:r>
              <a:rPr sz="1100" b="1" i="0" spc="120">
                <a:solidFill>
                  <a:srgbClr val="5A6275"/>
                </a:solidFill>
                <a:latin typeface="Arial"/>
              </a:rPr>
              <a:t>TOTAL RECAUDADO</a:t>
            </a:r>
          </a:p>
        </p:txBody>
      </p:sp>
      <p:sp>
        <p:nvSpPr>
          <p:cNvPr id="50" name="TextBox 8">
            <a:extLst>
              <a:ext uri="{FF2B5EF4-FFF2-40B4-BE49-F238E27FC236}">
                <a16:creationId xmlns:a16="http://schemas.microsoft.com/office/drawing/2014/main" id="{B7A0D3E5-9D67-6DA4-0AA1-D4DA8A0C75BD}"/>
              </a:ext>
            </a:extLst>
          </p:cNvPr>
          <p:cNvSpPr txBox="1"/>
          <p:nvPr/>
        </p:nvSpPr>
        <p:spPr>
          <a:xfrm>
            <a:off x="4645152" y="3134606"/>
            <a:ext cx="2953512" cy="369332"/>
          </a:xfrm>
          <a:prstGeom prst="rect">
            <a:avLst/>
          </a:prstGeom>
          <a:noFill/>
        </p:spPr>
        <p:txBody>
          <a:bodyPr wrap="square" lIns="0" tIns="0" rIns="0" bIns="0" anchor="ctr">
            <a:spAutoFit/>
          </a:bodyPr>
          <a:lstStyle/>
          <a:p>
            <a:pPr algn="l"/>
            <a:r>
              <a:rPr sz="2400" b="1" i="0">
                <a:solidFill>
                  <a:srgbClr val="252944"/>
                </a:solidFill>
                <a:latin typeface="Arial"/>
              </a:rPr>
              <a:t>$ </a:t>
            </a:r>
            <a:r>
              <a:rPr lang="es-CO" sz="2400" b="1" i="0">
                <a:solidFill>
                  <a:srgbClr val="252944"/>
                </a:solidFill>
                <a:latin typeface="Arial"/>
              </a:rPr>
              <a:t>155,195 Millones</a:t>
            </a:r>
            <a:endParaRPr sz="2400" b="1" i="0">
              <a:solidFill>
                <a:srgbClr val="252944"/>
              </a:solidFill>
              <a:latin typeface="Arial"/>
            </a:endParaRPr>
          </a:p>
        </p:txBody>
      </p:sp>
      <p:sp>
        <p:nvSpPr>
          <p:cNvPr id="51" name="Rounded Rectangle 9">
            <a:extLst>
              <a:ext uri="{FF2B5EF4-FFF2-40B4-BE49-F238E27FC236}">
                <a16:creationId xmlns:a16="http://schemas.microsoft.com/office/drawing/2014/main" id="{E672277D-0F79-178A-ABCB-FB811DAC8977}"/>
              </a:ext>
            </a:extLst>
          </p:cNvPr>
          <p:cNvSpPr/>
          <p:nvPr/>
        </p:nvSpPr>
        <p:spPr>
          <a:xfrm>
            <a:off x="8055864" y="2542032"/>
            <a:ext cx="3502152" cy="1188720"/>
          </a:xfrm>
          <a:prstGeom prst="roundRect">
            <a:avLst>
              <a:gd name="adj" fmla="val 7000"/>
            </a:avLst>
          </a:prstGeom>
          <a:solidFill>
            <a:srgbClr val="252944"/>
          </a:solidFill>
          <a:ln>
            <a:noFill/>
          </a:ln>
          <a:effectLst>
            <a:outerShdw blurRad="90000" dist="36000" dir="5400000" rotWithShape="0">
              <a:srgbClr val="252944">
                <a:alpha val="18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2" name="TextBox 10">
            <a:extLst>
              <a:ext uri="{FF2B5EF4-FFF2-40B4-BE49-F238E27FC236}">
                <a16:creationId xmlns:a16="http://schemas.microsoft.com/office/drawing/2014/main" id="{3BC57688-3DF7-BF57-BE77-6855CFAF70CF}"/>
              </a:ext>
            </a:extLst>
          </p:cNvPr>
          <p:cNvSpPr txBox="1"/>
          <p:nvPr/>
        </p:nvSpPr>
        <p:spPr>
          <a:xfrm>
            <a:off x="8330184" y="2743200"/>
            <a:ext cx="2953512" cy="274320"/>
          </a:xfrm>
          <a:prstGeom prst="rect">
            <a:avLst/>
          </a:prstGeom>
          <a:noFill/>
        </p:spPr>
        <p:txBody>
          <a:bodyPr wrap="square" lIns="0" tIns="0" rIns="0" bIns="0" anchor="t">
            <a:spAutoFit/>
          </a:bodyPr>
          <a:lstStyle/>
          <a:p>
            <a:pPr algn="l"/>
            <a:r>
              <a:rPr sz="1100" b="1" i="0" spc="120">
                <a:solidFill>
                  <a:srgbClr val="CFD7EA"/>
                </a:solidFill>
                <a:latin typeface="Arial"/>
              </a:rPr>
              <a:t>CUMPLIMIENTO</a:t>
            </a:r>
          </a:p>
        </p:txBody>
      </p:sp>
      <p:sp>
        <p:nvSpPr>
          <p:cNvPr id="53" name="TextBox 11">
            <a:extLst>
              <a:ext uri="{FF2B5EF4-FFF2-40B4-BE49-F238E27FC236}">
                <a16:creationId xmlns:a16="http://schemas.microsoft.com/office/drawing/2014/main" id="{8ABEE079-E06B-F9CE-85BA-F91291EFF873}"/>
              </a:ext>
            </a:extLst>
          </p:cNvPr>
          <p:cNvSpPr txBox="1"/>
          <p:nvPr/>
        </p:nvSpPr>
        <p:spPr>
          <a:xfrm>
            <a:off x="8330184" y="3057662"/>
            <a:ext cx="2953512" cy="523220"/>
          </a:xfrm>
          <a:prstGeom prst="rect">
            <a:avLst/>
          </a:prstGeom>
          <a:noFill/>
        </p:spPr>
        <p:txBody>
          <a:bodyPr wrap="square" lIns="0" tIns="0" rIns="0" bIns="0" anchor="ctr">
            <a:spAutoFit/>
          </a:bodyPr>
          <a:lstStyle/>
          <a:p>
            <a:pPr algn="l"/>
            <a:r>
              <a:rPr lang="es-CO" sz="3400" b="1" i="0">
                <a:solidFill>
                  <a:srgbClr val="E0A93B"/>
                </a:solidFill>
                <a:latin typeface="Arial"/>
              </a:rPr>
              <a:t>94,1</a:t>
            </a:r>
            <a:r>
              <a:rPr sz="3400" b="1" i="0">
                <a:solidFill>
                  <a:srgbClr val="E0A93B"/>
                </a:solidFill>
                <a:latin typeface="Arial"/>
              </a:rPr>
              <a:t>%</a:t>
            </a:r>
          </a:p>
        </p:txBody>
      </p:sp>
      <p:sp>
        <p:nvSpPr>
          <p:cNvPr id="54" name="TextBox 12">
            <a:extLst>
              <a:ext uri="{FF2B5EF4-FFF2-40B4-BE49-F238E27FC236}">
                <a16:creationId xmlns:a16="http://schemas.microsoft.com/office/drawing/2014/main" id="{7DD20231-2DE2-9B76-DD93-7EC9D01678C5}"/>
              </a:ext>
            </a:extLst>
          </p:cNvPr>
          <p:cNvSpPr txBox="1"/>
          <p:nvPr/>
        </p:nvSpPr>
        <p:spPr>
          <a:xfrm>
            <a:off x="685800" y="4023360"/>
            <a:ext cx="10881360" cy="200055"/>
          </a:xfrm>
          <a:prstGeom prst="rect">
            <a:avLst/>
          </a:prstGeom>
          <a:noFill/>
        </p:spPr>
        <p:txBody>
          <a:bodyPr wrap="square" lIns="0" tIns="0" rIns="0" bIns="0" anchor="t">
            <a:spAutoFit/>
          </a:bodyPr>
          <a:lstStyle/>
          <a:p>
            <a:pPr algn="l"/>
            <a:r>
              <a:rPr lang="es-CO" sz="1300" b="1">
                <a:solidFill>
                  <a:srgbClr val="252944"/>
                </a:solidFill>
                <a:latin typeface="Arial"/>
              </a:rPr>
              <a:t>Acciones de control Realizadas por la División de Recaudo y Cobranzas – 2025 </a:t>
            </a:r>
            <a:endParaRPr sz="1300" b="1" i="0">
              <a:solidFill>
                <a:srgbClr val="252944"/>
              </a:solidFill>
              <a:latin typeface="Arial"/>
            </a:endParaRPr>
          </a:p>
        </p:txBody>
      </p:sp>
      <p:sp>
        <p:nvSpPr>
          <p:cNvPr id="55" name="Rounded Rectangle 13">
            <a:extLst>
              <a:ext uri="{FF2B5EF4-FFF2-40B4-BE49-F238E27FC236}">
                <a16:creationId xmlns:a16="http://schemas.microsoft.com/office/drawing/2014/main" id="{18EDC6F5-750F-C542-6A31-97B98551970E}"/>
              </a:ext>
            </a:extLst>
          </p:cNvPr>
          <p:cNvSpPr/>
          <p:nvPr/>
        </p:nvSpPr>
        <p:spPr>
          <a:xfrm>
            <a:off x="685800" y="4407408"/>
            <a:ext cx="5285232" cy="365760"/>
          </a:xfrm>
          <a:prstGeom prst="roundRect">
            <a:avLst>
              <a:gd name="adj" fmla="val 12000"/>
            </a:avLst>
          </a:prstGeom>
          <a:solidFill>
            <a:srgbClr val="F3F5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6" name="TextBox 14">
            <a:extLst>
              <a:ext uri="{FF2B5EF4-FFF2-40B4-BE49-F238E27FC236}">
                <a16:creationId xmlns:a16="http://schemas.microsoft.com/office/drawing/2014/main" id="{1AB5C47F-8F8C-D8F4-49E9-E47166401368}"/>
              </a:ext>
            </a:extLst>
          </p:cNvPr>
          <p:cNvSpPr txBox="1"/>
          <p:nvPr/>
        </p:nvSpPr>
        <p:spPr>
          <a:xfrm>
            <a:off x="941831" y="4413317"/>
            <a:ext cx="4968241" cy="353943"/>
          </a:xfrm>
          <a:prstGeom prst="rect">
            <a:avLst/>
          </a:prstGeom>
          <a:noFill/>
        </p:spPr>
        <p:txBody>
          <a:bodyPr wrap="square" lIns="0" tIns="0" rIns="0" bIns="0" anchor="ctr">
            <a:spAutoFit/>
          </a:bodyPr>
          <a:lstStyle/>
          <a:p>
            <a:pPr algn="l"/>
            <a:r>
              <a:rPr lang="es-CO" sz="1150" b="1" i="0">
                <a:solidFill>
                  <a:srgbClr val="2A2E3F"/>
                </a:solidFill>
                <a:latin typeface="Arial"/>
              </a:rPr>
              <a:t>Documentos Corregidos Ley anti tramite 430 documentos para un cumplimiento del 100%</a:t>
            </a:r>
            <a:endParaRPr sz="1150" b="1" i="0">
              <a:solidFill>
                <a:srgbClr val="2A2E3F"/>
              </a:solidFill>
              <a:latin typeface="Arial"/>
            </a:endParaRPr>
          </a:p>
        </p:txBody>
      </p:sp>
      <p:sp>
        <p:nvSpPr>
          <p:cNvPr id="57" name="Rounded Rectangle 16">
            <a:extLst>
              <a:ext uri="{FF2B5EF4-FFF2-40B4-BE49-F238E27FC236}">
                <a16:creationId xmlns:a16="http://schemas.microsoft.com/office/drawing/2014/main" id="{9D5C6DB7-B479-1B17-A3B2-3D5CA5689D0B}"/>
              </a:ext>
            </a:extLst>
          </p:cNvPr>
          <p:cNvSpPr/>
          <p:nvPr/>
        </p:nvSpPr>
        <p:spPr>
          <a:xfrm>
            <a:off x="685800" y="4864608"/>
            <a:ext cx="5285232" cy="365760"/>
          </a:xfrm>
          <a:prstGeom prst="roundRect">
            <a:avLst>
              <a:gd name="adj" fmla="val 12000"/>
            </a:avLst>
          </a:prstGeom>
          <a:solidFill>
            <a:srgbClr val="F3F5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8" name="TextBox 17">
            <a:extLst>
              <a:ext uri="{FF2B5EF4-FFF2-40B4-BE49-F238E27FC236}">
                <a16:creationId xmlns:a16="http://schemas.microsoft.com/office/drawing/2014/main" id="{93C1E13A-9433-B799-879A-BDE6EAE3136B}"/>
              </a:ext>
            </a:extLst>
          </p:cNvPr>
          <p:cNvSpPr txBox="1"/>
          <p:nvPr/>
        </p:nvSpPr>
        <p:spPr>
          <a:xfrm>
            <a:off x="941832" y="4870517"/>
            <a:ext cx="4800600" cy="353943"/>
          </a:xfrm>
          <a:prstGeom prst="rect">
            <a:avLst/>
          </a:prstGeom>
          <a:noFill/>
        </p:spPr>
        <p:txBody>
          <a:bodyPr wrap="square" lIns="0" tIns="0" rIns="0" bIns="0" anchor="ctr">
            <a:spAutoFit/>
          </a:bodyPr>
          <a:lstStyle/>
          <a:p>
            <a:pPr algn="l"/>
            <a:r>
              <a:rPr lang="es-CO" sz="1150" b="1">
                <a:solidFill>
                  <a:srgbClr val="2A2E3F"/>
                </a:solidFill>
                <a:latin typeface="Arial"/>
              </a:rPr>
              <a:t>Se </a:t>
            </a:r>
            <a:r>
              <a:rPr lang="es-CO" sz="1150" b="1" i="0">
                <a:solidFill>
                  <a:srgbClr val="2A2E3F"/>
                </a:solidFill>
                <a:latin typeface="Arial"/>
              </a:rPr>
              <a:t>Normalizaron 363 obligaciones inconsistentes  - Para un Cumplimiento del 100%</a:t>
            </a:r>
            <a:endParaRPr sz="1150" b="1" i="0">
              <a:solidFill>
                <a:srgbClr val="2A2E3F"/>
              </a:solidFill>
              <a:latin typeface="Arial"/>
            </a:endParaRPr>
          </a:p>
        </p:txBody>
      </p:sp>
      <p:sp>
        <p:nvSpPr>
          <p:cNvPr id="59" name="Rounded Rectangle 19">
            <a:extLst>
              <a:ext uri="{FF2B5EF4-FFF2-40B4-BE49-F238E27FC236}">
                <a16:creationId xmlns:a16="http://schemas.microsoft.com/office/drawing/2014/main" id="{88504C99-B110-ED25-663B-1F53CEEBD71F}"/>
              </a:ext>
            </a:extLst>
          </p:cNvPr>
          <p:cNvSpPr/>
          <p:nvPr/>
        </p:nvSpPr>
        <p:spPr>
          <a:xfrm>
            <a:off x="685800" y="5321808"/>
            <a:ext cx="5285232" cy="365760"/>
          </a:xfrm>
          <a:prstGeom prst="roundRect">
            <a:avLst>
              <a:gd name="adj" fmla="val 12000"/>
            </a:avLst>
          </a:prstGeom>
          <a:solidFill>
            <a:srgbClr val="F3F5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0" name="TextBox 20">
            <a:extLst>
              <a:ext uri="{FF2B5EF4-FFF2-40B4-BE49-F238E27FC236}">
                <a16:creationId xmlns:a16="http://schemas.microsoft.com/office/drawing/2014/main" id="{E207FE82-2F96-6968-DCCE-19A48DCCD820}"/>
              </a:ext>
            </a:extLst>
          </p:cNvPr>
          <p:cNvSpPr txBox="1"/>
          <p:nvPr/>
        </p:nvSpPr>
        <p:spPr>
          <a:xfrm>
            <a:off x="941832" y="5327717"/>
            <a:ext cx="4800600" cy="353943"/>
          </a:xfrm>
          <a:prstGeom prst="rect">
            <a:avLst/>
          </a:prstGeom>
          <a:noFill/>
        </p:spPr>
        <p:txBody>
          <a:bodyPr wrap="square" lIns="0" tIns="0" rIns="0" bIns="0" anchor="ctr">
            <a:spAutoFit/>
          </a:bodyPr>
          <a:lstStyle/>
          <a:p>
            <a:pPr algn="l"/>
            <a:r>
              <a:rPr lang="es-CO" sz="1150" b="1" i="0">
                <a:solidFill>
                  <a:srgbClr val="2A2E3F"/>
                </a:solidFill>
                <a:latin typeface="Arial"/>
              </a:rPr>
              <a:t>Se realizaron 62 Secuestros de Bienes inmuebles para un cumplimiento del 124% de la meta proyectada</a:t>
            </a:r>
            <a:endParaRPr sz="1150" b="1" i="0">
              <a:solidFill>
                <a:srgbClr val="2A2E3F"/>
              </a:solidFill>
              <a:latin typeface="Arial"/>
            </a:endParaRPr>
          </a:p>
        </p:txBody>
      </p:sp>
      <p:sp>
        <p:nvSpPr>
          <p:cNvPr id="61" name="Rounded Rectangle 22">
            <a:extLst>
              <a:ext uri="{FF2B5EF4-FFF2-40B4-BE49-F238E27FC236}">
                <a16:creationId xmlns:a16="http://schemas.microsoft.com/office/drawing/2014/main" id="{4E9BF7AF-F68A-733D-CC42-02C9C0A587D7}"/>
              </a:ext>
            </a:extLst>
          </p:cNvPr>
          <p:cNvSpPr/>
          <p:nvPr/>
        </p:nvSpPr>
        <p:spPr>
          <a:xfrm>
            <a:off x="685800" y="5779008"/>
            <a:ext cx="5285232" cy="365760"/>
          </a:xfrm>
          <a:prstGeom prst="roundRect">
            <a:avLst>
              <a:gd name="adj" fmla="val 12000"/>
            </a:avLst>
          </a:prstGeom>
          <a:solidFill>
            <a:srgbClr val="F3F5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2" name="TextBox 23">
            <a:extLst>
              <a:ext uri="{FF2B5EF4-FFF2-40B4-BE49-F238E27FC236}">
                <a16:creationId xmlns:a16="http://schemas.microsoft.com/office/drawing/2014/main" id="{787DAA23-7F82-FFFE-EF4F-DB8599C3945B}"/>
              </a:ext>
            </a:extLst>
          </p:cNvPr>
          <p:cNvSpPr txBox="1"/>
          <p:nvPr/>
        </p:nvSpPr>
        <p:spPr>
          <a:xfrm>
            <a:off x="941832" y="5784917"/>
            <a:ext cx="4800600" cy="353943"/>
          </a:xfrm>
          <a:prstGeom prst="rect">
            <a:avLst/>
          </a:prstGeom>
          <a:noFill/>
        </p:spPr>
        <p:txBody>
          <a:bodyPr wrap="square" lIns="0" tIns="0" rIns="0" bIns="0" anchor="ctr">
            <a:spAutoFit/>
          </a:bodyPr>
          <a:lstStyle/>
          <a:p>
            <a:pPr algn="l"/>
            <a:r>
              <a:rPr lang="es-CO" sz="1150" b="1" i="0">
                <a:solidFill>
                  <a:srgbClr val="2A2E3F"/>
                </a:solidFill>
                <a:latin typeface="Arial"/>
              </a:rPr>
              <a:t>Se Realizaron 16 Remates de Bienes Inmuebles alcanzando una meta de solo el 38% de la proyectada</a:t>
            </a:r>
            <a:endParaRPr sz="1150" b="1" i="0">
              <a:solidFill>
                <a:srgbClr val="2A2E3F"/>
              </a:solidFill>
              <a:latin typeface="Arial"/>
            </a:endParaRPr>
          </a:p>
        </p:txBody>
      </p:sp>
      <p:sp>
        <p:nvSpPr>
          <p:cNvPr id="63" name="Rounded Rectangle 25">
            <a:extLst>
              <a:ext uri="{FF2B5EF4-FFF2-40B4-BE49-F238E27FC236}">
                <a16:creationId xmlns:a16="http://schemas.microsoft.com/office/drawing/2014/main" id="{C6B73504-C64C-6133-5659-A0121A08AAEA}"/>
              </a:ext>
            </a:extLst>
          </p:cNvPr>
          <p:cNvSpPr/>
          <p:nvPr/>
        </p:nvSpPr>
        <p:spPr>
          <a:xfrm>
            <a:off x="6281928" y="4407408"/>
            <a:ext cx="5285232" cy="365760"/>
          </a:xfrm>
          <a:prstGeom prst="roundRect">
            <a:avLst>
              <a:gd name="adj" fmla="val 12000"/>
            </a:avLst>
          </a:prstGeom>
          <a:solidFill>
            <a:srgbClr val="F3F5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4" name="TextBox 26">
            <a:extLst>
              <a:ext uri="{FF2B5EF4-FFF2-40B4-BE49-F238E27FC236}">
                <a16:creationId xmlns:a16="http://schemas.microsoft.com/office/drawing/2014/main" id="{E7EF69F8-5FDD-4C66-2AF0-2D3CF2C6C681}"/>
              </a:ext>
            </a:extLst>
          </p:cNvPr>
          <p:cNvSpPr txBox="1"/>
          <p:nvPr/>
        </p:nvSpPr>
        <p:spPr>
          <a:xfrm>
            <a:off x="6537960" y="4413317"/>
            <a:ext cx="4968240" cy="353943"/>
          </a:xfrm>
          <a:prstGeom prst="rect">
            <a:avLst/>
          </a:prstGeom>
          <a:noFill/>
        </p:spPr>
        <p:txBody>
          <a:bodyPr wrap="square" lIns="0" tIns="0" rIns="0" bIns="0" anchor="ctr">
            <a:spAutoFit/>
          </a:bodyPr>
          <a:lstStyle/>
          <a:p>
            <a:pPr algn="l"/>
            <a:r>
              <a:rPr lang="es-CO" sz="1150" b="1" i="0">
                <a:solidFill>
                  <a:srgbClr val="2A2E3F"/>
                </a:solidFill>
                <a:latin typeface="Arial"/>
              </a:rPr>
              <a:t>Se realizo una Disminución del Inventario de Títulos Judiciales Pendientes de Gestión en un cumplimiento del 118% (No. Títulos 2,307)</a:t>
            </a:r>
            <a:endParaRPr sz="1150" b="1" i="0">
              <a:solidFill>
                <a:srgbClr val="2A2E3F"/>
              </a:solidFill>
              <a:latin typeface="Arial"/>
            </a:endParaRPr>
          </a:p>
        </p:txBody>
      </p:sp>
    </p:spTree>
    <p:extLst>
      <p:ext uri="{BB962C8B-B14F-4D97-AF65-F5344CB8AC3E}">
        <p14:creationId xmlns:p14="http://schemas.microsoft.com/office/powerpoint/2010/main" val="27366623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9370098-0DA3-4AA1-A8B7-68796DF5329F}"/>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88A59C76-15C7-44FC-83C5-C4716FBA7318}"/>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38C57BB9-BF33-35A5-1952-CEE1FB94A7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6475" y="286625"/>
            <a:ext cx="1565263" cy="1565263"/>
          </a:xfrm>
          <a:prstGeom prst="rect">
            <a:avLst/>
          </a:prstGeom>
        </p:spPr>
      </p:pic>
      <p:pic>
        <p:nvPicPr>
          <p:cNvPr id="9" name="Imagen 8" descr="Logotipo&#10;&#10;Descripción generada automáticamente">
            <a:extLst>
              <a:ext uri="{FF2B5EF4-FFF2-40B4-BE49-F238E27FC236}">
                <a16:creationId xmlns:a16="http://schemas.microsoft.com/office/drawing/2014/main" id="{7AE83EED-B8C0-1B38-9D72-686FC20DD7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9691" y="206476"/>
            <a:ext cx="2135834" cy="2096035"/>
          </a:xfrm>
          <a:prstGeom prst="rect">
            <a:avLst/>
          </a:prstGeom>
        </p:spPr>
      </p:pic>
      <p:cxnSp>
        <p:nvCxnSpPr>
          <p:cNvPr id="11" name="Conector recto 10">
            <a:extLst>
              <a:ext uri="{FF2B5EF4-FFF2-40B4-BE49-F238E27FC236}">
                <a16:creationId xmlns:a16="http://schemas.microsoft.com/office/drawing/2014/main" id="{E47EA4AA-3D40-FFDA-1ECD-C13F24A3ACDE}"/>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02813D0E-B258-2C01-796E-EA29BD676D81}"/>
              </a:ext>
            </a:extLst>
          </p:cNvPr>
          <p:cNvSpPr txBox="1"/>
          <p:nvPr/>
        </p:nvSpPr>
        <p:spPr>
          <a:xfrm>
            <a:off x="1562100" y="1794270"/>
            <a:ext cx="6137564" cy="192360"/>
          </a:xfrm>
          <a:prstGeom prst="rect">
            <a:avLst/>
          </a:prstGeom>
          <a:noFill/>
        </p:spPr>
        <p:txBody>
          <a:bodyPr wrap="square" lIns="0" tIns="0" rIns="0" bIns="0" anchor="t">
            <a:spAutoFit/>
          </a:bodyPr>
          <a:lstStyle/>
          <a:p>
            <a:pPr algn="l"/>
            <a:r>
              <a:rPr sz="1250" b="1" i="0" spc="220">
                <a:solidFill>
                  <a:srgbClr val="E0A93B"/>
                </a:solidFill>
                <a:latin typeface="Arial"/>
              </a:rPr>
              <a:t>DIVISIÓN DE RECAUDO Y COBRANZAS · DATOS 2025</a:t>
            </a:r>
          </a:p>
        </p:txBody>
      </p:sp>
      <p:sp>
        <p:nvSpPr>
          <p:cNvPr id="26" name="TextBox 2">
            <a:extLst>
              <a:ext uri="{FF2B5EF4-FFF2-40B4-BE49-F238E27FC236}">
                <a16:creationId xmlns:a16="http://schemas.microsoft.com/office/drawing/2014/main" id="{C2CF3515-AF4C-101A-7969-CC4ED90F1260}"/>
              </a:ext>
            </a:extLst>
          </p:cNvPr>
          <p:cNvSpPr txBox="1"/>
          <p:nvPr/>
        </p:nvSpPr>
        <p:spPr>
          <a:xfrm>
            <a:off x="1562100" y="2069663"/>
            <a:ext cx="7162800" cy="367345"/>
          </a:xfrm>
          <a:prstGeom prst="rect">
            <a:avLst/>
          </a:prstGeom>
          <a:noFill/>
        </p:spPr>
        <p:txBody>
          <a:bodyPr wrap="square" lIns="0" tIns="0" rIns="0" bIns="0" anchor="t">
            <a:spAutoFit/>
          </a:bodyPr>
          <a:lstStyle/>
          <a:p>
            <a:pPr algn="l">
              <a:lnSpc>
                <a:spcPct val="102000"/>
              </a:lnSpc>
            </a:pPr>
            <a:r>
              <a:rPr sz="2500" b="1" i="0" dirty="0" err="1">
                <a:solidFill>
                  <a:srgbClr val="252944"/>
                </a:solidFill>
                <a:latin typeface="Arial"/>
              </a:rPr>
              <a:t>Devol</a:t>
            </a:r>
            <a:r>
              <a:rPr lang="es-CO" sz="2500" b="1" i="0" dirty="0">
                <a:solidFill>
                  <a:srgbClr val="252944"/>
                </a:solidFill>
                <a:latin typeface="Arial"/>
              </a:rPr>
              <a:t>u</a:t>
            </a:r>
            <a:r>
              <a:rPr sz="2500" b="1" i="0" dirty="0" err="1">
                <a:solidFill>
                  <a:srgbClr val="252944"/>
                </a:solidFill>
                <a:latin typeface="Arial"/>
              </a:rPr>
              <a:t>ciones</a:t>
            </a:r>
            <a:r>
              <a:rPr sz="2500" b="1" i="0" dirty="0">
                <a:solidFill>
                  <a:srgbClr val="252944"/>
                </a:solidFill>
                <a:latin typeface="Arial"/>
              </a:rPr>
              <a:t> y/o </a:t>
            </a:r>
            <a:r>
              <a:rPr sz="2500" b="1" i="0" dirty="0" err="1">
                <a:solidFill>
                  <a:srgbClr val="252944"/>
                </a:solidFill>
                <a:latin typeface="Arial"/>
              </a:rPr>
              <a:t>compensaciones</a:t>
            </a:r>
            <a:r>
              <a:rPr sz="2500" b="1" i="0" dirty="0">
                <a:solidFill>
                  <a:srgbClr val="252944"/>
                </a:solidFill>
                <a:latin typeface="Arial"/>
              </a:rPr>
              <a:t> — 2025</a:t>
            </a:r>
          </a:p>
        </p:txBody>
      </p:sp>
      <p:graphicFrame>
        <p:nvGraphicFramePr>
          <p:cNvPr id="27" name="Objeto 26">
            <a:extLst>
              <a:ext uri="{FF2B5EF4-FFF2-40B4-BE49-F238E27FC236}">
                <a16:creationId xmlns:a16="http://schemas.microsoft.com/office/drawing/2014/main" id="{1A67D771-9F83-B184-9BD4-3502E95FA040}"/>
              </a:ext>
            </a:extLst>
          </p:cNvPr>
          <p:cNvGraphicFramePr>
            <a:graphicFrameLocks noChangeAspect="1"/>
          </p:cNvGraphicFramePr>
          <p:nvPr>
            <p:extLst>
              <p:ext uri="{D42A27DB-BD31-4B8C-83A1-F6EECF244321}">
                <p14:modId xmlns:p14="http://schemas.microsoft.com/office/powerpoint/2010/main" val="2861028004"/>
              </p:ext>
            </p:extLst>
          </p:nvPr>
        </p:nvGraphicFramePr>
        <p:xfrm>
          <a:off x="1960563" y="2706688"/>
          <a:ext cx="7961312" cy="2714625"/>
        </p:xfrm>
        <a:graphic>
          <a:graphicData uri="http://schemas.openxmlformats.org/presentationml/2006/ole">
            <mc:AlternateContent xmlns:mc="http://schemas.openxmlformats.org/markup-compatibility/2006">
              <mc:Choice xmlns:v="urn:schemas-microsoft-com:vml" Requires="v">
                <p:oleObj name="Worksheet" r:id="rId4" imgW="4181400" imgH="2124000" progId="Excel.Sheet.12">
                  <p:embed/>
                </p:oleObj>
              </mc:Choice>
              <mc:Fallback>
                <p:oleObj name="Worksheet" r:id="rId4" imgW="4181400" imgH="2124000" progId="Excel.Sheet.12">
                  <p:embed/>
                  <p:pic>
                    <p:nvPicPr>
                      <p:cNvPr id="27" name="Objeto 26">
                        <a:extLst>
                          <a:ext uri="{FF2B5EF4-FFF2-40B4-BE49-F238E27FC236}">
                            <a16:creationId xmlns:a16="http://schemas.microsoft.com/office/drawing/2014/main" id="{1A67D771-9F83-B184-9BD4-3502E95FA040}"/>
                          </a:ext>
                        </a:extLst>
                      </p:cNvPr>
                      <p:cNvPicPr/>
                      <p:nvPr/>
                    </p:nvPicPr>
                    <p:blipFill>
                      <a:blip r:embed="rId5"/>
                      <a:stretch>
                        <a:fillRect/>
                      </a:stretch>
                    </p:blipFill>
                    <p:spPr>
                      <a:xfrm>
                        <a:off x="1960563" y="2706688"/>
                        <a:ext cx="7961312" cy="2714625"/>
                      </a:xfrm>
                      <a:prstGeom prst="rect">
                        <a:avLst/>
                      </a:prstGeom>
                    </p:spPr>
                  </p:pic>
                </p:oleObj>
              </mc:Fallback>
            </mc:AlternateContent>
          </a:graphicData>
        </a:graphic>
      </p:graphicFrame>
    </p:spTree>
    <p:extLst>
      <p:ext uri="{BB962C8B-B14F-4D97-AF65-F5344CB8AC3E}">
        <p14:creationId xmlns:p14="http://schemas.microsoft.com/office/powerpoint/2010/main" val="3828655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9370098-0DA3-4AA1-A8B7-68796DF5329F}"/>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88A59C76-15C7-44FC-83C5-C4716FBA7318}"/>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38C57BB9-BF33-35A5-1952-CEE1FB94A7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6475" y="286625"/>
            <a:ext cx="1565263" cy="1565263"/>
          </a:xfrm>
          <a:prstGeom prst="rect">
            <a:avLst/>
          </a:prstGeom>
        </p:spPr>
      </p:pic>
      <p:pic>
        <p:nvPicPr>
          <p:cNvPr id="9" name="Imagen 8" descr="Logotipo&#10;&#10;Descripción generada automáticamente">
            <a:extLst>
              <a:ext uri="{FF2B5EF4-FFF2-40B4-BE49-F238E27FC236}">
                <a16:creationId xmlns:a16="http://schemas.microsoft.com/office/drawing/2014/main" id="{7AE83EED-B8C0-1B38-9D72-686FC20DD7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9691" y="206476"/>
            <a:ext cx="2135834" cy="2096035"/>
          </a:xfrm>
          <a:prstGeom prst="rect">
            <a:avLst/>
          </a:prstGeom>
        </p:spPr>
      </p:pic>
      <p:cxnSp>
        <p:nvCxnSpPr>
          <p:cNvPr id="11" name="Conector recto 10">
            <a:extLst>
              <a:ext uri="{FF2B5EF4-FFF2-40B4-BE49-F238E27FC236}">
                <a16:creationId xmlns:a16="http://schemas.microsoft.com/office/drawing/2014/main" id="{E47EA4AA-3D40-FFDA-1ECD-C13F24A3ACDE}"/>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3" name="TextBox 1">
            <a:extLst>
              <a:ext uri="{FF2B5EF4-FFF2-40B4-BE49-F238E27FC236}">
                <a16:creationId xmlns:a16="http://schemas.microsoft.com/office/drawing/2014/main" id="{B192D645-F0EF-7259-7F12-752F3C58F16D}"/>
              </a:ext>
            </a:extLst>
          </p:cNvPr>
          <p:cNvSpPr txBox="1"/>
          <p:nvPr/>
        </p:nvSpPr>
        <p:spPr>
          <a:xfrm>
            <a:off x="1469366" y="1914645"/>
            <a:ext cx="10881360" cy="310896"/>
          </a:xfrm>
          <a:prstGeom prst="rect">
            <a:avLst/>
          </a:prstGeom>
          <a:noFill/>
        </p:spPr>
        <p:txBody>
          <a:bodyPr wrap="square" lIns="0" tIns="0" rIns="0" bIns="0" anchor="t">
            <a:spAutoFit/>
          </a:bodyPr>
          <a:lstStyle/>
          <a:p>
            <a:pPr algn="l"/>
            <a:r>
              <a:rPr sz="1250" b="1" i="0" spc="220">
                <a:solidFill>
                  <a:srgbClr val="E0A93B"/>
                </a:solidFill>
                <a:latin typeface="Arial"/>
              </a:rPr>
              <a:t>DIVISIÓN DE RECAUDO Y COBRANZAS · DATOS 2025</a:t>
            </a:r>
          </a:p>
        </p:txBody>
      </p:sp>
      <p:sp>
        <p:nvSpPr>
          <p:cNvPr id="5" name="TextBox 2">
            <a:extLst>
              <a:ext uri="{FF2B5EF4-FFF2-40B4-BE49-F238E27FC236}">
                <a16:creationId xmlns:a16="http://schemas.microsoft.com/office/drawing/2014/main" id="{27651FA6-1813-85E6-4BFF-31F51CD24C52}"/>
              </a:ext>
            </a:extLst>
          </p:cNvPr>
          <p:cNvSpPr txBox="1"/>
          <p:nvPr/>
        </p:nvSpPr>
        <p:spPr>
          <a:xfrm>
            <a:off x="1489364" y="2130886"/>
            <a:ext cx="6975763" cy="367345"/>
          </a:xfrm>
          <a:prstGeom prst="rect">
            <a:avLst/>
          </a:prstGeom>
          <a:noFill/>
        </p:spPr>
        <p:txBody>
          <a:bodyPr wrap="square" lIns="0" tIns="0" rIns="0" bIns="0" anchor="t">
            <a:spAutoFit/>
          </a:bodyPr>
          <a:lstStyle/>
          <a:p>
            <a:pPr algn="l">
              <a:lnSpc>
                <a:spcPct val="102000"/>
              </a:lnSpc>
            </a:pPr>
            <a:r>
              <a:rPr sz="2500" b="1" i="0">
                <a:solidFill>
                  <a:srgbClr val="252944"/>
                </a:solidFill>
                <a:latin typeface="Arial"/>
              </a:rPr>
              <a:t>Devol</a:t>
            </a:r>
            <a:r>
              <a:rPr lang="es-CO" sz="2500" b="1" i="0">
                <a:solidFill>
                  <a:srgbClr val="252944"/>
                </a:solidFill>
                <a:latin typeface="Arial"/>
              </a:rPr>
              <a:t>u</a:t>
            </a:r>
            <a:r>
              <a:rPr sz="2500" b="1" i="0" err="1">
                <a:solidFill>
                  <a:srgbClr val="252944"/>
                </a:solidFill>
                <a:latin typeface="Arial"/>
              </a:rPr>
              <a:t>ciones</a:t>
            </a:r>
            <a:r>
              <a:rPr sz="2500" b="1" i="0">
                <a:solidFill>
                  <a:srgbClr val="252944"/>
                </a:solidFill>
                <a:latin typeface="Arial"/>
              </a:rPr>
              <a:t> y/o </a:t>
            </a:r>
            <a:r>
              <a:rPr sz="2500" b="1" i="0" err="1">
                <a:solidFill>
                  <a:srgbClr val="252944"/>
                </a:solidFill>
                <a:latin typeface="Arial"/>
              </a:rPr>
              <a:t>compensaciones</a:t>
            </a:r>
            <a:r>
              <a:rPr sz="2500" b="1" i="0">
                <a:solidFill>
                  <a:srgbClr val="252944"/>
                </a:solidFill>
                <a:latin typeface="Arial"/>
              </a:rPr>
              <a:t> — 2025</a:t>
            </a:r>
          </a:p>
        </p:txBody>
      </p:sp>
      <p:graphicFrame>
        <p:nvGraphicFramePr>
          <p:cNvPr id="8" name="Objeto 7">
            <a:extLst>
              <a:ext uri="{FF2B5EF4-FFF2-40B4-BE49-F238E27FC236}">
                <a16:creationId xmlns:a16="http://schemas.microsoft.com/office/drawing/2014/main" id="{81AC4E6D-CCE6-12E0-C38C-1BFFAAB2E220}"/>
              </a:ext>
            </a:extLst>
          </p:cNvPr>
          <p:cNvGraphicFramePr>
            <a:graphicFrameLocks noChangeAspect="1"/>
          </p:cNvGraphicFramePr>
          <p:nvPr>
            <p:extLst>
              <p:ext uri="{D42A27DB-BD31-4B8C-83A1-F6EECF244321}">
                <p14:modId xmlns:p14="http://schemas.microsoft.com/office/powerpoint/2010/main" val="3170462288"/>
              </p:ext>
            </p:extLst>
          </p:nvPr>
        </p:nvGraphicFramePr>
        <p:xfrm>
          <a:off x="685800" y="2680704"/>
          <a:ext cx="10567358" cy="2888008"/>
        </p:xfrm>
        <a:graphic>
          <a:graphicData uri="http://schemas.openxmlformats.org/presentationml/2006/ole">
            <mc:AlternateContent xmlns:mc="http://schemas.openxmlformats.org/markup-compatibility/2006">
              <mc:Choice xmlns:v="urn:schemas-microsoft-com:vml" Requires="v">
                <p:oleObj name="Worksheet" r:id="rId4" imgW="7153185" imgH="2123945" progId="Excel.Sheet.12">
                  <p:embed/>
                </p:oleObj>
              </mc:Choice>
              <mc:Fallback>
                <p:oleObj name="Worksheet" r:id="rId4" imgW="7153185" imgH="2123945" progId="Excel.Sheet.12">
                  <p:embed/>
                  <p:pic>
                    <p:nvPicPr>
                      <p:cNvPr id="8" name="Objeto 7">
                        <a:extLst>
                          <a:ext uri="{FF2B5EF4-FFF2-40B4-BE49-F238E27FC236}">
                            <a16:creationId xmlns:a16="http://schemas.microsoft.com/office/drawing/2014/main" id="{81AC4E6D-CCE6-12E0-C38C-1BFFAAB2E220}"/>
                          </a:ext>
                        </a:extLst>
                      </p:cNvPr>
                      <p:cNvPicPr/>
                      <p:nvPr/>
                    </p:nvPicPr>
                    <p:blipFill>
                      <a:blip r:embed="rId5"/>
                      <a:stretch>
                        <a:fillRect/>
                      </a:stretch>
                    </p:blipFill>
                    <p:spPr>
                      <a:xfrm>
                        <a:off x="685800" y="2680704"/>
                        <a:ext cx="10567358" cy="2888008"/>
                      </a:xfrm>
                      <a:prstGeom prst="rect">
                        <a:avLst/>
                      </a:prstGeom>
                    </p:spPr>
                  </p:pic>
                </p:oleObj>
              </mc:Fallback>
            </mc:AlternateContent>
          </a:graphicData>
        </a:graphic>
      </p:graphicFrame>
    </p:spTree>
    <p:extLst>
      <p:ext uri="{BB962C8B-B14F-4D97-AF65-F5344CB8AC3E}">
        <p14:creationId xmlns:p14="http://schemas.microsoft.com/office/powerpoint/2010/main" val="1401088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9370098-0DA3-4AA1-A8B7-68796DF5329F}"/>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88A59C76-15C7-44FC-83C5-C4716FBA7318}"/>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38C57BB9-BF33-35A5-1952-CEE1FB94A7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6475" y="286625"/>
            <a:ext cx="1565263" cy="1565263"/>
          </a:xfrm>
          <a:prstGeom prst="rect">
            <a:avLst/>
          </a:prstGeom>
        </p:spPr>
      </p:pic>
      <p:pic>
        <p:nvPicPr>
          <p:cNvPr id="9" name="Imagen 8" descr="Logotipo&#10;&#10;Descripción generada automáticamente">
            <a:extLst>
              <a:ext uri="{FF2B5EF4-FFF2-40B4-BE49-F238E27FC236}">
                <a16:creationId xmlns:a16="http://schemas.microsoft.com/office/drawing/2014/main" id="{7AE83EED-B8C0-1B38-9D72-686FC20DD7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9691" y="206476"/>
            <a:ext cx="2135834" cy="2096035"/>
          </a:xfrm>
          <a:prstGeom prst="rect">
            <a:avLst/>
          </a:prstGeom>
        </p:spPr>
      </p:pic>
      <p:cxnSp>
        <p:nvCxnSpPr>
          <p:cNvPr id="11" name="Conector recto 10">
            <a:extLst>
              <a:ext uri="{FF2B5EF4-FFF2-40B4-BE49-F238E27FC236}">
                <a16:creationId xmlns:a16="http://schemas.microsoft.com/office/drawing/2014/main" id="{E47EA4AA-3D40-FFDA-1ECD-C13F24A3ACDE}"/>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graphicFrame>
        <p:nvGraphicFramePr>
          <p:cNvPr id="3" name="Objeto 2">
            <a:extLst>
              <a:ext uri="{FF2B5EF4-FFF2-40B4-BE49-F238E27FC236}">
                <a16:creationId xmlns:a16="http://schemas.microsoft.com/office/drawing/2014/main" id="{97529E87-0FDE-8CD5-AD17-0D9710C2A679}"/>
              </a:ext>
            </a:extLst>
          </p:cNvPr>
          <p:cNvGraphicFramePr>
            <a:graphicFrameLocks noChangeAspect="1"/>
          </p:cNvGraphicFramePr>
          <p:nvPr>
            <p:extLst>
              <p:ext uri="{D42A27DB-BD31-4B8C-83A1-F6EECF244321}">
                <p14:modId xmlns:p14="http://schemas.microsoft.com/office/powerpoint/2010/main" val="2716393419"/>
              </p:ext>
            </p:extLst>
          </p:nvPr>
        </p:nvGraphicFramePr>
        <p:xfrm>
          <a:off x="3101589" y="3017712"/>
          <a:ext cx="5331124" cy="1609065"/>
        </p:xfrm>
        <a:graphic>
          <a:graphicData uri="http://schemas.openxmlformats.org/presentationml/2006/ole">
            <mc:AlternateContent xmlns:mc="http://schemas.openxmlformats.org/markup-compatibility/2006">
              <mc:Choice xmlns:v="urn:schemas-microsoft-com:vml" Requires="v">
                <p:oleObj name="Worksheet" r:id="rId4" imgW="4181651" imgH="1343068" progId="Excel.Sheet.12">
                  <p:embed/>
                </p:oleObj>
              </mc:Choice>
              <mc:Fallback>
                <p:oleObj name="Worksheet" r:id="rId4" imgW="4181651" imgH="1343068" progId="Excel.Sheet.12">
                  <p:embed/>
                  <p:pic>
                    <p:nvPicPr>
                      <p:cNvPr id="3" name="Objeto 2">
                        <a:extLst>
                          <a:ext uri="{FF2B5EF4-FFF2-40B4-BE49-F238E27FC236}">
                            <a16:creationId xmlns:a16="http://schemas.microsoft.com/office/drawing/2014/main" id="{97529E87-0FDE-8CD5-AD17-0D9710C2A679}"/>
                          </a:ext>
                        </a:extLst>
                      </p:cNvPr>
                      <p:cNvPicPr/>
                      <p:nvPr/>
                    </p:nvPicPr>
                    <p:blipFill>
                      <a:blip r:embed="rId5"/>
                      <a:stretch>
                        <a:fillRect/>
                      </a:stretch>
                    </p:blipFill>
                    <p:spPr>
                      <a:xfrm>
                        <a:off x="3101589" y="3017712"/>
                        <a:ext cx="5331124" cy="1609065"/>
                      </a:xfrm>
                      <a:prstGeom prst="rect">
                        <a:avLst/>
                      </a:prstGeom>
                    </p:spPr>
                  </p:pic>
                </p:oleObj>
              </mc:Fallback>
            </mc:AlternateContent>
          </a:graphicData>
        </a:graphic>
      </p:graphicFrame>
      <p:graphicFrame>
        <p:nvGraphicFramePr>
          <p:cNvPr id="5" name="Objeto 4">
            <a:extLst>
              <a:ext uri="{FF2B5EF4-FFF2-40B4-BE49-F238E27FC236}">
                <a16:creationId xmlns:a16="http://schemas.microsoft.com/office/drawing/2014/main" id="{CD574D16-B78F-18C1-6942-E945F418166B}"/>
              </a:ext>
            </a:extLst>
          </p:cNvPr>
          <p:cNvGraphicFramePr>
            <a:graphicFrameLocks noChangeAspect="1"/>
          </p:cNvGraphicFramePr>
          <p:nvPr>
            <p:extLst>
              <p:ext uri="{D42A27DB-BD31-4B8C-83A1-F6EECF244321}">
                <p14:modId xmlns:p14="http://schemas.microsoft.com/office/powerpoint/2010/main" val="1644329207"/>
              </p:ext>
            </p:extLst>
          </p:nvPr>
        </p:nvGraphicFramePr>
        <p:xfrm>
          <a:off x="3101589" y="4834852"/>
          <a:ext cx="5331124" cy="1491800"/>
        </p:xfrm>
        <a:graphic>
          <a:graphicData uri="http://schemas.openxmlformats.org/presentationml/2006/ole">
            <mc:AlternateContent xmlns:mc="http://schemas.openxmlformats.org/markup-compatibility/2006">
              <mc:Choice xmlns:v="urn:schemas-microsoft-com:vml" Requires="v">
                <p:oleObj name="Worksheet" r:id="rId6" imgW="3828954" imgH="1143085" progId="Excel.Sheet.12">
                  <p:embed/>
                </p:oleObj>
              </mc:Choice>
              <mc:Fallback>
                <p:oleObj name="Worksheet" r:id="rId6" imgW="3828954" imgH="1143085" progId="Excel.Sheet.12">
                  <p:embed/>
                  <p:pic>
                    <p:nvPicPr>
                      <p:cNvPr id="5" name="Objeto 4">
                        <a:extLst>
                          <a:ext uri="{FF2B5EF4-FFF2-40B4-BE49-F238E27FC236}">
                            <a16:creationId xmlns:a16="http://schemas.microsoft.com/office/drawing/2014/main" id="{CD574D16-B78F-18C1-6942-E945F418166B}"/>
                          </a:ext>
                        </a:extLst>
                      </p:cNvPr>
                      <p:cNvPicPr/>
                      <p:nvPr/>
                    </p:nvPicPr>
                    <p:blipFill>
                      <a:blip r:embed="rId7"/>
                      <a:stretch>
                        <a:fillRect/>
                      </a:stretch>
                    </p:blipFill>
                    <p:spPr>
                      <a:xfrm>
                        <a:off x="3101589" y="4834852"/>
                        <a:ext cx="5331124" cy="1491800"/>
                      </a:xfrm>
                      <a:prstGeom prst="rect">
                        <a:avLst/>
                      </a:prstGeom>
                    </p:spPr>
                  </p:pic>
                </p:oleObj>
              </mc:Fallback>
            </mc:AlternateContent>
          </a:graphicData>
        </a:graphic>
      </p:graphicFrame>
      <p:sp>
        <p:nvSpPr>
          <p:cNvPr id="8" name="TextBox 1">
            <a:extLst>
              <a:ext uri="{FF2B5EF4-FFF2-40B4-BE49-F238E27FC236}">
                <a16:creationId xmlns:a16="http://schemas.microsoft.com/office/drawing/2014/main" id="{4F02012F-930E-B3A3-9C0F-FEF8BC7766B7}"/>
              </a:ext>
            </a:extLst>
          </p:cNvPr>
          <p:cNvSpPr txBox="1"/>
          <p:nvPr/>
        </p:nvSpPr>
        <p:spPr>
          <a:xfrm>
            <a:off x="1976287" y="1914427"/>
            <a:ext cx="6655095" cy="192360"/>
          </a:xfrm>
          <a:prstGeom prst="rect">
            <a:avLst/>
          </a:prstGeom>
          <a:noFill/>
        </p:spPr>
        <p:txBody>
          <a:bodyPr wrap="square" lIns="0" tIns="0" rIns="0" bIns="0" anchor="t">
            <a:spAutoFit/>
          </a:bodyPr>
          <a:lstStyle/>
          <a:p>
            <a:pPr algn="l"/>
            <a:r>
              <a:rPr sz="1250" b="1" i="0" spc="220">
                <a:solidFill>
                  <a:srgbClr val="E0A93B"/>
                </a:solidFill>
                <a:latin typeface="Arial"/>
              </a:rPr>
              <a:t>DIVISIÓN DE RECAUDO Y COBRANZAS · DATOS 2025</a:t>
            </a:r>
          </a:p>
        </p:txBody>
      </p:sp>
      <p:sp>
        <p:nvSpPr>
          <p:cNvPr id="10" name="TextBox 2">
            <a:extLst>
              <a:ext uri="{FF2B5EF4-FFF2-40B4-BE49-F238E27FC236}">
                <a16:creationId xmlns:a16="http://schemas.microsoft.com/office/drawing/2014/main" id="{9AEA8051-2382-1840-3D6C-7BBBE7714ED6}"/>
              </a:ext>
            </a:extLst>
          </p:cNvPr>
          <p:cNvSpPr txBox="1"/>
          <p:nvPr/>
        </p:nvSpPr>
        <p:spPr>
          <a:xfrm>
            <a:off x="1900269" y="2159330"/>
            <a:ext cx="7945582" cy="367345"/>
          </a:xfrm>
          <a:prstGeom prst="rect">
            <a:avLst/>
          </a:prstGeom>
          <a:noFill/>
        </p:spPr>
        <p:txBody>
          <a:bodyPr wrap="square" lIns="0" tIns="0" rIns="0" bIns="0" anchor="t">
            <a:spAutoFit/>
          </a:bodyPr>
          <a:lstStyle/>
          <a:p>
            <a:pPr algn="l">
              <a:lnSpc>
                <a:spcPct val="102000"/>
              </a:lnSpc>
            </a:pPr>
            <a:r>
              <a:rPr sz="2500" b="1" i="0">
                <a:solidFill>
                  <a:srgbClr val="252944"/>
                </a:solidFill>
                <a:latin typeface="Arial"/>
              </a:rPr>
              <a:t>Devol</a:t>
            </a:r>
            <a:r>
              <a:rPr lang="es-CO" sz="2500" b="1" i="0">
                <a:solidFill>
                  <a:srgbClr val="252944"/>
                </a:solidFill>
                <a:latin typeface="Arial"/>
              </a:rPr>
              <a:t>u</a:t>
            </a:r>
            <a:r>
              <a:rPr sz="2500" b="1" i="0" err="1">
                <a:solidFill>
                  <a:srgbClr val="252944"/>
                </a:solidFill>
                <a:latin typeface="Arial"/>
              </a:rPr>
              <a:t>ciones</a:t>
            </a:r>
            <a:r>
              <a:rPr sz="2500" b="1" i="0">
                <a:solidFill>
                  <a:srgbClr val="252944"/>
                </a:solidFill>
                <a:latin typeface="Arial"/>
              </a:rPr>
              <a:t> y/o </a:t>
            </a:r>
            <a:r>
              <a:rPr sz="2500" b="1" i="0" err="1">
                <a:solidFill>
                  <a:srgbClr val="252944"/>
                </a:solidFill>
                <a:latin typeface="Arial"/>
              </a:rPr>
              <a:t>compensaciones</a:t>
            </a:r>
            <a:r>
              <a:rPr sz="2500" b="1" i="0">
                <a:solidFill>
                  <a:srgbClr val="252944"/>
                </a:solidFill>
                <a:latin typeface="Arial"/>
              </a:rPr>
              <a:t> — 2025</a:t>
            </a:r>
          </a:p>
        </p:txBody>
      </p:sp>
    </p:spTree>
    <p:extLst>
      <p:ext uri="{BB962C8B-B14F-4D97-AF65-F5344CB8AC3E}">
        <p14:creationId xmlns:p14="http://schemas.microsoft.com/office/powerpoint/2010/main" val="23435693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9370098-0DA3-4AA1-A8B7-68796DF5329F}"/>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88A59C76-15C7-44FC-83C5-C4716FBA7318}"/>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38C57BB9-BF33-35A5-1952-CEE1FB94A7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660" y="191055"/>
            <a:ext cx="1565263" cy="1565263"/>
          </a:xfrm>
          <a:prstGeom prst="rect">
            <a:avLst/>
          </a:prstGeom>
        </p:spPr>
      </p:pic>
      <p:pic>
        <p:nvPicPr>
          <p:cNvPr id="9" name="Imagen 8" descr="Logotipo&#10;&#10;Descripción generada automáticamente">
            <a:extLst>
              <a:ext uri="{FF2B5EF4-FFF2-40B4-BE49-F238E27FC236}">
                <a16:creationId xmlns:a16="http://schemas.microsoft.com/office/drawing/2014/main" id="{7AE83EED-B8C0-1B38-9D72-686FC20DD7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9691" y="206476"/>
            <a:ext cx="2135834" cy="2096035"/>
          </a:xfrm>
          <a:prstGeom prst="rect">
            <a:avLst/>
          </a:prstGeom>
        </p:spPr>
      </p:pic>
      <p:cxnSp>
        <p:nvCxnSpPr>
          <p:cNvPr id="11" name="Conector recto 10">
            <a:extLst>
              <a:ext uri="{FF2B5EF4-FFF2-40B4-BE49-F238E27FC236}">
                <a16:creationId xmlns:a16="http://schemas.microsoft.com/office/drawing/2014/main" id="{E47EA4AA-3D40-FFDA-1ECD-C13F24A3ACDE}"/>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 name="Título 4">
            <a:extLst>
              <a:ext uri="{FF2B5EF4-FFF2-40B4-BE49-F238E27FC236}">
                <a16:creationId xmlns:a16="http://schemas.microsoft.com/office/drawing/2014/main" id="{BC146642-1127-A07B-D475-A1CBE2165952}"/>
              </a:ext>
            </a:extLst>
          </p:cNvPr>
          <p:cNvSpPr txBox="1">
            <a:spLocks/>
          </p:cNvSpPr>
          <p:nvPr/>
        </p:nvSpPr>
        <p:spPr>
          <a:xfrm>
            <a:off x="838200" y="2701464"/>
            <a:ext cx="10515600" cy="150018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s-CO" sz="4800" b="1">
                <a:latin typeface="Arial" panose="020B0604020202020204" pitchFamily="34" charset="0"/>
                <a:cs typeface="Arial" panose="020B0604020202020204" pitchFamily="34" charset="0"/>
              </a:rPr>
              <a:t>Proceso: Planeación, estrategia y control.</a:t>
            </a:r>
          </a:p>
        </p:txBody>
      </p:sp>
      <p:sp>
        <p:nvSpPr>
          <p:cNvPr id="3" name="Marcador de texto 5">
            <a:extLst>
              <a:ext uri="{FF2B5EF4-FFF2-40B4-BE49-F238E27FC236}">
                <a16:creationId xmlns:a16="http://schemas.microsoft.com/office/drawing/2014/main" id="{C05FFE02-91AD-D5B9-3983-6F0D594BD58F}"/>
              </a:ext>
            </a:extLst>
          </p:cNvPr>
          <p:cNvSpPr txBox="1">
            <a:spLocks/>
          </p:cNvSpPr>
          <p:nvPr/>
        </p:nvSpPr>
        <p:spPr>
          <a:xfrm>
            <a:off x="831850" y="4589463"/>
            <a:ext cx="10515600" cy="15001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s-CO" b="1">
                <a:solidFill>
                  <a:schemeClr val="accent1">
                    <a:lumMod val="50000"/>
                  </a:schemeClr>
                </a:solidFill>
                <a:latin typeface="Arial" panose="020B0604020202020204" pitchFamily="34" charset="0"/>
                <a:cs typeface="Arial" panose="020B0604020202020204" pitchFamily="34" charset="0"/>
              </a:rPr>
              <a:t>División Despacho: Gestión Jurídica. Recursos jurídicos.  Unidad Penal y Representación externa.</a:t>
            </a:r>
          </a:p>
        </p:txBody>
      </p:sp>
    </p:spTree>
    <p:extLst>
      <p:ext uri="{BB962C8B-B14F-4D97-AF65-F5344CB8AC3E}">
        <p14:creationId xmlns:p14="http://schemas.microsoft.com/office/powerpoint/2010/main" val="32734213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9370098-0DA3-4AA1-A8B7-68796DF5329F}"/>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88A59C76-15C7-44FC-83C5-C4716FBA7318}"/>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38C57BB9-BF33-35A5-1952-CEE1FB94A7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660" y="191055"/>
            <a:ext cx="1565263" cy="1565263"/>
          </a:xfrm>
          <a:prstGeom prst="rect">
            <a:avLst/>
          </a:prstGeom>
        </p:spPr>
      </p:pic>
      <p:pic>
        <p:nvPicPr>
          <p:cNvPr id="9" name="Imagen 8" descr="Logotipo&#10;&#10;Descripción generada automáticamente">
            <a:extLst>
              <a:ext uri="{FF2B5EF4-FFF2-40B4-BE49-F238E27FC236}">
                <a16:creationId xmlns:a16="http://schemas.microsoft.com/office/drawing/2014/main" id="{7AE83EED-B8C0-1B38-9D72-686FC20DD7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9691" y="206476"/>
            <a:ext cx="2135834" cy="2096035"/>
          </a:xfrm>
          <a:prstGeom prst="rect">
            <a:avLst/>
          </a:prstGeom>
        </p:spPr>
      </p:pic>
      <p:cxnSp>
        <p:nvCxnSpPr>
          <p:cNvPr id="11" name="Conector recto 10">
            <a:extLst>
              <a:ext uri="{FF2B5EF4-FFF2-40B4-BE49-F238E27FC236}">
                <a16:creationId xmlns:a16="http://schemas.microsoft.com/office/drawing/2014/main" id="{E47EA4AA-3D40-FFDA-1ECD-C13F24A3ACDE}"/>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 name="CuadroTexto 1">
            <a:extLst>
              <a:ext uri="{FF2B5EF4-FFF2-40B4-BE49-F238E27FC236}">
                <a16:creationId xmlns:a16="http://schemas.microsoft.com/office/drawing/2014/main" id="{4BCB9EA8-9DAC-DE8A-23A3-732EC0C5F1DA}"/>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sp>
        <p:nvSpPr>
          <p:cNvPr id="3" name="Rectángulo 2">
            <a:extLst>
              <a:ext uri="{FF2B5EF4-FFF2-40B4-BE49-F238E27FC236}">
                <a16:creationId xmlns:a16="http://schemas.microsoft.com/office/drawing/2014/main" id="{6E10C0AA-B792-2CBF-DB8E-4CC133B1E0A1}"/>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5" name="Imagen 4" descr="Logotipo&#10;&#10;Descripción generada automáticamente">
            <a:extLst>
              <a:ext uri="{FF2B5EF4-FFF2-40B4-BE49-F238E27FC236}">
                <a16:creationId xmlns:a16="http://schemas.microsoft.com/office/drawing/2014/main" id="{EADEF867-BD9B-4EB8-C52B-C7E971BBC3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9491" y="315862"/>
            <a:ext cx="1152833" cy="1152833"/>
          </a:xfrm>
          <a:prstGeom prst="rect">
            <a:avLst/>
          </a:prstGeom>
        </p:spPr>
      </p:pic>
      <p:pic>
        <p:nvPicPr>
          <p:cNvPr id="8" name="Imagen 7" descr="Logotipo&#10;&#10;Descripción generada automáticamente">
            <a:extLst>
              <a:ext uri="{FF2B5EF4-FFF2-40B4-BE49-F238E27FC236}">
                <a16:creationId xmlns:a16="http://schemas.microsoft.com/office/drawing/2014/main" id="{F569380F-6734-63BE-EC37-BAA1F51427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9691" y="206476"/>
            <a:ext cx="2135834" cy="2096035"/>
          </a:xfrm>
          <a:prstGeom prst="rect">
            <a:avLst/>
          </a:prstGeom>
        </p:spPr>
      </p:pic>
      <p:cxnSp>
        <p:nvCxnSpPr>
          <p:cNvPr id="10" name="Conector recto 9">
            <a:extLst>
              <a:ext uri="{FF2B5EF4-FFF2-40B4-BE49-F238E27FC236}">
                <a16:creationId xmlns:a16="http://schemas.microsoft.com/office/drawing/2014/main" id="{BA97EA92-508C-EA38-2F65-B321E85619F9}"/>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12" name="CuadroTexto 11">
            <a:extLst>
              <a:ext uri="{FF2B5EF4-FFF2-40B4-BE49-F238E27FC236}">
                <a16:creationId xmlns:a16="http://schemas.microsoft.com/office/drawing/2014/main" id="{47841F91-B654-DE2E-D21E-80A4D22D8756}"/>
              </a:ext>
            </a:extLst>
          </p:cNvPr>
          <p:cNvSpPr txBox="1"/>
          <p:nvPr/>
        </p:nvSpPr>
        <p:spPr>
          <a:xfrm>
            <a:off x="2738237" y="1270318"/>
            <a:ext cx="6096000"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800" b="1" i="0" u="none" strike="noStrike" kern="1200" normalizeH="0" baseline="0" noProof="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uLnTx/>
                <a:uFillTx/>
                <a:latin typeface="Arial" panose="020B0604020202020204" pitchFamily="34" charset="0"/>
                <a:ea typeface="+mn-ea"/>
                <a:cs typeface="Arial" panose="020B0604020202020204" pitchFamily="34" charset="0"/>
              </a:rPr>
              <a:t>GESTION JURÍDICA 2025 </a:t>
            </a:r>
            <a:endParaRPr kumimoji="0" lang="es-ES_tradnl" sz="2800" b="1" i="0" u="none" strike="noStrike" kern="1200" normalizeH="0" baseline="0" noProof="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uLnTx/>
              <a:uFillTx/>
              <a:latin typeface="Arial" panose="020B0604020202020204" pitchFamily="34" charset="0"/>
              <a:ea typeface="+mn-ea"/>
              <a:cs typeface="Arial" panose="020B0604020202020204" pitchFamily="34" charset="0"/>
            </a:endParaRPr>
          </a:p>
        </p:txBody>
      </p:sp>
      <p:graphicFrame>
        <p:nvGraphicFramePr>
          <p:cNvPr id="13" name="Diagrama 12">
            <a:extLst>
              <a:ext uri="{FF2B5EF4-FFF2-40B4-BE49-F238E27FC236}">
                <a16:creationId xmlns:a16="http://schemas.microsoft.com/office/drawing/2014/main" id="{930FE144-3DAE-086B-F4F8-47BBE3BC0F83}"/>
              </a:ext>
            </a:extLst>
          </p:cNvPr>
          <p:cNvGraphicFramePr/>
          <p:nvPr>
            <p:extLst>
              <p:ext uri="{D42A27DB-BD31-4B8C-83A1-F6EECF244321}">
                <p14:modId xmlns:p14="http://schemas.microsoft.com/office/powerpoint/2010/main" val="3791292728"/>
              </p:ext>
            </p:extLst>
          </p:nvPr>
        </p:nvGraphicFramePr>
        <p:xfrm>
          <a:off x="0" y="2336556"/>
          <a:ext cx="4730230" cy="404981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14" name="Grupo 13">
            <a:extLst>
              <a:ext uri="{FF2B5EF4-FFF2-40B4-BE49-F238E27FC236}">
                <a16:creationId xmlns:a16="http://schemas.microsoft.com/office/drawing/2014/main" id="{CEA161B7-8260-5C89-89AB-60CBD1B2DA82}"/>
              </a:ext>
            </a:extLst>
          </p:cNvPr>
          <p:cNvGrpSpPr/>
          <p:nvPr/>
        </p:nvGrpSpPr>
        <p:grpSpPr>
          <a:xfrm>
            <a:off x="3837709" y="2330857"/>
            <a:ext cx="1690999" cy="930223"/>
            <a:chOff x="130788" y="-7627"/>
            <a:chExt cx="1328952" cy="930223"/>
          </a:xfrm>
          <a:scene3d>
            <a:camera prst="orthographicFront"/>
            <a:lightRig rig="flat" dir="t"/>
          </a:scene3d>
        </p:grpSpPr>
        <p:sp>
          <p:nvSpPr>
            <p:cNvPr id="15" name="Rectángulo: esquinas redondeadas 14">
              <a:extLst>
                <a:ext uri="{FF2B5EF4-FFF2-40B4-BE49-F238E27FC236}">
                  <a16:creationId xmlns:a16="http://schemas.microsoft.com/office/drawing/2014/main" id="{5BB81BF6-B3CA-3A75-9121-D11C10B0B268}"/>
                </a:ext>
              </a:extLst>
            </p:cNvPr>
            <p:cNvSpPr/>
            <p:nvPr/>
          </p:nvSpPr>
          <p:spPr>
            <a:xfrm>
              <a:off x="130788" y="-7627"/>
              <a:ext cx="1328952" cy="930223"/>
            </a:xfrm>
            <a:prstGeom prst="roundRect">
              <a:avLst>
                <a:gd name="adj" fmla="val 16670"/>
              </a:avLst>
            </a:prstGeom>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txBody>
            <a:bodyPr/>
            <a:lstStyle/>
            <a:p>
              <a:endParaRPr lang="es-CO"/>
            </a:p>
          </p:txBody>
        </p:sp>
        <p:sp>
          <p:nvSpPr>
            <p:cNvPr id="16" name="Rectángulo: esquinas redondeadas 4">
              <a:extLst>
                <a:ext uri="{FF2B5EF4-FFF2-40B4-BE49-F238E27FC236}">
                  <a16:creationId xmlns:a16="http://schemas.microsoft.com/office/drawing/2014/main" id="{B73E691D-0875-DF58-EB2B-B56936FE91B5}"/>
                </a:ext>
              </a:extLst>
            </p:cNvPr>
            <p:cNvSpPr txBox="1"/>
            <p:nvPr/>
          </p:nvSpPr>
          <p:spPr>
            <a:xfrm>
              <a:off x="176206" y="37791"/>
              <a:ext cx="1238116" cy="83938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MX" sz="1400" b="1" kern="1200">
                  <a:solidFill>
                    <a:schemeClr val="tx1"/>
                  </a:solidFill>
                  <a:latin typeface="Calibri" panose="020F0502020204030204"/>
                  <a:ea typeface="+mn-ea"/>
                  <a:cs typeface="+mn-cs"/>
                </a:rPr>
                <a:t>UNIDAD PENAL</a:t>
              </a:r>
            </a:p>
            <a:p>
              <a:pPr marL="0" lvl="0" indent="0" algn="ctr" defTabSz="622300">
                <a:lnSpc>
                  <a:spcPct val="90000"/>
                </a:lnSpc>
                <a:spcBef>
                  <a:spcPct val="0"/>
                </a:spcBef>
                <a:spcAft>
                  <a:spcPct val="35000"/>
                </a:spcAft>
                <a:buNone/>
              </a:pPr>
              <a:r>
                <a:rPr lang="es-MX" sz="1400" b="1" kern="1200">
                  <a:solidFill>
                    <a:schemeClr val="tx1"/>
                  </a:solidFill>
                  <a:latin typeface="Calibri" panose="020F0502020204030204"/>
                  <a:ea typeface="+mn-ea"/>
                  <a:cs typeface="+mn-cs"/>
                </a:rPr>
                <a:t>INVENTARIO INICIAL 2025:</a:t>
              </a:r>
            </a:p>
            <a:p>
              <a:pPr marL="0" lvl="0" indent="0" algn="ctr" defTabSz="622300">
                <a:lnSpc>
                  <a:spcPct val="90000"/>
                </a:lnSpc>
                <a:spcBef>
                  <a:spcPct val="0"/>
                </a:spcBef>
                <a:spcAft>
                  <a:spcPct val="35000"/>
                </a:spcAft>
                <a:buNone/>
              </a:pPr>
              <a:r>
                <a:rPr lang="es-MX" sz="1400" b="1" kern="1200">
                  <a:solidFill>
                    <a:schemeClr val="tx1"/>
                  </a:solidFill>
                  <a:latin typeface="Calibri" panose="020F0502020204030204"/>
                  <a:ea typeface="+mn-ea"/>
                  <a:cs typeface="+mn-cs"/>
                </a:rPr>
                <a:t>1026 PROCESOS</a:t>
              </a:r>
              <a:endParaRPr lang="es-CO" sz="1400" b="1" kern="1200">
                <a:solidFill>
                  <a:schemeClr val="tx1"/>
                </a:solidFill>
                <a:latin typeface="Calibri" panose="020F0502020204030204"/>
                <a:ea typeface="+mn-ea"/>
                <a:cs typeface="+mn-cs"/>
              </a:endParaRPr>
            </a:p>
          </p:txBody>
        </p:sp>
      </p:grpSp>
      <p:grpSp>
        <p:nvGrpSpPr>
          <p:cNvPr id="17" name="Grupo 16">
            <a:extLst>
              <a:ext uri="{FF2B5EF4-FFF2-40B4-BE49-F238E27FC236}">
                <a16:creationId xmlns:a16="http://schemas.microsoft.com/office/drawing/2014/main" id="{8D4FECBA-FFC0-F030-276B-8AC076572D0F}"/>
              </a:ext>
            </a:extLst>
          </p:cNvPr>
          <p:cNvGrpSpPr/>
          <p:nvPr/>
        </p:nvGrpSpPr>
        <p:grpSpPr>
          <a:xfrm>
            <a:off x="4939552" y="3375805"/>
            <a:ext cx="1690999" cy="930223"/>
            <a:chOff x="1232631" y="1037321"/>
            <a:chExt cx="1328952" cy="930223"/>
          </a:xfrm>
          <a:scene3d>
            <a:camera prst="orthographicFront"/>
            <a:lightRig rig="flat" dir="t"/>
          </a:scene3d>
        </p:grpSpPr>
        <p:sp>
          <p:nvSpPr>
            <p:cNvPr id="18" name="Rectángulo: esquinas redondeadas 17">
              <a:extLst>
                <a:ext uri="{FF2B5EF4-FFF2-40B4-BE49-F238E27FC236}">
                  <a16:creationId xmlns:a16="http://schemas.microsoft.com/office/drawing/2014/main" id="{846682A3-4EB4-A58E-320A-BB71051D9422}"/>
                </a:ext>
              </a:extLst>
            </p:cNvPr>
            <p:cNvSpPr/>
            <p:nvPr/>
          </p:nvSpPr>
          <p:spPr>
            <a:xfrm>
              <a:off x="1232631" y="1037321"/>
              <a:ext cx="1328952" cy="930223"/>
            </a:xfrm>
            <a:prstGeom prst="roundRect">
              <a:avLst>
                <a:gd name="adj" fmla="val 16670"/>
              </a:avLst>
            </a:prstGeom>
            <a:sp3d prstMaterial="plastic">
              <a:bevelT w="120900" h="88900"/>
              <a:bevelB w="88900" h="31750" prst="angle"/>
            </a:sp3d>
          </p:spPr>
          <p:style>
            <a:lnRef idx="0">
              <a:schemeClr val="lt1">
                <a:hueOff val="0"/>
                <a:satOff val="0"/>
                <a:lumOff val="0"/>
                <a:alphaOff val="0"/>
              </a:schemeClr>
            </a:lnRef>
            <a:fillRef idx="3">
              <a:schemeClr val="accent5">
                <a:hueOff val="-2451115"/>
                <a:satOff val="-3409"/>
                <a:lumOff val="-1307"/>
                <a:alphaOff val="0"/>
              </a:schemeClr>
            </a:fillRef>
            <a:effectRef idx="2">
              <a:schemeClr val="accent5">
                <a:hueOff val="-2451115"/>
                <a:satOff val="-3409"/>
                <a:lumOff val="-1307"/>
                <a:alphaOff val="0"/>
              </a:schemeClr>
            </a:effectRef>
            <a:fontRef idx="minor">
              <a:schemeClr val="lt1"/>
            </a:fontRef>
          </p:style>
          <p:txBody>
            <a:bodyPr/>
            <a:lstStyle/>
            <a:p>
              <a:endParaRPr lang="es-CO"/>
            </a:p>
          </p:txBody>
        </p:sp>
        <p:sp>
          <p:nvSpPr>
            <p:cNvPr id="19" name="Rectángulo: esquinas redondeadas 6">
              <a:extLst>
                <a:ext uri="{FF2B5EF4-FFF2-40B4-BE49-F238E27FC236}">
                  <a16:creationId xmlns:a16="http://schemas.microsoft.com/office/drawing/2014/main" id="{EB2DB63A-51E7-14B8-834E-69E7813C129D}"/>
                </a:ext>
              </a:extLst>
            </p:cNvPr>
            <p:cNvSpPr txBox="1"/>
            <p:nvPr/>
          </p:nvSpPr>
          <p:spPr>
            <a:xfrm>
              <a:off x="1278049" y="1082739"/>
              <a:ext cx="1238116" cy="83938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MX" sz="1400" b="1" kern="1200">
                  <a:solidFill>
                    <a:schemeClr val="tx1"/>
                  </a:solidFill>
                </a:rPr>
                <a:t>DENUNCIAS PRESENTADAS: </a:t>
              </a:r>
            </a:p>
            <a:p>
              <a:pPr marL="0" lvl="0" indent="0" algn="ctr" defTabSz="622300">
                <a:lnSpc>
                  <a:spcPct val="90000"/>
                </a:lnSpc>
                <a:spcBef>
                  <a:spcPct val="0"/>
                </a:spcBef>
                <a:spcAft>
                  <a:spcPct val="35000"/>
                </a:spcAft>
                <a:buNone/>
              </a:pPr>
              <a:r>
                <a:rPr lang="es-CO" sz="1400" b="1" kern="1200">
                  <a:solidFill>
                    <a:schemeClr val="tx1"/>
                  </a:solidFill>
                </a:rPr>
                <a:t>261</a:t>
              </a:r>
            </a:p>
          </p:txBody>
        </p:sp>
      </p:grpSp>
      <p:grpSp>
        <p:nvGrpSpPr>
          <p:cNvPr id="20" name="Grupo 19">
            <a:extLst>
              <a:ext uri="{FF2B5EF4-FFF2-40B4-BE49-F238E27FC236}">
                <a16:creationId xmlns:a16="http://schemas.microsoft.com/office/drawing/2014/main" id="{1CDF01CC-ADEA-5BCA-1975-A8E75F97550B}"/>
              </a:ext>
            </a:extLst>
          </p:cNvPr>
          <p:cNvGrpSpPr/>
          <p:nvPr/>
        </p:nvGrpSpPr>
        <p:grpSpPr>
          <a:xfrm>
            <a:off x="6041395" y="4420753"/>
            <a:ext cx="1690999" cy="930223"/>
            <a:chOff x="2334474" y="2082269"/>
            <a:chExt cx="1328952" cy="930223"/>
          </a:xfrm>
          <a:scene3d>
            <a:camera prst="orthographicFront"/>
            <a:lightRig rig="flat" dir="t"/>
          </a:scene3d>
        </p:grpSpPr>
        <p:sp>
          <p:nvSpPr>
            <p:cNvPr id="21" name="Rectángulo: esquinas redondeadas 20">
              <a:extLst>
                <a:ext uri="{FF2B5EF4-FFF2-40B4-BE49-F238E27FC236}">
                  <a16:creationId xmlns:a16="http://schemas.microsoft.com/office/drawing/2014/main" id="{7C9A78F5-A473-A36A-BF5C-8A816DDF2FA8}"/>
                </a:ext>
              </a:extLst>
            </p:cNvPr>
            <p:cNvSpPr/>
            <p:nvPr/>
          </p:nvSpPr>
          <p:spPr>
            <a:xfrm>
              <a:off x="2334474" y="2082269"/>
              <a:ext cx="1328952" cy="930223"/>
            </a:xfrm>
            <a:prstGeom prst="roundRect">
              <a:avLst>
                <a:gd name="adj" fmla="val 16670"/>
              </a:avLst>
            </a:prstGeom>
            <a:sp3d prstMaterial="plastic">
              <a:bevelT w="120900" h="88900"/>
              <a:bevelB w="88900" h="31750" prst="angle"/>
            </a:sp3d>
          </p:spPr>
          <p:style>
            <a:lnRef idx="0">
              <a:schemeClr val="lt1">
                <a:hueOff val="0"/>
                <a:satOff val="0"/>
                <a:lumOff val="0"/>
                <a:alphaOff val="0"/>
              </a:schemeClr>
            </a:lnRef>
            <a:fillRef idx="3">
              <a:schemeClr val="accent5">
                <a:hueOff val="-4902230"/>
                <a:satOff val="-6819"/>
                <a:lumOff val="-2615"/>
                <a:alphaOff val="0"/>
              </a:schemeClr>
            </a:fillRef>
            <a:effectRef idx="2">
              <a:schemeClr val="accent5">
                <a:hueOff val="-4902230"/>
                <a:satOff val="-6819"/>
                <a:lumOff val="-2615"/>
                <a:alphaOff val="0"/>
              </a:schemeClr>
            </a:effectRef>
            <a:fontRef idx="minor">
              <a:schemeClr val="lt1"/>
            </a:fontRef>
          </p:style>
          <p:txBody>
            <a:bodyPr/>
            <a:lstStyle/>
            <a:p>
              <a:endParaRPr lang="es-CO"/>
            </a:p>
          </p:txBody>
        </p:sp>
        <p:sp>
          <p:nvSpPr>
            <p:cNvPr id="22" name="Rectángulo: esquinas redondeadas 8">
              <a:extLst>
                <a:ext uri="{FF2B5EF4-FFF2-40B4-BE49-F238E27FC236}">
                  <a16:creationId xmlns:a16="http://schemas.microsoft.com/office/drawing/2014/main" id="{71315896-CAC5-542D-0683-EAE6F2ABD0DB}"/>
                </a:ext>
              </a:extLst>
            </p:cNvPr>
            <p:cNvSpPr txBox="1"/>
            <p:nvPr/>
          </p:nvSpPr>
          <p:spPr>
            <a:xfrm>
              <a:off x="2379892" y="2127687"/>
              <a:ext cx="1238116" cy="83938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MX" sz="1400" b="1" kern="1200">
                  <a:solidFill>
                    <a:schemeClr val="tx1"/>
                  </a:solidFill>
                </a:rPr>
                <a:t>PROCESOS ARCHIVADOS:</a:t>
              </a:r>
            </a:p>
            <a:p>
              <a:pPr marL="0" lvl="0" indent="0" algn="ctr" defTabSz="622300">
                <a:lnSpc>
                  <a:spcPct val="90000"/>
                </a:lnSpc>
                <a:spcBef>
                  <a:spcPct val="0"/>
                </a:spcBef>
                <a:spcAft>
                  <a:spcPct val="35000"/>
                </a:spcAft>
                <a:buNone/>
              </a:pPr>
              <a:r>
                <a:rPr lang="es-MX" sz="1400" b="1" kern="1200">
                  <a:solidFill>
                    <a:schemeClr val="tx1"/>
                  </a:solidFill>
                </a:rPr>
                <a:t>63</a:t>
              </a:r>
              <a:endParaRPr lang="es-CO" sz="1400" b="1" kern="1200">
                <a:solidFill>
                  <a:schemeClr val="tx1"/>
                </a:solidFill>
              </a:endParaRPr>
            </a:p>
          </p:txBody>
        </p:sp>
      </p:grpSp>
      <p:grpSp>
        <p:nvGrpSpPr>
          <p:cNvPr id="23" name="Grupo 22">
            <a:extLst>
              <a:ext uri="{FF2B5EF4-FFF2-40B4-BE49-F238E27FC236}">
                <a16:creationId xmlns:a16="http://schemas.microsoft.com/office/drawing/2014/main" id="{E05C2F1D-F8A2-17AD-78EF-C6452B85D45F}"/>
              </a:ext>
            </a:extLst>
          </p:cNvPr>
          <p:cNvGrpSpPr/>
          <p:nvPr/>
        </p:nvGrpSpPr>
        <p:grpSpPr>
          <a:xfrm>
            <a:off x="7143238" y="5465702"/>
            <a:ext cx="1690999" cy="930223"/>
            <a:chOff x="3436317" y="3127218"/>
            <a:chExt cx="1328952" cy="930223"/>
          </a:xfrm>
          <a:scene3d>
            <a:camera prst="orthographicFront"/>
            <a:lightRig rig="flat" dir="t"/>
          </a:scene3d>
        </p:grpSpPr>
        <p:sp>
          <p:nvSpPr>
            <p:cNvPr id="24" name="Rectángulo: esquinas redondeadas 23">
              <a:extLst>
                <a:ext uri="{FF2B5EF4-FFF2-40B4-BE49-F238E27FC236}">
                  <a16:creationId xmlns:a16="http://schemas.microsoft.com/office/drawing/2014/main" id="{E22BBD4F-6460-F796-22B0-52FE8430EA82}"/>
                </a:ext>
              </a:extLst>
            </p:cNvPr>
            <p:cNvSpPr/>
            <p:nvPr/>
          </p:nvSpPr>
          <p:spPr>
            <a:xfrm>
              <a:off x="3436317" y="3127218"/>
              <a:ext cx="1328952" cy="930223"/>
            </a:xfrm>
            <a:prstGeom prst="roundRect">
              <a:avLst>
                <a:gd name="adj" fmla="val 16670"/>
              </a:avLst>
            </a:prstGeom>
            <a:sp3d prstMaterial="plastic">
              <a:bevelT w="120900" h="88900"/>
              <a:bevelB w="88900" h="31750" prst="angle"/>
            </a:sp3d>
          </p:spPr>
          <p:style>
            <a:lnRef idx="0">
              <a:schemeClr val="lt1">
                <a:hueOff val="0"/>
                <a:satOff val="0"/>
                <a:lumOff val="0"/>
                <a:alphaOff val="0"/>
              </a:schemeClr>
            </a:lnRef>
            <a:fillRef idx="3">
              <a:schemeClr val="accent5">
                <a:hueOff val="-7353344"/>
                <a:satOff val="-10228"/>
                <a:lumOff val="-3922"/>
                <a:alphaOff val="0"/>
              </a:schemeClr>
            </a:fillRef>
            <a:effectRef idx="2">
              <a:schemeClr val="accent5">
                <a:hueOff val="-7353344"/>
                <a:satOff val="-10228"/>
                <a:lumOff val="-3922"/>
                <a:alphaOff val="0"/>
              </a:schemeClr>
            </a:effectRef>
            <a:fontRef idx="minor">
              <a:schemeClr val="lt1"/>
            </a:fontRef>
          </p:style>
          <p:txBody>
            <a:bodyPr/>
            <a:lstStyle/>
            <a:p>
              <a:endParaRPr lang="es-CO"/>
            </a:p>
          </p:txBody>
        </p:sp>
        <p:sp>
          <p:nvSpPr>
            <p:cNvPr id="25" name="Rectángulo: esquinas redondeadas 10">
              <a:extLst>
                <a:ext uri="{FF2B5EF4-FFF2-40B4-BE49-F238E27FC236}">
                  <a16:creationId xmlns:a16="http://schemas.microsoft.com/office/drawing/2014/main" id="{9CF063E1-CD30-62D6-99B8-CA2115196F8C}"/>
                </a:ext>
              </a:extLst>
            </p:cNvPr>
            <p:cNvSpPr txBox="1"/>
            <p:nvPr/>
          </p:nvSpPr>
          <p:spPr>
            <a:xfrm>
              <a:off x="3481735" y="3172636"/>
              <a:ext cx="1238116" cy="83938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MX" sz="1400" b="1" kern="1200">
                  <a:solidFill>
                    <a:schemeClr val="tx1"/>
                  </a:solidFill>
                </a:rPr>
                <a:t>INVENTARIO FINAL 2025:</a:t>
              </a:r>
            </a:p>
            <a:p>
              <a:pPr marL="0" lvl="0" indent="0" algn="ctr" defTabSz="622300">
                <a:lnSpc>
                  <a:spcPct val="90000"/>
                </a:lnSpc>
                <a:spcBef>
                  <a:spcPct val="0"/>
                </a:spcBef>
                <a:spcAft>
                  <a:spcPct val="35000"/>
                </a:spcAft>
                <a:buNone/>
              </a:pPr>
              <a:r>
                <a:rPr lang="es-MX" sz="1400" b="1" kern="1200">
                  <a:solidFill>
                    <a:schemeClr val="tx1"/>
                  </a:solidFill>
                </a:rPr>
                <a:t>1224</a:t>
              </a:r>
              <a:endParaRPr lang="es-CO" sz="1400" b="1" kern="1200">
                <a:solidFill>
                  <a:schemeClr val="tx1"/>
                </a:solidFill>
              </a:endParaRPr>
            </a:p>
          </p:txBody>
        </p:sp>
      </p:grpSp>
      <p:sp>
        <p:nvSpPr>
          <p:cNvPr id="26" name="Flecha: doblada hacia arriba 25">
            <a:extLst>
              <a:ext uri="{FF2B5EF4-FFF2-40B4-BE49-F238E27FC236}">
                <a16:creationId xmlns:a16="http://schemas.microsoft.com/office/drawing/2014/main" id="{51DAE899-E80A-C943-D284-35EE9AD4BFB0}"/>
              </a:ext>
            </a:extLst>
          </p:cNvPr>
          <p:cNvSpPr/>
          <p:nvPr/>
        </p:nvSpPr>
        <p:spPr>
          <a:xfrm rot="5400000">
            <a:off x="4115163" y="3215271"/>
            <a:ext cx="743985" cy="847001"/>
          </a:xfrm>
          <a:prstGeom prst="bentUpArrow">
            <a:avLst>
              <a:gd name="adj1" fmla="val 32840"/>
              <a:gd name="adj2" fmla="val 25000"/>
              <a:gd name="adj3" fmla="val 35780"/>
            </a:avLst>
          </a:prstGeom>
          <a:scene3d>
            <a:camera prst="orthographicFront"/>
            <a:lightRig rig="flat" dir="t"/>
          </a:scene3d>
          <a:sp3d prstMaterial="plastic">
            <a:bevelT w="88900" h="88900"/>
            <a:bevelB w="88900" h="31750" prst="angle"/>
          </a:sp3d>
        </p:spPr>
        <p:style>
          <a:lnRef idx="0">
            <a:schemeClr val="lt1">
              <a:hueOff val="0"/>
              <a:satOff val="0"/>
              <a:lumOff val="0"/>
              <a:alphaOff val="0"/>
            </a:schemeClr>
          </a:lnRef>
          <a:fillRef idx="3">
            <a:schemeClr val="accent5">
              <a:tint val="50000"/>
              <a:hueOff val="0"/>
              <a:satOff val="0"/>
              <a:lumOff val="0"/>
              <a:alphaOff val="0"/>
            </a:schemeClr>
          </a:fillRef>
          <a:effectRef idx="2">
            <a:schemeClr val="accent5">
              <a:tint val="50000"/>
              <a:hueOff val="0"/>
              <a:satOff val="0"/>
              <a:lumOff val="0"/>
              <a:alphaOff val="0"/>
            </a:schemeClr>
          </a:effectRef>
          <a:fontRef idx="minor">
            <a:schemeClr val="lt1">
              <a:hueOff val="0"/>
              <a:satOff val="0"/>
              <a:lumOff val="0"/>
              <a:alphaOff val="0"/>
            </a:schemeClr>
          </a:fontRef>
        </p:style>
        <p:txBody>
          <a:bodyPr/>
          <a:lstStyle/>
          <a:p>
            <a:endParaRPr lang="es-CO"/>
          </a:p>
        </p:txBody>
      </p:sp>
      <p:sp>
        <p:nvSpPr>
          <p:cNvPr id="27" name="Flecha: doblada hacia arriba 26">
            <a:extLst>
              <a:ext uri="{FF2B5EF4-FFF2-40B4-BE49-F238E27FC236}">
                <a16:creationId xmlns:a16="http://schemas.microsoft.com/office/drawing/2014/main" id="{34C5D47A-92E8-DCC2-45F5-4934EDC9818E}"/>
              </a:ext>
            </a:extLst>
          </p:cNvPr>
          <p:cNvSpPr/>
          <p:nvPr/>
        </p:nvSpPr>
        <p:spPr>
          <a:xfrm rot="5400000">
            <a:off x="5217006" y="4263463"/>
            <a:ext cx="743985" cy="847001"/>
          </a:xfrm>
          <a:prstGeom prst="bentUpArrow">
            <a:avLst>
              <a:gd name="adj1" fmla="val 32840"/>
              <a:gd name="adj2" fmla="val 25000"/>
              <a:gd name="adj3" fmla="val 35780"/>
            </a:avLst>
          </a:prstGeom>
          <a:scene3d>
            <a:camera prst="orthographicFront"/>
            <a:lightRig rig="flat" dir="t"/>
          </a:scene3d>
          <a:sp3d prstMaterial="plastic">
            <a:bevelT w="88900" h="88900"/>
            <a:bevelB w="88900" h="31750" prst="angle"/>
          </a:sp3d>
        </p:spPr>
        <p:style>
          <a:lnRef idx="0">
            <a:schemeClr val="lt1">
              <a:hueOff val="0"/>
              <a:satOff val="0"/>
              <a:lumOff val="0"/>
              <a:alphaOff val="0"/>
            </a:schemeClr>
          </a:lnRef>
          <a:fillRef idx="3">
            <a:schemeClr val="accent5">
              <a:tint val="50000"/>
              <a:hueOff val="0"/>
              <a:satOff val="0"/>
              <a:lumOff val="0"/>
              <a:alphaOff val="0"/>
            </a:schemeClr>
          </a:fillRef>
          <a:effectRef idx="2">
            <a:schemeClr val="accent5">
              <a:tint val="50000"/>
              <a:hueOff val="0"/>
              <a:satOff val="0"/>
              <a:lumOff val="0"/>
              <a:alphaOff val="0"/>
            </a:schemeClr>
          </a:effectRef>
          <a:fontRef idx="minor">
            <a:schemeClr val="lt1">
              <a:hueOff val="0"/>
              <a:satOff val="0"/>
              <a:lumOff val="0"/>
              <a:alphaOff val="0"/>
            </a:schemeClr>
          </a:fontRef>
        </p:style>
        <p:txBody>
          <a:bodyPr/>
          <a:lstStyle/>
          <a:p>
            <a:endParaRPr lang="es-CO"/>
          </a:p>
        </p:txBody>
      </p:sp>
      <p:sp>
        <p:nvSpPr>
          <p:cNvPr id="28" name="Flecha: doblada hacia arriba 27">
            <a:extLst>
              <a:ext uri="{FF2B5EF4-FFF2-40B4-BE49-F238E27FC236}">
                <a16:creationId xmlns:a16="http://schemas.microsoft.com/office/drawing/2014/main" id="{65B33599-BA31-2D3D-2777-FB7EE9F87C45}"/>
              </a:ext>
            </a:extLst>
          </p:cNvPr>
          <p:cNvSpPr/>
          <p:nvPr/>
        </p:nvSpPr>
        <p:spPr>
          <a:xfrm rot="5400000">
            <a:off x="6346426" y="5350223"/>
            <a:ext cx="737432" cy="798399"/>
          </a:xfrm>
          <a:prstGeom prst="bentUpArrow">
            <a:avLst>
              <a:gd name="adj1" fmla="val 32840"/>
              <a:gd name="adj2" fmla="val 25000"/>
              <a:gd name="adj3" fmla="val 35780"/>
            </a:avLst>
          </a:prstGeom>
          <a:scene3d>
            <a:camera prst="orthographicFront"/>
            <a:lightRig rig="flat" dir="t"/>
          </a:scene3d>
          <a:sp3d prstMaterial="plastic">
            <a:bevelT w="88900" h="88900"/>
            <a:bevelB w="88900" h="31750" prst="angle"/>
          </a:sp3d>
        </p:spPr>
        <p:style>
          <a:lnRef idx="0">
            <a:schemeClr val="lt1">
              <a:hueOff val="0"/>
              <a:satOff val="0"/>
              <a:lumOff val="0"/>
              <a:alphaOff val="0"/>
            </a:schemeClr>
          </a:lnRef>
          <a:fillRef idx="3">
            <a:schemeClr val="accent5">
              <a:tint val="50000"/>
              <a:hueOff val="0"/>
              <a:satOff val="0"/>
              <a:lumOff val="0"/>
              <a:alphaOff val="0"/>
            </a:schemeClr>
          </a:fillRef>
          <a:effectRef idx="2">
            <a:schemeClr val="accent5">
              <a:tint val="50000"/>
              <a:hueOff val="0"/>
              <a:satOff val="0"/>
              <a:lumOff val="0"/>
              <a:alphaOff val="0"/>
            </a:schemeClr>
          </a:effectRef>
          <a:fontRef idx="minor">
            <a:schemeClr val="lt1">
              <a:hueOff val="0"/>
              <a:satOff val="0"/>
              <a:lumOff val="0"/>
              <a:alphaOff val="0"/>
            </a:schemeClr>
          </a:fontRef>
        </p:style>
        <p:txBody>
          <a:bodyPr/>
          <a:lstStyle/>
          <a:p>
            <a:endParaRPr lang="es-CO"/>
          </a:p>
        </p:txBody>
      </p:sp>
      <p:grpSp>
        <p:nvGrpSpPr>
          <p:cNvPr id="29" name="Grupo 28">
            <a:extLst>
              <a:ext uri="{FF2B5EF4-FFF2-40B4-BE49-F238E27FC236}">
                <a16:creationId xmlns:a16="http://schemas.microsoft.com/office/drawing/2014/main" id="{1F21A752-4F3B-8400-8FFA-D092DE51ACB1}"/>
              </a:ext>
            </a:extLst>
          </p:cNvPr>
          <p:cNvGrpSpPr/>
          <p:nvPr/>
        </p:nvGrpSpPr>
        <p:grpSpPr>
          <a:xfrm>
            <a:off x="7732394" y="2309052"/>
            <a:ext cx="1739070" cy="907730"/>
            <a:chOff x="595" y="41521"/>
            <a:chExt cx="1739070" cy="907730"/>
          </a:xfrm>
          <a:scene3d>
            <a:camera prst="orthographicFront"/>
            <a:lightRig rig="flat" dir="t"/>
          </a:scene3d>
        </p:grpSpPr>
        <p:sp>
          <p:nvSpPr>
            <p:cNvPr id="30" name="Rectángulo: esquinas redondeadas 29">
              <a:extLst>
                <a:ext uri="{FF2B5EF4-FFF2-40B4-BE49-F238E27FC236}">
                  <a16:creationId xmlns:a16="http://schemas.microsoft.com/office/drawing/2014/main" id="{597FDB62-13A9-697C-55C1-758E4A55CE6E}"/>
                </a:ext>
              </a:extLst>
            </p:cNvPr>
            <p:cNvSpPr/>
            <p:nvPr/>
          </p:nvSpPr>
          <p:spPr>
            <a:xfrm>
              <a:off x="595" y="41521"/>
              <a:ext cx="1739070" cy="907730"/>
            </a:xfrm>
            <a:prstGeom prst="roundRect">
              <a:avLst>
                <a:gd name="adj" fmla="val 16670"/>
              </a:avLst>
            </a:prstGeom>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txBody>
            <a:bodyPr/>
            <a:lstStyle/>
            <a:p>
              <a:endParaRPr lang="es-CO"/>
            </a:p>
          </p:txBody>
        </p:sp>
        <p:sp>
          <p:nvSpPr>
            <p:cNvPr id="31" name="Rectángulo: esquinas redondeadas 4">
              <a:extLst>
                <a:ext uri="{FF2B5EF4-FFF2-40B4-BE49-F238E27FC236}">
                  <a16:creationId xmlns:a16="http://schemas.microsoft.com/office/drawing/2014/main" id="{2008DB4C-A0BB-D589-6BF6-DBA6F6AA827F}"/>
                </a:ext>
              </a:extLst>
            </p:cNvPr>
            <p:cNvSpPr txBox="1"/>
            <p:nvPr/>
          </p:nvSpPr>
          <p:spPr>
            <a:xfrm>
              <a:off x="44915" y="85841"/>
              <a:ext cx="1650430" cy="81909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MX" sz="1400" b="1" kern="1200">
                  <a:solidFill>
                    <a:schemeClr val="tx1"/>
                  </a:solidFill>
                </a:rPr>
                <a:t>REPRESENTACION EXTERNA</a:t>
              </a:r>
            </a:p>
            <a:p>
              <a:pPr marL="0" lvl="0" indent="0" algn="ctr" defTabSz="622300">
                <a:lnSpc>
                  <a:spcPct val="90000"/>
                </a:lnSpc>
                <a:spcBef>
                  <a:spcPct val="0"/>
                </a:spcBef>
                <a:spcAft>
                  <a:spcPct val="35000"/>
                </a:spcAft>
                <a:buNone/>
              </a:pPr>
              <a:r>
                <a:rPr lang="es-MX" sz="1400" b="1" kern="1200">
                  <a:solidFill>
                    <a:schemeClr val="tx1"/>
                  </a:solidFill>
                </a:rPr>
                <a:t>INVENTARIO INICIAL 2025: 75 PROCESOS</a:t>
              </a:r>
              <a:endParaRPr lang="es-CO" sz="1400" b="1" kern="1200">
                <a:solidFill>
                  <a:schemeClr val="tx1"/>
                </a:solidFill>
              </a:endParaRPr>
            </a:p>
          </p:txBody>
        </p:sp>
      </p:grpSp>
      <p:grpSp>
        <p:nvGrpSpPr>
          <p:cNvPr id="32" name="Grupo 31">
            <a:extLst>
              <a:ext uri="{FF2B5EF4-FFF2-40B4-BE49-F238E27FC236}">
                <a16:creationId xmlns:a16="http://schemas.microsoft.com/office/drawing/2014/main" id="{F427AA65-D7F7-2262-B080-33A7DC78CD50}"/>
              </a:ext>
            </a:extLst>
          </p:cNvPr>
          <p:cNvGrpSpPr/>
          <p:nvPr/>
        </p:nvGrpSpPr>
        <p:grpSpPr>
          <a:xfrm>
            <a:off x="8755101" y="3381566"/>
            <a:ext cx="1296817" cy="907730"/>
            <a:chOff x="1181935" y="1061201"/>
            <a:chExt cx="1296817" cy="907730"/>
          </a:xfrm>
          <a:scene3d>
            <a:camera prst="orthographicFront"/>
            <a:lightRig rig="flat" dir="t"/>
          </a:scene3d>
        </p:grpSpPr>
        <p:sp>
          <p:nvSpPr>
            <p:cNvPr id="33" name="Rectángulo: esquinas redondeadas 32">
              <a:extLst>
                <a:ext uri="{FF2B5EF4-FFF2-40B4-BE49-F238E27FC236}">
                  <a16:creationId xmlns:a16="http://schemas.microsoft.com/office/drawing/2014/main" id="{465FBC6A-DC4D-CEC3-DE95-50185294AF41}"/>
                </a:ext>
              </a:extLst>
            </p:cNvPr>
            <p:cNvSpPr/>
            <p:nvPr/>
          </p:nvSpPr>
          <p:spPr>
            <a:xfrm>
              <a:off x="1181935" y="1061201"/>
              <a:ext cx="1296817" cy="907730"/>
            </a:xfrm>
            <a:prstGeom prst="roundRect">
              <a:avLst>
                <a:gd name="adj" fmla="val 16670"/>
              </a:avLst>
            </a:prstGeom>
            <a:sp3d prstMaterial="plastic">
              <a:bevelT w="120900" h="88900"/>
              <a:bevelB w="88900" h="31750" prst="angle"/>
            </a:sp3d>
          </p:spPr>
          <p:style>
            <a:lnRef idx="0">
              <a:schemeClr val="lt1">
                <a:hueOff val="0"/>
                <a:satOff val="0"/>
                <a:lumOff val="0"/>
                <a:alphaOff val="0"/>
              </a:schemeClr>
            </a:lnRef>
            <a:fillRef idx="3">
              <a:schemeClr val="accent5">
                <a:hueOff val="-2451115"/>
                <a:satOff val="-3409"/>
                <a:lumOff val="-1307"/>
                <a:alphaOff val="0"/>
              </a:schemeClr>
            </a:fillRef>
            <a:effectRef idx="2">
              <a:schemeClr val="accent5">
                <a:hueOff val="-2451115"/>
                <a:satOff val="-3409"/>
                <a:lumOff val="-1307"/>
                <a:alphaOff val="0"/>
              </a:schemeClr>
            </a:effectRef>
            <a:fontRef idx="minor">
              <a:schemeClr val="lt1"/>
            </a:fontRef>
          </p:style>
          <p:txBody>
            <a:bodyPr/>
            <a:lstStyle/>
            <a:p>
              <a:endParaRPr lang="es-CO"/>
            </a:p>
          </p:txBody>
        </p:sp>
        <p:sp>
          <p:nvSpPr>
            <p:cNvPr id="34" name="Rectángulo: esquinas redondeadas 6">
              <a:extLst>
                <a:ext uri="{FF2B5EF4-FFF2-40B4-BE49-F238E27FC236}">
                  <a16:creationId xmlns:a16="http://schemas.microsoft.com/office/drawing/2014/main" id="{EF026A15-7A30-ADD6-A2B6-2B93FD359562}"/>
                </a:ext>
              </a:extLst>
            </p:cNvPr>
            <p:cNvSpPr txBox="1"/>
            <p:nvPr/>
          </p:nvSpPr>
          <p:spPr>
            <a:xfrm>
              <a:off x="1226255" y="1105521"/>
              <a:ext cx="1208177" cy="81909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MX" sz="1400" b="1" kern="1200">
                  <a:solidFill>
                    <a:schemeClr val="tx1"/>
                  </a:solidFill>
                </a:rPr>
                <a:t>DEMANDAS NOTIFICADAS:</a:t>
              </a:r>
            </a:p>
            <a:p>
              <a:pPr marL="0" lvl="0" indent="0" algn="ctr" defTabSz="622300">
                <a:lnSpc>
                  <a:spcPct val="90000"/>
                </a:lnSpc>
                <a:spcBef>
                  <a:spcPct val="0"/>
                </a:spcBef>
                <a:spcAft>
                  <a:spcPct val="35000"/>
                </a:spcAft>
                <a:buNone/>
              </a:pPr>
              <a:r>
                <a:rPr lang="es-MX" sz="1400" b="1" kern="1200">
                  <a:solidFill>
                    <a:schemeClr val="tx1"/>
                  </a:solidFill>
                </a:rPr>
                <a:t>16 </a:t>
              </a:r>
              <a:endParaRPr lang="es-CO" sz="1400" b="1" kern="1200">
                <a:solidFill>
                  <a:schemeClr val="tx1"/>
                </a:solidFill>
              </a:endParaRPr>
            </a:p>
          </p:txBody>
        </p:sp>
      </p:grpSp>
      <p:grpSp>
        <p:nvGrpSpPr>
          <p:cNvPr id="35" name="Grupo 34">
            <a:extLst>
              <a:ext uri="{FF2B5EF4-FFF2-40B4-BE49-F238E27FC236}">
                <a16:creationId xmlns:a16="http://schemas.microsoft.com/office/drawing/2014/main" id="{DB91E9B0-66C1-9874-2FDF-51CB6ABB43B6}"/>
              </a:ext>
            </a:extLst>
          </p:cNvPr>
          <p:cNvGrpSpPr/>
          <p:nvPr/>
        </p:nvGrpSpPr>
        <p:grpSpPr>
          <a:xfrm>
            <a:off x="9832069" y="4377184"/>
            <a:ext cx="1296817" cy="907730"/>
            <a:chOff x="2363275" y="2080882"/>
            <a:chExt cx="1296817" cy="907730"/>
          </a:xfrm>
          <a:scene3d>
            <a:camera prst="orthographicFront"/>
            <a:lightRig rig="flat" dir="t"/>
          </a:scene3d>
        </p:grpSpPr>
        <p:sp>
          <p:nvSpPr>
            <p:cNvPr id="36" name="Rectángulo: esquinas redondeadas 35">
              <a:extLst>
                <a:ext uri="{FF2B5EF4-FFF2-40B4-BE49-F238E27FC236}">
                  <a16:creationId xmlns:a16="http://schemas.microsoft.com/office/drawing/2014/main" id="{31D0A1AA-498A-659B-8997-A085C482B03A}"/>
                </a:ext>
              </a:extLst>
            </p:cNvPr>
            <p:cNvSpPr/>
            <p:nvPr/>
          </p:nvSpPr>
          <p:spPr>
            <a:xfrm>
              <a:off x="2363275" y="2080882"/>
              <a:ext cx="1296817" cy="907730"/>
            </a:xfrm>
            <a:prstGeom prst="roundRect">
              <a:avLst>
                <a:gd name="adj" fmla="val 16670"/>
              </a:avLst>
            </a:prstGeom>
            <a:sp3d prstMaterial="plastic">
              <a:bevelT w="120900" h="88900"/>
              <a:bevelB w="88900" h="31750" prst="angle"/>
            </a:sp3d>
          </p:spPr>
          <p:style>
            <a:lnRef idx="0">
              <a:schemeClr val="lt1">
                <a:hueOff val="0"/>
                <a:satOff val="0"/>
                <a:lumOff val="0"/>
                <a:alphaOff val="0"/>
              </a:schemeClr>
            </a:lnRef>
            <a:fillRef idx="3">
              <a:schemeClr val="accent5">
                <a:hueOff val="-4902230"/>
                <a:satOff val="-6819"/>
                <a:lumOff val="-2615"/>
                <a:alphaOff val="0"/>
              </a:schemeClr>
            </a:fillRef>
            <a:effectRef idx="2">
              <a:schemeClr val="accent5">
                <a:hueOff val="-4902230"/>
                <a:satOff val="-6819"/>
                <a:lumOff val="-2615"/>
                <a:alphaOff val="0"/>
              </a:schemeClr>
            </a:effectRef>
            <a:fontRef idx="minor">
              <a:schemeClr val="lt1"/>
            </a:fontRef>
          </p:style>
          <p:txBody>
            <a:bodyPr/>
            <a:lstStyle/>
            <a:p>
              <a:endParaRPr lang="es-CO"/>
            </a:p>
          </p:txBody>
        </p:sp>
        <p:sp>
          <p:nvSpPr>
            <p:cNvPr id="37" name="Rectángulo: esquinas redondeadas 8">
              <a:extLst>
                <a:ext uri="{FF2B5EF4-FFF2-40B4-BE49-F238E27FC236}">
                  <a16:creationId xmlns:a16="http://schemas.microsoft.com/office/drawing/2014/main" id="{7DAD85A5-CE00-6864-1A67-1BFC76CEA277}"/>
                </a:ext>
              </a:extLst>
            </p:cNvPr>
            <p:cNvSpPr txBox="1"/>
            <p:nvPr/>
          </p:nvSpPr>
          <p:spPr>
            <a:xfrm>
              <a:off x="2407595" y="2125202"/>
              <a:ext cx="1208177" cy="81909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MX" sz="1400" b="1" kern="1200">
                  <a:solidFill>
                    <a:schemeClr val="tx1"/>
                  </a:solidFill>
                </a:rPr>
                <a:t>FALLOS NOTIFICADOS:</a:t>
              </a:r>
            </a:p>
            <a:p>
              <a:pPr marL="0" lvl="0" indent="0" algn="ctr" defTabSz="622300">
                <a:lnSpc>
                  <a:spcPct val="90000"/>
                </a:lnSpc>
                <a:spcBef>
                  <a:spcPct val="0"/>
                </a:spcBef>
                <a:spcAft>
                  <a:spcPct val="35000"/>
                </a:spcAft>
                <a:buNone/>
              </a:pPr>
              <a:r>
                <a:rPr lang="es-CO" sz="1400" b="1" kern="1200">
                  <a:solidFill>
                    <a:schemeClr val="tx1"/>
                  </a:solidFill>
                </a:rPr>
                <a:t>13 (TODOS A FAVOR)</a:t>
              </a:r>
            </a:p>
          </p:txBody>
        </p:sp>
      </p:grpSp>
      <p:grpSp>
        <p:nvGrpSpPr>
          <p:cNvPr id="38" name="Grupo 37">
            <a:extLst>
              <a:ext uri="{FF2B5EF4-FFF2-40B4-BE49-F238E27FC236}">
                <a16:creationId xmlns:a16="http://schemas.microsoft.com/office/drawing/2014/main" id="{4FB95593-7A8F-00DF-7E65-286A2B1B38D9}"/>
              </a:ext>
            </a:extLst>
          </p:cNvPr>
          <p:cNvGrpSpPr/>
          <p:nvPr/>
        </p:nvGrpSpPr>
        <p:grpSpPr>
          <a:xfrm>
            <a:off x="10713287" y="5474832"/>
            <a:ext cx="1296817" cy="907730"/>
            <a:chOff x="3544616" y="3100562"/>
            <a:chExt cx="1296817" cy="907730"/>
          </a:xfrm>
          <a:scene3d>
            <a:camera prst="orthographicFront"/>
            <a:lightRig rig="flat" dir="t"/>
          </a:scene3d>
        </p:grpSpPr>
        <p:sp>
          <p:nvSpPr>
            <p:cNvPr id="39" name="Rectángulo: esquinas redondeadas 38">
              <a:extLst>
                <a:ext uri="{FF2B5EF4-FFF2-40B4-BE49-F238E27FC236}">
                  <a16:creationId xmlns:a16="http://schemas.microsoft.com/office/drawing/2014/main" id="{4330EE7C-FF99-AAF8-59E2-2D0DA0D6BA15}"/>
                </a:ext>
              </a:extLst>
            </p:cNvPr>
            <p:cNvSpPr/>
            <p:nvPr/>
          </p:nvSpPr>
          <p:spPr>
            <a:xfrm>
              <a:off x="3544616" y="3100562"/>
              <a:ext cx="1296817" cy="907730"/>
            </a:xfrm>
            <a:prstGeom prst="roundRect">
              <a:avLst>
                <a:gd name="adj" fmla="val 16670"/>
              </a:avLst>
            </a:prstGeom>
            <a:sp3d prstMaterial="plastic">
              <a:bevelT w="120900" h="88900"/>
              <a:bevelB w="88900" h="31750" prst="angle"/>
            </a:sp3d>
          </p:spPr>
          <p:style>
            <a:lnRef idx="0">
              <a:schemeClr val="lt1">
                <a:hueOff val="0"/>
                <a:satOff val="0"/>
                <a:lumOff val="0"/>
                <a:alphaOff val="0"/>
              </a:schemeClr>
            </a:lnRef>
            <a:fillRef idx="3">
              <a:schemeClr val="accent5">
                <a:hueOff val="-7353344"/>
                <a:satOff val="-10228"/>
                <a:lumOff val="-3922"/>
                <a:alphaOff val="0"/>
              </a:schemeClr>
            </a:fillRef>
            <a:effectRef idx="2">
              <a:schemeClr val="accent5">
                <a:hueOff val="-7353344"/>
                <a:satOff val="-10228"/>
                <a:lumOff val="-3922"/>
                <a:alphaOff val="0"/>
              </a:schemeClr>
            </a:effectRef>
            <a:fontRef idx="minor">
              <a:schemeClr val="lt1"/>
            </a:fontRef>
          </p:style>
          <p:txBody>
            <a:bodyPr/>
            <a:lstStyle/>
            <a:p>
              <a:endParaRPr lang="es-CO"/>
            </a:p>
          </p:txBody>
        </p:sp>
        <p:sp>
          <p:nvSpPr>
            <p:cNvPr id="40" name="Rectángulo: esquinas redondeadas 10">
              <a:extLst>
                <a:ext uri="{FF2B5EF4-FFF2-40B4-BE49-F238E27FC236}">
                  <a16:creationId xmlns:a16="http://schemas.microsoft.com/office/drawing/2014/main" id="{77D996BD-A6D2-AE3F-9023-1928FCF82773}"/>
                </a:ext>
              </a:extLst>
            </p:cNvPr>
            <p:cNvSpPr txBox="1"/>
            <p:nvPr/>
          </p:nvSpPr>
          <p:spPr>
            <a:xfrm>
              <a:off x="3588936" y="3144882"/>
              <a:ext cx="1208177" cy="81909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MX" sz="1400" b="1" kern="1200">
                  <a:solidFill>
                    <a:schemeClr val="tx1"/>
                  </a:solidFill>
                </a:rPr>
                <a:t>INVETARIO FINAL: 78</a:t>
              </a:r>
            </a:p>
            <a:p>
              <a:pPr marL="0" lvl="0" indent="0" algn="ctr" defTabSz="622300">
                <a:lnSpc>
                  <a:spcPct val="90000"/>
                </a:lnSpc>
                <a:spcBef>
                  <a:spcPct val="0"/>
                </a:spcBef>
                <a:spcAft>
                  <a:spcPct val="35000"/>
                </a:spcAft>
                <a:buNone/>
              </a:pPr>
              <a:r>
                <a:rPr lang="es-MX" sz="1400" kern="1200"/>
                <a:t> </a:t>
              </a:r>
              <a:endParaRPr lang="es-CO" sz="1400" kern="1200"/>
            </a:p>
          </p:txBody>
        </p:sp>
      </p:grpSp>
      <p:sp>
        <p:nvSpPr>
          <p:cNvPr id="41" name="Flecha: doblada hacia arriba 40">
            <a:extLst>
              <a:ext uri="{FF2B5EF4-FFF2-40B4-BE49-F238E27FC236}">
                <a16:creationId xmlns:a16="http://schemas.microsoft.com/office/drawing/2014/main" id="{F95A2484-85B1-8E76-CA60-096B05A84588}"/>
              </a:ext>
            </a:extLst>
          </p:cNvPr>
          <p:cNvSpPr/>
          <p:nvPr/>
        </p:nvSpPr>
        <p:spPr>
          <a:xfrm rot="5400000">
            <a:off x="7952762" y="3187081"/>
            <a:ext cx="770350" cy="877017"/>
          </a:xfrm>
          <a:prstGeom prst="bentUpArrow">
            <a:avLst>
              <a:gd name="adj1" fmla="val 32840"/>
              <a:gd name="adj2" fmla="val 25000"/>
              <a:gd name="adj3" fmla="val 35780"/>
            </a:avLst>
          </a:prstGeom>
          <a:scene3d>
            <a:camera prst="orthographicFront"/>
            <a:lightRig rig="flat" dir="t"/>
          </a:scene3d>
          <a:sp3d prstMaterial="plastic">
            <a:bevelT w="88900" h="88900"/>
            <a:bevelB w="88900" h="31750" prst="angle"/>
          </a:sp3d>
        </p:spPr>
        <p:style>
          <a:lnRef idx="0">
            <a:schemeClr val="lt1">
              <a:hueOff val="0"/>
              <a:satOff val="0"/>
              <a:lumOff val="0"/>
              <a:alphaOff val="0"/>
            </a:schemeClr>
          </a:lnRef>
          <a:fillRef idx="3">
            <a:schemeClr val="accent5">
              <a:tint val="50000"/>
              <a:hueOff val="0"/>
              <a:satOff val="0"/>
              <a:lumOff val="0"/>
              <a:alphaOff val="0"/>
            </a:schemeClr>
          </a:fillRef>
          <a:effectRef idx="2">
            <a:schemeClr val="accent5">
              <a:tint val="50000"/>
              <a:hueOff val="0"/>
              <a:satOff val="0"/>
              <a:lumOff val="0"/>
              <a:alphaOff val="0"/>
            </a:schemeClr>
          </a:effectRef>
          <a:fontRef idx="minor">
            <a:schemeClr val="lt1">
              <a:hueOff val="0"/>
              <a:satOff val="0"/>
              <a:lumOff val="0"/>
              <a:alphaOff val="0"/>
            </a:schemeClr>
          </a:fontRef>
        </p:style>
        <p:txBody>
          <a:bodyPr/>
          <a:lstStyle/>
          <a:p>
            <a:endParaRPr lang="es-CO"/>
          </a:p>
        </p:txBody>
      </p:sp>
      <p:sp>
        <p:nvSpPr>
          <p:cNvPr id="42" name="Flecha: doblada hacia arriba 41">
            <a:extLst>
              <a:ext uri="{FF2B5EF4-FFF2-40B4-BE49-F238E27FC236}">
                <a16:creationId xmlns:a16="http://schemas.microsoft.com/office/drawing/2014/main" id="{D2ADB7E8-1C93-B52F-0E87-E2E612134C2E}"/>
              </a:ext>
            </a:extLst>
          </p:cNvPr>
          <p:cNvSpPr/>
          <p:nvPr/>
        </p:nvSpPr>
        <p:spPr>
          <a:xfrm rot="5400000">
            <a:off x="9031517" y="4244334"/>
            <a:ext cx="743984" cy="857120"/>
          </a:xfrm>
          <a:prstGeom prst="bentUpArrow">
            <a:avLst>
              <a:gd name="adj1" fmla="val 32840"/>
              <a:gd name="adj2" fmla="val 25000"/>
              <a:gd name="adj3" fmla="val 35780"/>
            </a:avLst>
          </a:prstGeom>
          <a:scene3d>
            <a:camera prst="orthographicFront"/>
            <a:lightRig rig="flat" dir="t"/>
          </a:scene3d>
          <a:sp3d prstMaterial="plastic">
            <a:bevelT w="88900" h="88900"/>
            <a:bevelB w="88900" h="31750" prst="angle"/>
          </a:sp3d>
        </p:spPr>
        <p:style>
          <a:lnRef idx="0">
            <a:schemeClr val="lt1">
              <a:hueOff val="0"/>
              <a:satOff val="0"/>
              <a:lumOff val="0"/>
              <a:alphaOff val="0"/>
            </a:schemeClr>
          </a:lnRef>
          <a:fillRef idx="3">
            <a:schemeClr val="accent5">
              <a:tint val="50000"/>
              <a:hueOff val="0"/>
              <a:satOff val="0"/>
              <a:lumOff val="0"/>
              <a:alphaOff val="0"/>
            </a:schemeClr>
          </a:fillRef>
          <a:effectRef idx="2">
            <a:schemeClr val="accent5">
              <a:tint val="50000"/>
              <a:hueOff val="0"/>
              <a:satOff val="0"/>
              <a:lumOff val="0"/>
              <a:alphaOff val="0"/>
            </a:schemeClr>
          </a:effectRef>
          <a:fontRef idx="minor">
            <a:schemeClr val="lt1">
              <a:hueOff val="0"/>
              <a:satOff val="0"/>
              <a:lumOff val="0"/>
              <a:alphaOff val="0"/>
            </a:schemeClr>
          </a:fontRef>
        </p:style>
        <p:txBody>
          <a:bodyPr/>
          <a:lstStyle/>
          <a:p>
            <a:endParaRPr lang="es-CO"/>
          </a:p>
        </p:txBody>
      </p:sp>
      <p:sp>
        <p:nvSpPr>
          <p:cNvPr id="43" name="Flecha: doblada hacia arriba 42">
            <a:extLst>
              <a:ext uri="{FF2B5EF4-FFF2-40B4-BE49-F238E27FC236}">
                <a16:creationId xmlns:a16="http://schemas.microsoft.com/office/drawing/2014/main" id="{74A479CC-E87D-A566-FAD0-F3ACBCB72BAC}"/>
              </a:ext>
            </a:extLst>
          </p:cNvPr>
          <p:cNvSpPr/>
          <p:nvPr/>
        </p:nvSpPr>
        <p:spPr>
          <a:xfrm rot="5400000">
            <a:off x="9933923" y="5261596"/>
            <a:ext cx="770350" cy="877017"/>
          </a:xfrm>
          <a:prstGeom prst="bentUpArrow">
            <a:avLst>
              <a:gd name="adj1" fmla="val 32840"/>
              <a:gd name="adj2" fmla="val 25000"/>
              <a:gd name="adj3" fmla="val 35780"/>
            </a:avLst>
          </a:prstGeom>
          <a:scene3d>
            <a:camera prst="orthographicFront"/>
            <a:lightRig rig="flat" dir="t"/>
          </a:scene3d>
          <a:sp3d prstMaterial="plastic">
            <a:bevelT w="88900" h="88900"/>
            <a:bevelB w="88900" h="31750" prst="angle"/>
          </a:sp3d>
        </p:spPr>
        <p:style>
          <a:lnRef idx="0">
            <a:schemeClr val="lt1">
              <a:hueOff val="0"/>
              <a:satOff val="0"/>
              <a:lumOff val="0"/>
              <a:alphaOff val="0"/>
            </a:schemeClr>
          </a:lnRef>
          <a:fillRef idx="3">
            <a:schemeClr val="accent5">
              <a:tint val="50000"/>
              <a:hueOff val="0"/>
              <a:satOff val="0"/>
              <a:lumOff val="0"/>
              <a:alphaOff val="0"/>
            </a:schemeClr>
          </a:fillRef>
          <a:effectRef idx="2">
            <a:schemeClr val="accent5">
              <a:tint val="50000"/>
              <a:hueOff val="0"/>
              <a:satOff val="0"/>
              <a:lumOff val="0"/>
              <a:alphaOff val="0"/>
            </a:schemeClr>
          </a:effectRef>
          <a:fontRef idx="minor">
            <a:schemeClr val="lt1">
              <a:hueOff val="0"/>
              <a:satOff val="0"/>
              <a:lumOff val="0"/>
              <a:alphaOff val="0"/>
            </a:schemeClr>
          </a:fontRef>
        </p:style>
        <p:txBody>
          <a:bodyPr/>
          <a:lstStyle/>
          <a:p>
            <a:endParaRPr lang="es-CO"/>
          </a:p>
        </p:txBody>
      </p:sp>
    </p:spTree>
    <p:extLst>
      <p:ext uri="{BB962C8B-B14F-4D97-AF65-F5344CB8AC3E}">
        <p14:creationId xmlns:p14="http://schemas.microsoft.com/office/powerpoint/2010/main" val="10958125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9370098-0DA3-4AA1-A8B7-68796DF5329F}"/>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88A59C76-15C7-44FC-83C5-C4716FBA7318}"/>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38C57BB9-BF33-35A5-1952-CEE1FB94A7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660" y="191055"/>
            <a:ext cx="1565263" cy="1565263"/>
          </a:xfrm>
          <a:prstGeom prst="rect">
            <a:avLst/>
          </a:prstGeom>
        </p:spPr>
      </p:pic>
      <p:pic>
        <p:nvPicPr>
          <p:cNvPr id="9" name="Imagen 8" descr="Logotipo&#10;&#10;Descripción generada automáticamente">
            <a:extLst>
              <a:ext uri="{FF2B5EF4-FFF2-40B4-BE49-F238E27FC236}">
                <a16:creationId xmlns:a16="http://schemas.microsoft.com/office/drawing/2014/main" id="{7AE83EED-B8C0-1B38-9D72-686FC20DD7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9691" y="206476"/>
            <a:ext cx="2135834" cy="2096035"/>
          </a:xfrm>
          <a:prstGeom prst="rect">
            <a:avLst/>
          </a:prstGeom>
        </p:spPr>
      </p:pic>
      <p:cxnSp>
        <p:nvCxnSpPr>
          <p:cNvPr id="11" name="Conector recto 10">
            <a:extLst>
              <a:ext uri="{FF2B5EF4-FFF2-40B4-BE49-F238E27FC236}">
                <a16:creationId xmlns:a16="http://schemas.microsoft.com/office/drawing/2014/main" id="{E47EA4AA-3D40-FFDA-1ECD-C13F24A3ACDE}"/>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 name="CuadroTexto 1">
            <a:extLst>
              <a:ext uri="{FF2B5EF4-FFF2-40B4-BE49-F238E27FC236}">
                <a16:creationId xmlns:a16="http://schemas.microsoft.com/office/drawing/2014/main" id="{AAF7BE25-DF32-8D8F-CE1D-1EBE56475F46}"/>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sp>
        <p:nvSpPr>
          <p:cNvPr id="3" name="Rectángulo 2">
            <a:extLst>
              <a:ext uri="{FF2B5EF4-FFF2-40B4-BE49-F238E27FC236}">
                <a16:creationId xmlns:a16="http://schemas.microsoft.com/office/drawing/2014/main" id="{394BD27B-1108-3759-DD92-C675BB95895F}"/>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10" name="Conector recto 9">
            <a:extLst>
              <a:ext uri="{FF2B5EF4-FFF2-40B4-BE49-F238E27FC236}">
                <a16:creationId xmlns:a16="http://schemas.microsoft.com/office/drawing/2014/main" id="{FDA8D0A9-BA0A-0C60-BDB3-DDFB5809C919}"/>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12" name="CuadroTexto 11">
            <a:extLst>
              <a:ext uri="{FF2B5EF4-FFF2-40B4-BE49-F238E27FC236}">
                <a16:creationId xmlns:a16="http://schemas.microsoft.com/office/drawing/2014/main" id="{B656B4DF-547B-1197-92F6-E9C011BAE019}"/>
              </a:ext>
            </a:extLst>
          </p:cNvPr>
          <p:cNvSpPr txBox="1"/>
          <p:nvPr/>
        </p:nvSpPr>
        <p:spPr>
          <a:xfrm>
            <a:off x="2738237" y="1270318"/>
            <a:ext cx="6096000"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800" b="1" i="0" u="none" strike="noStrike" kern="1200" normalizeH="0" baseline="0" noProof="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uLnTx/>
                <a:uFillTx/>
                <a:latin typeface="Arial" panose="020B0604020202020204" pitchFamily="34" charset="0"/>
                <a:ea typeface="+mn-ea"/>
                <a:cs typeface="Arial" panose="020B0604020202020204" pitchFamily="34" charset="0"/>
              </a:rPr>
              <a:t>GESTION JURÍDICA ENERO A MARZO 2026 </a:t>
            </a:r>
            <a:endParaRPr kumimoji="0" lang="es-ES_tradnl" sz="2800" b="1" i="0" u="none" strike="noStrike" kern="1200" normalizeH="0" baseline="0" noProof="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uLnTx/>
              <a:uFillTx/>
              <a:latin typeface="Arial" panose="020B0604020202020204" pitchFamily="34" charset="0"/>
              <a:ea typeface="+mn-ea"/>
              <a:cs typeface="Arial" panose="020B0604020202020204" pitchFamily="34" charset="0"/>
            </a:endParaRPr>
          </a:p>
        </p:txBody>
      </p:sp>
      <p:graphicFrame>
        <p:nvGraphicFramePr>
          <p:cNvPr id="13" name="Diagrama 12">
            <a:extLst>
              <a:ext uri="{FF2B5EF4-FFF2-40B4-BE49-F238E27FC236}">
                <a16:creationId xmlns:a16="http://schemas.microsoft.com/office/drawing/2014/main" id="{CE832CD8-E761-62B1-BC3F-2C7D59B71F90}"/>
              </a:ext>
            </a:extLst>
          </p:cNvPr>
          <p:cNvGraphicFramePr/>
          <p:nvPr>
            <p:extLst>
              <p:ext uri="{D42A27DB-BD31-4B8C-83A1-F6EECF244321}">
                <p14:modId xmlns:p14="http://schemas.microsoft.com/office/powerpoint/2010/main" val="3923582366"/>
              </p:ext>
            </p:extLst>
          </p:nvPr>
        </p:nvGraphicFramePr>
        <p:xfrm>
          <a:off x="0" y="2336556"/>
          <a:ext cx="4730230" cy="404981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14" name="Grupo 13">
            <a:extLst>
              <a:ext uri="{FF2B5EF4-FFF2-40B4-BE49-F238E27FC236}">
                <a16:creationId xmlns:a16="http://schemas.microsoft.com/office/drawing/2014/main" id="{8F1D12DF-2B6C-3DB3-EBE4-1342FE49F3EE}"/>
              </a:ext>
            </a:extLst>
          </p:cNvPr>
          <p:cNvGrpSpPr/>
          <p:nvPr/>
        </p:nvGrpSpPr>
        <p:grpSpPr>
          <a:xfrm>
            <a:off x="3837709" y="2330857"/>
            <a:ext cx="1690999" cy="930223"/>
            <a:chOff x="130788" y="-7627"/>
            <a:chExt cx="1328952" cy="930223"/>
          </a:xfrm>
          <a:scene3d>
            <a:camera prst="orthographicFront"/>
            <a:lightRig rig="flat" dir="t"/>
          </a:scene3d>
        </p:grpSpPr>
        <p:sp>
          <p:nvSpPr>
            <p:cNvPr id="15" name="Rectángulo: esquinas redondeadas 14">
              <a:extLst>
                <a:ext uri="{FF2B5EF4-FFF2-40B4-BE49-F238E27FC236}">
                  <a16:creationId xmlns:a16="http://schemas.microsoft.com/office/drawing/2014/main" id="{5BF4EDCC-254F-5C80-A49C-DFD6A4892FBB}"/>
                </a:ext>
              </a:extLst>
            </p:cNvPr>
            <p:cNvSpPr/>
            <p:nvPr/>
          </p:nvSpPr>
          <p:spPr>
            <a:xfrm>
              <a:off x="130788" y="-7627"/>
              <a:ext cx="1328952" cy="930223"/>
            </a:xfrm>
            <a:prstGeom prst="roundRect">
              <a:avLst>
                <a:gd name="adj" fmla="val 16670"/>
              </a:avLst>
            </a:prstGeom>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txBody>
            <a:bodyPr/>
            <a:lstStyle/>
            <a:p>
              <a:endParaRPr lang="es-CO"/>
            </a:p>
          </p:txBody>
        </p:sp>
        <p:sp>
          <p:nvSpPr>
            <p:cNvPr id="16" name="Rectángulo: esquinas redondeadas 4">
              <a:extLst>
                <a:ext uri="{FF2B5EF4-FFF2-40B4-BE49-F238E27FC236}">
                  <a16:creationId xmlns:a16="http://schemas.microsoft.com/office/drawing/2014/main" id="{6872EE3B-E9D7-C97A-3B85-CBAEAD1F29AD}"/>
                </a:ext>
              </a:extLst>
            </p:cNvPr>
            <p:cNvSpPr txBox="1"/>
            <p:nvPr/>
          </p:nvSpPr>
          <p:spPr>
            <a:xfrm>
              <a:off x="176206" y="37791"/>
              <a:ext cx="1238116" cy="83938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MX" sz="1400" b="1" kern="1200">
                  <a:solidFill>
                    <a:schemeClr val="tx1"/>
                  </a:solidFill>
                  <a:latin typeface="Calibri" panose="020F0502020204030204"/>
                  <a:ea typeface="+mn-ea"/>
                  <a:cs typeface="+mn-cs"/>
                </a:rPr>
                <a:t>UNIDAD PENAL</a:t>
              </a:r>
            </a:p>
            <a:p>
              <a:pPr marL="0" lvl="0" indent="0" algn="ctr" defTabSz="622300">
                <a:lnSpc>
                  <a:spcPct val="90000"/>
                </a:lnSpc>
                <a:spcBef>
                  <a:spcPct val="0"/>
                </a:spcBef>
                <a:spcAft>
                  <a:spcPct val="35000"/>
                </a:spcAft>
                <a:buNone/>
              </a:pPr>
              <a:r>
                <a:rPr lang="es-MX" sz="1400" b="1" kern="1200">
                  <a:solidFill>
                    <a:schemeClr val="tx1"/>
                  </a:solidFill>
                  <a:latin typeface="Calibri" panose="020F0502020204030204"/>
                  <a:ea typeface="+mn-ea"/>
                  <a:cs typeface="+mn-cs"/>
                </a:rPr>
                <a:t>INVENTARIO INICIAL 2026:</a:t>
              </a:r>
            </a:p>
            <a:p>
              <a:pPr marL="0" lvl="0" indent="0" algn="ctr" defTabSz="622300">
                <a:lnSpc>
                  <a:spcPct val="90000"/>
                </a:lnSpc>
                <a:spcBef>
                  <a:spcPct val="0"/>
                </a:spcBef>
                <a:spcAft>
                  <a:spcPct val="35000"/>
                </a:spcAft>
                <a:buNone/>
              </a:pPr>
              <a:r>
                <a:rPr lang="es-MX" sz="1400" b="1" kern="1200">
                  <a:solidFill>
                    <a:schemeClr val="tx1"/>
                  </a:solidFill>
                  <a:latin typeface="Calibri" panose="020F0502020204030204"/>
                  <a:ea typeface="+mn-ea"/>
                  <a:cs typeface="+mn-cs"/>
                </a:rPr>
                <a:t>1224 PROCESOS</a:t>
              </a:r>
              <a:endParaRPr lang="es-CO" sz="1400" b="1" kern="1200">
                <a:solidFill>
                  <a:schemeClr val="tx1"/>
                </a:solidFill>
                <a:latin typeface="Calibri" panose="020F0502020204030204"/>
                <a:ea typeface="+mn-ea"/>
                <a:cs typeface="+mn-cs"/>
              </a:endParaRPr>
            </a:p>
          </p:txBody>
        </p:sp>
      </p:grpSp>
      <p:grpSp>
        <p:nvGrpSpPr>
          <p:cNvPr id="17" name="Grupo 16">
            <a:extLst>
              <a:ext uri="{FF2B5EF4-FFF2-40B4-BE49-F238E27FC236}">
                <a16:creationId xmlns:a16="http://schemas.microsoft.com/office/drawing/2014/main" id="{BC06A210-EB88-B728-00CC-1C8D249DD575}"/>
              </a:ext>
            </a:extLst>
          </p:cNvPr>
          <p:cNvGrpSpPr/>
          <p:nvPr/>
        </p:nvGrpSpPr>
        <p:grpSpPr>
          <a:xfrm>
            <a:off x="4939552" y="3375805"/>
            <a:ext cx="1690999" cy="930223"/>
            <a:chOff x="1232631" y="1037321"/>
            <a:chExt cx="1328952" cy="930223"/>
          </a:xfrm>
          <a:scene3d>
            <a:camera prst="orthographicFront"/>
            <a:lightRig rig="flat" dir="t"/>
          </a:scene3d>
        </p:grpSpPr>
        <p:sp>
          <p:nvSpPr>
            <p:cNvPr id="18" name="Rectángulo: esquinas redondeadas 17">
              <a:extLst>
                <a:ext uri="{FF2B5EF4-FFF2-40B4-BE49-F238E27FC236}">
                  <a16:creationId xmlns:a16="http://schemas.microsoft.com/office/drawing/2014/main" id="{1950D334-D4E6-FA01-8816-D46B5D5A5660}"/>
                </a:ext>
              </a:extLst>
            </p:cNvPr>
            <p:cNvSpPr/>
            <p:nvPr/>
          </p:nvSpPr>
          <p:spPr>
            <a:xfrm>
              <a:off x="1232631" y="1037321"/>
              <a:ext cx="1328952" cy="930223"/>
            </a:xfrm>
            <a:prstGeom prst="roundRect">
              <a:avLst>
                <a:gd name="adj" fmla="val 16670"/>
              </a:avLst>
            </a:prstGeom>
            <a:sp3d prstMaterial="plastic">
              <a:bevelT w="120900" h="88900"/>
              <a:bevelB w="88900" h="31750" prst="angle"/>
            </a:sp3d>
          </p:spPr>
          <p:style>
            <a:lnRef idx="0">
              <a:schemeClr val="lt1">
                <a:hueOff val="0"/>
                <a:satOff val="0"/>
                <a:lumOff val="0"/>
                <a:alphaOff val="0"/>
              </a:schemeClr>
            </a:lnRef>
            <a:fillRef idx="3">
              <a:schemeClr val="accent5">
                <a:hueOff val="-2451115"/>
                <a:satOff val="-3409"/>
                <a:lumOff val="-1307"/>
                <a:alphaOff val="0"/>
              </a:schemeClr>
            </a:fillRef>
            <a:effectRef idx="2">
              <a:schemeClr val="accent5">
                <a:hueOff val="-2451115"/>
                <a:satOff val="-3409"/>
                <a:lumOff val="-1307"/>
                <a:alphaOff val="0"/>
              </a:schemeClr>
            </a:effectRef>
            <a:fontRef idx="minor">
              <a:schemeClr val="lt1"/>
            </a:fontRef>
          </p:style>
          <p:txBody>
            <a:bodyPr/>
            <a:lstStyle/>
            <a:p>
              <a:endParaRPr lang="es-CO"/>
            </a:p>
          </p:txBody>
        </p:sp>
        <p:sp>
          <p:nvSpPr>
            <p:cNvPr id="19" name="Rectángulo: esquinas redondeadas 6">
              <a:extLst>
                <a:ext uri="{FF2B5EF4-FFF2-40B4-BE49-F238E27FC236}">
                  <a16:creationId xmlns:a16="http://schemas.microsoft.com/office/drawing/2014/main" id="{B3A7CD48-FDFA-837D-3228-341E9F2AD243}"/>
                </a:ext>
              </a:extLst>
            </p:cNvPr>
            <p:cNvSpPr txBox="1"/>
            <p:nvPr/>
          </p:nvSpPr>
          <p:spPr>
            <a:xfrm>
              <a:off x="1278049" y="1082739"/>
              <a:ext cx="1238116" cy="83938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MX" sz="1400" b="1" kern="1200">
                  <a:solidFill>
                    <a:schemeClr val="tx1"/>
                  </a:solidFill>
                </a:rPr>
                <a:t>DENUNCIAS PRESENTADAS: </a:t>
              </a:r>
            </a:p>
            <a:p>
              <a:pPr marL="0" lvl="0" indent="0" algn="ctr" defTabSz="622300">
                <a:lnSpc>
                  <a:spcPct val="90000"/>
                </a:lnSpc>
                <a:spcBef>
                  <a:spcPct val="0"/>
                </a:spcBef>
                <a:spcAft>
                  <a:spcPct val="35000"/>
                </a:spcAft>
                <a:buNone/>
              </a:pPr>
              <a:r>
                <a:rPr lang="es-CO" sz="1400" b="1" kern="1200">
                  <a:solidFill>
                    <a:schemeClr val="tx1"/>
                  </a:solidFill>
                </a:rPr>
                <a:t>25</a:t>
              </a:r>
            </a:p>
          </p:txBody>
        </p:sp>
      </p:grpSp>
      <p:grpSp>
        <p:nvGrpSpPr>
          <p:cNvPr id="20" name="Grupo 19">
            <a:extLst>
              <a:ext uri="{FF2B5EF4-FFF2-40B4-BE49-F238E27FC236}">
                <a16:creationId xmlns:a16="http://schemas.microsoft.com/office/drawing/2014/main" id="{821949A6-22C8-8341-A8EF-7B132F2A07F7}"/>
              </a:ext>
            </a:extLst>
          </p:cNvPr>
          <p:cNvGrpSpPr/>
          <p:nvPr/>
        </p:nvGrpSpPr>
        <p:grpSpPr>
          <a:xfrm>
            <a:off x="6041395" y="4420753"/>
            <a:ext cx="1690999" cy="930223"/>
            <a:chOff x="2334474" y="2082269"/>
            <a:chExt cx="1328952" cy="930223"/>
          </a:xfrm>
          <a:scene3d>
            <a:camera prst="orthographicFront"/>
            <a:lightRig rig="flat" dir="t"/>
          </a:scene3d>
        </p:grpSpPr>
        <p:sp>
          <p:nvSpPr>
            <p:cNvPr id="21" name="Rectángulo: esquinas redondeadas 20">
              <a:extLst>
                <a:ext uri="{FF2B5EF4-FFF2-40B4-BE49-F238E27FC236}">
                  <a16:creationId xmlns:a16="http://schemas.microsoft.com/office/drawing/2014/main" id="{2F6CCEBE-95F8-5083-07DA-A9A0A7D38422}"/>
                </a:ext>
              </a:extLst>
            </p:cNvPr>
            <p:cNvSpPr/>
            <p:nvPr/>
          </p:nvSpPr>
          <p:spPr>
            <a:xfrm>
              <a:off x="2334474" y="2082269"/>
              <a:ext cx="1328952" cy="930223"/>
            </a:xfrm>
            <a:prstGeom prst="roundRect">
              <a:avLst>
                <a:gd name="adj" fmla="val 16670"/>
              </a:avLst>
            </a:prstGeom>
            <a:sp3d prstMaterial="plastic">
              <a:bevelT w="120900" h="88900"/>
              <a:bevelB w="88900" h="31750" prst="angle"/>
            </a:sp3d>
          </p:spPr>
          <p:style>
            <a:lnRef idx="0">
              <a:schemeClr val="lt1">
                <a:hueOff val="0"/>
                <a:satOff val="0"/>
                <a:lumOff val="0"/>
                <a:alphaOff val="0"/>
              </a:schemeClr>
            </a:lnRef>
            <a:fillRef idx="3">
              <a:schemeClr val="accent5">
                <a:hueOff val="-4902230"/>
                <a:satOff val="-6819"/>
                <a:lumOff val="-2615"/>
                <a:alphaOff val="0"/>
              </a:schemeClr>
            </a:fillRef>
            <a:effectRef idx="2">
              <a:schemeClr val="accent5">
                <a:hueOff val="-4902230"/>
                <a:satOff val="-6819"/>
                <a:lumOff val="-2615"/>
                <a:alphaOff val="0"/>
              </a:schemeClr>
            </a:effectRef>
            <a:fontRef idx="minor">
              <a:schemeClr val="lt1"/>
            </a:fontRef>
          </p:style>
          <p:txBody>
            <a:bodyPr/>
            <a:lstStyle/>
            <a:p>
              <a:endParaRPr lang="es-CO"/>
            </a:p>
          </p:txBody>
        </p:sp>
        <p:sp>
          <p:nvSpPr>
            <p:cNvPr id="22" name="Rectángulo: esquinas redondeadas 8">
              <a:extLst>
                <a:ext uri="{FF2B5EF4-FFF2-40B4-BE49-F238E27FC236}">
                  <a16:creationId xmlns:a16="http://schemas.microsoft.com/office/drawing/2014/main" id="{5808824C-9404-2378-1656-1359B3DD0F11}"/>
                </a:ext>
              </a:extLst>
            </p:cNvPr>
            <p:cNvSpPr txBox="1"/>
            <p:nvPr/>
          </p:nvSpPr>
          <p:spPr>
            <a:xfrm>
              <a:off x="2379892" y="2127687"/>
              <a:ext cx="1238116" cy="83938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MX" sz="1400" b="1" kern="1200">
                  <a:solidFill>
                    <a:schemeClr val="tx1"/>
                  </a:solidFill>
                </a:rPr>
                <a:t>PROCESOS ARCHIVADOS:</a:t>
              </a:r>
            </a:p>
            <a:p>
              <a:pPr marL="0" lvl="0" indent="0" algn="ctr" defTabSz="622300">
                <a:lnSpc>
                  <a:spcPct val="90000"/>
                </a:lnSpc>
                <a:spcBef>
                  <a:spcPct val="0"/>
                </a:spcBef>
                <a:spcAft>
                  <a:spcPct val="35000"/>
                </a:spcAft>
                <a:buNone/>
              </a:pPr>
              <a:r>
                <a:rPr lang="es-MX" sz="1400" b="1" kern="1200">
                  <a:solidFill>
                    <a:schemeClr val="tx1"/>
                  </a:solidFill>
                </a:rPr>
                <a:t>21</a:t>
              </a:r>
              <a:endParaRPr lang="es-CO" sz="1400" b="1" kern="1200">
                <a:solidFill>
                  <a:schemeClr val="tx1"/>
                </a:solidFill>
              </a:endParaRPr>
            </a:p>
          </p:txBody>
        </p:sp>
      </p:grpSp>
      <p:grpSp>
        <p:nvGrpSpPr>
          <p:cNvPr id="23" name="Grupo 22">
            <a:extLst>
              <a:ext uri="{FF2B5EF4-FFF2-40B4-BE49-F238E27FC236}">
                <a16:creationId xmlns:a16="http://schemas.microsoft.com/office/drawing/2014/main" id="{2E40FA7C-5803-0746-B74A-6F60B1B7852B}"/>
              </a:ext>
            </a:extLst>
          </p:cNvPr>
          <p:cNvGrpSpPr/>
          <p:nvPr/>
        </p:nvGrpSpPr>
        <p:grpSpPr>
          <a:xfrm>
            <a:off x="7143238" y="5465702"/>
            <a:ext cx="1690999" cy="930223"/>
            <a:chOff x="3436317" y="3127218"/>
            <a:chExt cx="1328952" cy="930223"/>
          </a:xfrm>
          <a:scene3d>
            <a:camera prst="orthographicFront"/>
            <a:lightRig rig="flat" dir="t"/>
          </a:scene3d>
        </p:grpSpPr>
        <p:sp>
          <p:nvSpPr>
            <p:cNvPr id="24" name="Rectángulo: esquinas redondeadas 23">
              <a:extLst>
                <a:ext uri="{FF2B5EF4-FFF2-40B4-BE49-F238E27FC236}">
                  <a16:creationId xmlns:a16="http://schemas.microsoft.com/office/drawing/2014/main" id="{17B00838-A101-A0D9-990B-CE0D716C1B62}"/>
                </a:ext>
              </a:extLst>
            </p:cNvPr>
            <p:cNvSpPr/>
            <p:nvPr/>
          </p:nvSpPr>
          <p:spPr>
            <a:xfrm>
              <a:off x="3436317" y="3127218"/>
              <a:ext cx="1328952" cy="930223"/>
            </a:xfrm>
            <a:prstGeom prst="roundRect">
              <a:avLst>
                <a:gd name="adj" fmla="val 16670"/>
              </a:avLst>
            </a:prstGeom>
            <a:sp3d prstMaterial="plastic">
              <a:bevelT w="120900" h="88900"/>
              <a:bevelB w="88900" h="31750" prst="angle"/>
            </a:sp3d>
          </p:spPr>
          <p:style>
            <a:lnRef idx="0">
              <a:schemeClr val="lt1">
                <a:hueOff val="0"/>
                <a:satOff val="0"/>
                <a:lumOff val="0"/>
                <a:alphaOff val="0"/>
              </a:schemeClr>
            </a:lnRef>
            <a:fillRef idx="3">
              <a:schemeClr val="accent5">
                <a:hueOff val="-7353344"/>
                <a:satOff val="-10228"/>
                <a:lumOff val="-3922"/>
                <a:alphaOff val="0"/>
              </a:schemeClr>
            </a:fillRef>
            <a:effectRef idx="2">
              <a:schemeClr val="accent5">
                <a:hueOff val="-7353344"/>
                <a:satOff val="-10228"/>
                <a:lumOff val="-3922"/>
                <a:alphaOff val="0"/>
              </a:schemeClr>
            </a:effectRef>
            <a:fontRef idx="minor">
              <a:schemeClr val="lt1"/>
            </a:fontRef>
          </p:style>
          <p:txBody>
            <a:bodyPr/>
            <a:lstStyle/>
            <a:p>
              <a:endParaRPr lang="es-CO"/>
            </a:p>
          </p:txBody>
        </p:sp>
        <p:sp>
          <p:nvSpPr>
            <p:cNvPr id="25" name="Rectángulo: esquinas redondeadas 10">
              <a:extLst>
                <a:ext uri="{FF2B5EF4-FFF2-40B4-BE49-F238E27FC236}">
                  <a16:creationId xmlns:a16="http://schemas.microsoft.com/office/drawing/2014/main" id="{1589AA52-A1B6-BF68-04D9-B02C1F454853}"/>
                </a:ext>
              </a:extLst>
            </p:cNvPr>
            <p:cNvSpPr txBox="1"/>
            <p:nvPr/>
          </p:nvSpPr>
          <p:spPr>
            <a:xfrm>
              <a:off x="3481735" y="3172636"/>
              <a:ext cx="1238116" cy="83938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MX" sz="1400" b="1" kern="1200">
                  <a:solidFill>
                    <a:schemeClr val="tx1"/>
                  </a:solidFill>
                </a:rPr>
                <a:t>INVENTARIO FINAL 2026:</a:t>
              </a:r>
            </a:p>
            <a:p>
              <a:pPr marL="0" lvl="0" indent="0" algn="ctr" defTabSz="622300">
                <a:lnSpc>
                  <a:spcPct val="90000"/>
                </a:lnSpc>
                <a:spcBef>
                  <a:spcPct val="0"/>
                </a:spcBef>
                <a:spcAft>
                  <a:spcPct val="35000"/>
                </a:spcAft>
                <a:buNone/>
              </a:pPr>
              <a:r>
                <a:rPr lang="es-MX" sz="1400" b="1" kern="1200">
                  <a:solidFill>
                    <a:schemeClr val="tx1"/>
                  </a:solidFill>
                </a:rPr>
                <a:t>1228</a:t>
              </a:r>
              <a:endParaRPr lang="es-CO" sz="1400" b="1" kern="1200">
                <a:solidFill>
                  <a:schemeClr val="tx1"/>
                </a:solidFill>
              </a:endParaRPr>
            </a:p>
          </p:txBody>
        </p:sp>
      </p:grpSp>
      <p:sp>
        <p:nvSpPr>
          <p:cNvPr id="26" name="Flecha: doblada hacia arriba 25">
            <a:extLst>
              <a:ext uri="{FF2B5EF4-FFF2-40B4-BE49-F238E27FC236}">
                <a16:creationId xmlns:a16="http://schemas.microsoft.com/office/drawing/2014/main" id="{BF25273A-77FF-F484-A912-AA7ADB167861}"/>
              </a:ext>
            </a:extLst>
          </p:cNvPr>
          <p:cNvSpPr/>
          <p:nvPr/>
        </p:nvSpPr>
        <p:spPr>
          <a:xfrm rot="5400000">
            <a:off x="4115163" y="3215271"/>
            <a:ext cx="743985" cy="847001"/>
          </a:xfrm>
          <a:prstGeom prst="bentUpArrow">
            <a:avLst>
              <a:gd name="adj1" fmla="val 32840"/>
              <a:gd name="adj2" fmla="val 25000"/>
              <a:gd name="adj3" fmla="val 35780"/>
            </a:avLst>
          </a:prstGeom>
          <a:scene3d>
            <a:camera prst="orthographicFront"/>
            <a:lightRig rig="flat" dir="t"/>
          </a:scene3d>
          <a:sp3d prstMaterial="plastic">
            <a:bevelT w="88900" h="88900"/>
            <a:bevelB w="88900" h="31750" prst="angle"/>
          </a:sp3d>
        </p:spPr>
        <p:style>
          <a:lnRef idx="0">
            <a:schemeClr val="lt1">
              <a:hueOff val="0"/>
              <a:satOff val="0"/>
              <a:lumOff val="0"/>
              <a:alphaOff val="0"/>
            </a:schemeClr>
          </a:lnRef>
          <a:fillRef idx="3">
            <a:schemeClr val="accent5">
              <a:tint val="50000"/>
              <a:hueOff val="0"/>
              <a:satOff val="0"/>
              <a:lumOff val="0"/>
              <a:alphaOff val="0"/>
            </a:schemeClr>
          </a:fillRef>
          <a:effectRef idx="2">
            <a:schemeClr val="accent5">
              <a:tint val="50000"/>
              <a:hueOff val="0"/>
              <a:satOff val="0"/>
              <a:lumOff val="0"/>
              <a:alphaOff val="0"/>
            </a:schemeClr>
          </a:effectRef>
          <a:fontRef idx="minor">
            <a:schemeClr val="lt1">
              <a:hueOff val="0"/>
              <a:satOff val="0"/>
              <a:lumOff val="0"/>
              <a:alphaOff val="0"/>
            </a:schemeClr>
          </a:fontRef>
        </p:style>
        <p:txBody>
          <a:bodyPr/>
          <a:lstStyle/>
          <a:p>
            <a:endParaRPr lang="es-CO"/>
          </a:p>
        </p:txBody>
      </p:sp>
      <p:sp>
        <p:nvSpPr>
          <p:cNvPr id="27" name="Flecha: doblada hacia arriba 26">
            <a:extLst>
              <a:ext uri="{FF2B5EF4-FFF2-40B4-BE49-F238E27FC236}">
                <a16:creationId xmlns:a16="http://schemas.microsoft.com/office/drawing/2014/main" id="{93CCA07E-A6E7-0004-1A29-0B75007E48B4}"/>
              </a:ext>
            </a:extLst>
          </p:cNvPr>
          <p:cNvSpPr/>
          <p:nvPr/>
        </p:nvSpPr>
        <p:spPr>
          <a:xfrm rot="5400000">
            <a:off x="5217006" y="4263463"/>
            <a:ext cx="743985" cy="847001"/>
          </a:xfrm>
          <a:prstGeom prst="bentUpArrow">
            <a:avLst>
              <a:gd name="adj1" fmla="val 32840"/>
              <a:gd name="adj2" fmla="val 25000"/>
              <a:gd name="adj3" fmla="val 35780"/>
            </a:avLst>
          </a:prstGeom>
          <a:scene3d>
            <a:camera prst="orthographicFront"/>
            <a:lightRig rig="flat" dir="t"/>
          </a:scene3d>
          <a:sp3d prstMaterial="plastic">
            <a:bevelT w="88900" h="88900"/>
            <a:bevelB w="88900" h="31750" prst="angle"/>
          </a:sp3d>
        </p:spPr>
        <p:style>
          <a:lnRef idx="0">
            <a:schemeClr val="lt1">
              <a:hueOff val="0"/>
              <a:satOff val="0"/>
              <a:lumOff val="0"/>
              <a:alphaOff val="0"/>
            </a:schemeClr>
          </a:lnRef>
          <a:fillRef idx="3">
            <a:schemeClr val="accent5">
              <a:tint val="50000"/>
              <a:hueOff val="0"/>
              <a:satOff val="0"/>
              <a:lumOff val="0"/>
              <a:alphaOff val="0"/>
            </a:schemeClr>
          </a:fillRef>
          <a:effectRef idx="2">
            <a:schemeClr val="accent5">
              <a:tint val="50000"/>
              <a:hueOff val="0"/>
              <a:satOff val="0"/>
              <a:lumOff val="0"/>
              <a:alphaOff val="0"/>
            </a:schemeClr>
          </a:effectRef>
          <a:fontRef idx="minor">
            <a:schemeClr val="lt1">
              <a:hueOff val="0"/>
              <a:satOff val="0"/>
              <a:lumOff val="0"/>
              <a:alphaOff val="0"/>
            </a:schemeClr>
          </a:fontRef>
        </p:style>
        <p:txBody>
          <a:bodyPr/>
          <a:lstStyle/>
          <a:p>
            <a:endParaRPr lang="es-CO"/>
          </a:p>
        </p:txBody>
      </p:sp>
      <p:sp>
        <p:nvSpPr>
          <p:cNvPr id="28" name="Flecha: doblada hacia arriba 27">
            <a:extLst>
              <a:ext uri="{FF2B5EF4-FFF2-40B4-BE49-F238E27FC236}">
                <a16:creationId xmlns:a16="http://schemas.microsoft.com/office/drawing/2014/main" id="{F7F15D64-0DB4-3898-8BFB-6B8BD7B71A93}"/>
              </a:ext>
            </a:extLst>
          </p:cNvPr>
          <p:cNvSpPr/>
          <p:nvPr/>
        </p:nvSpPr>
        <p:spPr>
          <a:xfrm rot="5400000">
            <a:off x="6346426" y="5350223"/>
            <a:ext cx="737432" cy="798399"/>
          </a:xfrm>
          <a:prstGeom prst="bentUpArrow">
            <a:avLst>
              <a:gd name="adj1" fmla="val 32840"/>
              <a:gd name="adj2" fmla="val 25000"/>
              <a:gd name="adj3" fmla="val 35780"/>
            </a:avLst>
          </a:prstGeom>
          <a:scene3d>
            <a:camera prst="orthographicFront"/>
            <a:lightRig rig="flat" dir="t"/>
          </a:scene3d>
          <a:sp3d prstMaterial="plastic">
            <a:bevelT w="88900" h="88900"/>
            <a:bevelB w="88900" h="31750" prst="angle"/>
          </a:sp3d>
        </p:spPr>
        <p:style>
          <a:lnRef idx="0">
            <a:schemeClr val="lt1">
              <a:hueOff val="0"/>
              <a:satOff val="0"/>
              <a:lumOff val="0"/>
              <a:alphaOff val="0"/>
            </a:schemeClr>
          </a:lnRef>
          <a:fillRef idx="3">
            <a:schemeClr val="accent5">
              <a:tint val="50000"/>
              <a:hueOff val="0"/>
              <a:satOff val="0"/>
              <a:lumOff val="0"/>
              <a:alphaOff val="0"/>
            </a:schemeClr>
          </a:fillRef>
          <a:effectRef idx="2">
            <a:schemeClr val="accent5">
              <a:tint val="50000"/>
              <a:hueOff val="0"/>
              <a:satOff val="0"/>
              <a:lumOff val="0"/>
              <a:alphaOff val="0"/>
            </a:schemeClr>
          </a:effectRef>
          <a:fontRef idx="minor">
            <a:schemeClr val="lt1">
              <a:hueOff val="0"/>
              <a:satOff val="0"/>
              <a:lumOff val="0"/>
              <a:alphaOff val="0"/>
            </a:schemeClr>
          </a:fontRef>
        </p:style>
        <p:txBody>
          <a:bodyPr/>
          <a:lstStyle/>
          <a:p>
            <a:endParaRPr lang="es-CO"/>
          </a:p>
        </p:txBody>
      </p:sp>
      <p:grpSp>
        <p:nvGrpSpPr>
          <p:cNvPr id="29" name="Grupo 28">
            <a:extLst>
              <a:ext uri="{FF2B5EF4-FFF2-40B4-BE49-F238E27FC236}">
                <a16:creationId xmlns:a16="http://schemas.microsoft.com/office/drawing/2014/main" id="{D797C9BC-2BE4-B41E-E10D-BFB85FE685AD}"/>
              </a:ext>
            </a:extLst>
          </p:cNvPr>
          <p:cNvGrpSpPr/>
          <p:nvPr/>
        </p:nvGrpSpPr>
        <p:grpSpPr>
          <a:xfrm>
            <a:off x="7732394" y="2309052"/>
            <a:ext cx="1739070" cy="907730"/>
            <a:chOff x="595" y="41521"/>
            <a:chExt cx="1739070" cy="907730"/>
          </a:xfrm>
          <a:scene3d>
            <a:camera prst="orthographicFront"/>
            <a:lightRig rig="flat" dir="t"/>
          </a:scene3d>
        </p:grpSpPr>
        <p:sp>
          <p:nvSpPr>
            <p:cNvPr id="30" name="Rectángulo: esquinas redondeadas 29">
              <a:extLst>
                <a:ext uri="{FF2B5EF4-FFF2-40B4-BE49-F238E27FC236}">
                  <a16:creationId xmlns:a16="http://schemas.microsoft.com/office/drawing/2014/main" id="{98F9C402-53CD-D8CD-A87D-AE600BADB5A0}"/>
                </a:ext>
              </a:extLst>
            </p:cNvPr>
            <p:cNvSpPr/>
            <p:nvPr/>
          </p:nvSpPr>
          <p:spPr>
            <a:xfrm>
              <a:off x="595" y="41521"/>
              <a:ext cx="1739070" cy="907730"/>
            </a:xfrm>
            <a:prstGeom prst="roundRect">
              <a:avLst>
                <a:gd name="adj" fmla="val 16670"/>
              </a:avLst>
            </a:prstGeom>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txBody>
            <a:bodyPr/>
            <a:lstStyle/>
            <a:p>
              <a:endParaRPr lang="es-CO"/>
            </a:p>
          </p:txBody>
        </p:sp>
        <p:sp>
          <p:nvSpPr>
            <p:cNvPr id="31" name="Rectángulo: esquinas redondeadas 4">
              <a:extLst>
                <a:ext uri="{FF2B5EF4-FFF2-40B4-BE49-F238E27FC236}">
                  <a16:creationId xmlns:a16="http://schemas.microsoft.com/office/drawing/2014/main" id="{DFBD5A5C-B245-A488-FEB4-D79708CA2A7B}"/>
                </a:ext>
              </a:extLst>
            </p:cNvPr>
            <p:cNvSpPr txBox="1"/>
            <p:nvPr/>
          </p:nvSpPr>
          <p:spPr>
            <a:xfrm>
              <a:off x="44915" y="85841"/>
              <a:ext cx="1650430" cy="81909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MX" sz="1400" b="1" kern="1200">
                  <a:solidFill>
                    <a:schemeClr val="tx1"/>
                  </a:solidFill>
                </a:rPr>
                <a:t>REPRESENTACION EXTERNA</a:t>
              </a:r>
            </a:p>
            <a:p>
              <a:pPr marL="0" lvl="0" indent="0" algn="ctr" defTabSz="622300">
                <a:lnSpc>
                  <a:spcPct val="90000"/>
                </a:lnSpc>
                <a:spcBef>
                  <a:spcPct val="0"/>
                </a:spcBef>
                <a:spcAft>
                  <a:spcPct val="35000"/>
                </a:spcAft>
                <a:buNone/>
              </a:pPr>
              <a:r>
                <a:rPr lang="es-MX" sz="1400" b="1" kern="1200">
                  <a:solidFill>
                    <a:schemeClr val="tx1"/>
                  </a:solidFill>
                </a:rPr>
                <a:t>INVENTARIO INICIAL 2026: 78 PROCESOS</a:t>
              </a:r>
              <a:endParaRPr lang="es-CO" sz="1400" b="1" kern="1200">
                <a:solidFill>
                  <a:schemeClr val="tx1"/>
                </a:solidFill>
              </a:endParaRPr>
            </a:p>
          </p:txBody>
        </p:sp>
      </p:grpSp>
      <p:grpSp>
        <p:nvGrpSpPr>
          <p:cNvPr id="32" name="Grupo 31">
            <a:extLst>
              <a:ext uri="{FF2B5EF4-FFF2-40B4-BE49-F238E27FC236}">
                <a16:creationId xmlns:a16="http://schemas.microsoft.com/office/drawing/2014/main" id="{E838EA0A-17F3-9DD5-4B5E-29ABB16F2965}"/>
              </a:ext>
            </a:extLst>
          </p:cNvPr>
          <p:cNvGrpSpPr/>
          <p:nvPr/>
        </p:nvGrpSpPr>
        <p:grpSpPr>
          <a:xfrm>
            <a:off x="8755101" y="3381566"/>
            <a:ext cx="1296817" cy="907730"/>
            <a:chOff x="1181935" y="1061201"/>
            <a:chExt cx="1296817" cy="907730"/>
          </a:xfrm>
          <a:scene3d>
            <a:camera prst="orthographicFront"/>
            <a:lightRig rig="flat" dir="t"/>
          </a:scene3d>
        </p:grpSpPr>
        <p:sp>
          <p:nvSpPr>
            <p:cNvPr id="33" name="Rectángulo: esquinas redondeadas 32">
              <a:extLst>
                <a:ext uri="{FF2B5EF4-FFF2-40B4-BE49-F238E27FC236}">
                  <a16:creationId xmlns:a16="http://schemas.microsoft.com/office/drawing/2014/main" id="{6CA8B394-20FC-743F-94F3-E415464CCD39}"/>
                </a:ext>
              </a:extLst>
            </p:cNvPr>
            <p:cNvSpPr/>
            <p:nvPr/>
          </p:nvSpPr>
          <p:spPr>
            <a:xfrm>
              <a:off x="1181935" y="1061201"/>
              <a:ext cx="1296817" cy="907730"/>
            </a:xfrm>
            <a:prstGeom prst="roundRect">
              <a:avLst>
                <a:gd name="adj" fmla="val 16670"/>
              </a:avLst>
            </a:prstGeom>
            <a:sp3d prstMaterial="plastic">
              <a:bevelT w="120900" h="88900"/>
              <a:bevelB w="88900" h="31750" prst="angle"/>
            </a:sp3d>
          </p:spPr>
          <p:style>
            <a:lnRef idx="0">
              <a:schemeClr val="lt1">
                <a:hueOff val="0"/>
                <a:satOff val="0"/>
                <a:lumOff val="0"/>
                <a:alphaOff val="0"/>
              </a:schemeClr>
            </a:lnRef>
            <a:fillRef idx="3">
              <a:schemeClr val="accent5">
                <a:hueOff val="-2451115"/>
                <a:satOff val="-3409"/>
                <a:lumOff val="-1307"/>
                <a:alphaOff val="0"/>
              </a:schemeClr>
            </a:fillRef>
            <a:effectRef idx="2">
              <a:schemeClr val="accent5">
                <a:hueOff val="-2451115"/>
                <a:satOff val="-3409"/>
                <a:lumOff val="-1307"/>
                <a:alphaOff val="0"/>
              </a:schemeClr>
            </a:effectRef>
            <a:fontRef idx="minor">
              <a:schemeClr val="lt1"/>
            </a:fontRef>
          </p:style>
          <p:txBody>
            <a:bodyPr/>
            <a:lstStyle/>
            <a:p>
              <a:endParaRPr lang="es-CO"/>
            </a:p>
          </p:txBody>
        </p:sp>
        <p:sp>
          <p:nvSpPr>
            <p:cNvPr id="34" name="Rectángulo: esquinas redondeadas 6">
              <a:extLst>
                <a:ext uri="{FF2B5EF4-FFF2-40B4-BE49-F238E27FC236}">
                  <a16:creationId xmlns:a16="http://schemas.microsoft.com/office/drawing/2014/main" id="{45375A56-445E-06EC-BA8A-8733E079A695}"/>
                </a:ext>
              </a:extLst>
            </p:cNvPr>
            <p:cNvSpPr txBox="1"/>
            <p:nvPr/>
          </p:nvSpPr>
          <p:spPr>
            <a:xfrm>
              <a:off x="1226255" y="1105521"/>
              <a:ext cx="1208177" cy="81909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MX" sz="1400" b="1" kern="1200">
                  <a:solidFill>
                    <a:schemeClr val="tx1"/>
                  </a:solidFill>
                </a:rPr>
                <a:t>DEMANDAS NOTIFICADAS:</a:t>
              </a:r>
            </a:p>
            <a:p>
              <a:pPr marL="0" lvl="0" indent="0" algn="ctr" defTabSz="622300">
                <a:lnSpc>
                  <a:spcPct val="90000"/>
                </a:lnSpc>
                <a:spcBef>
                  <a:spcPct val="0"/>
                </a:spcBef>
                <a:spcAft>
                  <a:spcPct val="35000"/>
                </a:spcAft>
                <a:buNone/>
              </a:pPr>
              <a:r>
                <a:rPr lang="es-MX" sz="1400" b="1" kern="1200">
                  <a:solidFill>
                    <a:schemeClr val="tx1"/>
                  </a:solidFill>
                </a:rPr>
                <a:t>2 </a:t>
              </a:r>
              <a:endParaRPr lang="es-CO" sz="1400" b="1" kern="1200">
                <a:solidFill>
                  <a:schemeClr val="tx1"/>
                </a:solidFill>
              </a:endParaRPr>
            </a:p>
          </p:txBody>
        </p:sp>
      </p:grpSp>
      <p:grpSp>
        <p:nvGrpSpPr>
          <p:cNvPr id="35" name="Grupo 34">
            <a:extLst>
              <a:ext uri="{FF2B5EF4-FFF2-40B4-BE49-F238E27FC236}">
                <a16:creationId xmlns:a16="http://schemas.microsoft.com/office/drawing/2014/main" id="{3DBD3C0E-3585-9690-278F-C8EE178F1896}"/>
              </a:ext>
            </a:extLst>
          </p:cNvPr>
          <p:cNvGrpSpPr/>
          <p:nvPr/>
        </p:nvGrpSpPr>
        <p:grpSpPr>
          <a:xfrm>
            <a:off x="9832069" y="4377184"/>
            <a:ext cx="1296817" cy="907730"/>
            <a:chOff x="2363275" y="2080882"/>
            <a:chExt cx="1296817" cy="907730"/>
          </a:xfrm>
          <a:scene3d>
            <a:camera prst="orthographicFront"/>
            <a:lightRig rig="flat" dir="t"/>
          </a:scene3d>
        </p:grpSpPr>
        <p:sp>
          <p:nvSpPr>
            <p:cNvPr id="36" name="Rectángulo: esquinas redondeadas 35">
              <a:extLst>
                <a:ext uri="{FF2B5EF4-FFF2-40B4-BE49-F238E27FC236}">
                  <a16:creationId xmlns:a16="http://schemas.microsoft.com/office/drawing/2014/main" id="{D87D305A-C78A-3004-F207-ADB3671E97E6}"/>
                </a:ext>
              </a:extLst>
            </p:cNvPr>
            <p:cNvSpPr/>
            <p:nvPr/>
          </p:nvSpPr>
          <p:spPr>
            <a:xfrm>
              <a:off x="2363275" y="2080882"/>
              <a:ext cx="1296817" cy="907730"/>
            </a:xfrm>
            <a:prstGeom prst="roundRect">
              <a:avLst>
                <a:gd name="adj" fmla="val 16670"/>
              </a:avLst>
            </a:prstGeom>
            <a:sp3d prstMaterial="plastic">
              <a:bevelT w="120900" h="88900"/>
              <a:bevelB w="88900" h="31750" prst="angle"/>
            </a:sp3d>
          </p:spPr>
          <p:style>
            <a:lnRef idx="0">
              <a:schemeClr val="lt1">
                <a:hueOff val="0"/>
                <a:satOff val="0"/>
                <a:lumOff val="0"/>
                <a:alphaOff val="0"/>
              </a:schemeClr>
            </a:lnRef>
            <a:fillRef idx="3">
              <a:schemeClr val="accent5">
                <a:hueOff val="-4902230"/>
                <a:satOff val="-6819"/>
                <a:lumOff val="-2615"/>
                <a:alphaOff val="0"/>
              </a:schemeClr>
            </a:fillRef>
            <a:effectRef idx="2">
              <a:schemeClr val="accent5">
                <a:hueOff val="-4902230"/>
                <a:satOff val="-6819"/>
                <a:lumOff val="-2615"/>
                <a:alphaOff val="0"/>
              </a:schemeClr>
            </a:effectRef>
            <a:fontRef idx="minor">
              <a:schemeClr val="lt1"/>
            </a:fontRef>
          </p:style>
          <p:txBody>
            <a:bodyPr/>
            <a:lstStyle/>
            <a:p>
              <a:endParaRPr lang="es-CO"/>
            </a:p>
          </p:txBody>
        </p:sp>
        <p:sp>
          <p:nvSpPr>
            <p:cNvPr id="37" name="Rectángulo: esquinas redondeadas 8">
              <a:extLst>
                <a:ext uri="{FF2B5EF4-FFF2-40B4-BE49-F238E27FC236}">
                  <a16:creationId xmlns:a16="http://schemas.microsoft.com/office/drawing/2014/main" id="{4E5204A9-5022-F198-14E5-72B10274CDD2}"/>
                </a:ext>
              </a:extLst>
            </p:cNvPr>
            <p:cNvSpPr txBox="1"/>
            <p:nvPr/>
          </p:nvSpPr>
          <p:spPr>
            <a:xfrm>
              <a:off x="2407595" y="2125202"/>
              <a:ext cx="1208177" cy="81909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MX" sz="1400" b="1" kern="1200">
                  <a:solidFill>
                    <a:schemeClr val="tx1"/>
                  </a:solidFill>
                </a:rPr>
                <a:t>FALLOS NOTIFICADOS:</a:t>
              </a:r>
            </a:p>
            <a:p>
              <a:pPr marL="0" lvl="0" indent="0" algn="ctr" defTabSz="622300">
                <a:lnSpc>
                  <a:spcPct val="90000"/>
                </a:lnSpc>
                <a:spcBef>
                  <a:spcPct val="0"/>
                </a:spcBef>
                <a:spcAft>
                  <a:spcPct val="35000"/>
                </a:spcAft>
                <a:buNone/>
              </a:pPr>
              <a:r>
                <a:rPr lang="es-CO" sz="1400" b="1" kern="1200">
                  <a:solidFill>
                    <a:schemeClr val="tx1"/>
                  </a:solidFill>
                </a:rPr>
                <a:t>2 (TODOS A FAVOR)</a:t>
              </a:r>
            </a:p>
          </p:txBody>
        </p:sp>
      </p:grpSp>
      <p:grpSp>
        <p:nvGrpSpPr>
          <p:cNvPr id="38" name="Grupo 37">
            <a:extLst>
              <a:ext uri="{FF2B5EF4-FFF2-40B4-BE49-F238E27FC236}">
                <a16:creationId xmlns:a16="http://schemas.microsoft.com/office/drawing/2014/main" id="{608C8A4B-A1A1-520B-EE6E-B19ECBFEDBA5}"/>
              </a:ext>
            </a:extLst>
          </p:cNvPr>
          <p:cNvGrpSpPr/>
          <p:nvPr/>
        </p:nvGrpSpPr>
        <p:grpSpPr>
          <a:xfrm>
            <a:off x="10713287" y="5474832"/>
            <a:ext cx="1296817" cy="907730"/>
            <a:chOff x="3544616" y="3100562"/>
            <a:chExt cx="1296817" cy="907730"/>
          </a:xfrm>
          <a:scene3d>
            <a:camera prst="orthographicFront"/>
            <a:lightRig rig="flat" dir="t"/>
          </a:scene3d>
        </p:grpSpPr>
        <p:sp>
          <p:nvSpPr>
            <p:cNvPr id="39" name="Rectángulo: esquinas redondeadas 38">
              <a:extLst>
                <a:ext uri="{FF2B5EF4-FFF2-40B4-BE49-F238E27FC236}">
                  <a16:creationId xmlns:a16="http://schemas.microsoft.com/office/drawing/2014/main" id="{79C88CBA-906E-D043-F988-27626DEEE84E}"/>
                </a:ext>
              </a:extLst>
            </p:cNvPr>
            <p:cNvSpPr/>
            <p:nvPr/>
          </p:nvSpPr>
          <p:spPr>
            <a:xfrm>
              <a:off x="3544616" y="3100562"/>
              <a:ext cx="1296817" cy="907730"/>
            </a:xfrm>
            <a:prstGeom prst="roundRect">
              <a:avLst>
                <a:gd name="adj" fmla="val 16670"/>
              </a:avLst>
            </a:prstGeom>
            <a:sp3d prstMaterial="plastic">
              <a:bevelT w="120900" h="88900"/>
              <a:bevelB w="88900" h="31750" prst="angle"/>
            </a:sp3d>
          </p:spPr>
          <p:style>
            <a:lnRef idx="0">
              <a:schemeClr val="lt1">
                <a:hueOff val="0"/>
                <a:satOff val="0"/>
                <a:lumOff val="0"/>
                <a:alphaOff val="0"/>
              </a:schemeClr>
            </a:lnRef>
            <a:fillRef idx="3">
              <a:schemeClr val="accent5">
                <a:hueOff val="-7353344"/>
                <a:satOff val="-10228"/>
                <a:lumOff val="-3922"/>
                <a:alphaOff val="0"/>
              </a:schemeClr>
            </a:fillRef>
            <a:effectRef idx="2">
              <a:schemeClr val="accent5">
                <a:hueOff val="-7353344"/>
                <a:satOff val="-10228"/>
                <a:lumOff val="-3922"/>
                <a:alphaOff val="0"/>
              </a:schemeClr>
            </a:effectRef>
            <a:fontRef idx="minor">
              <a:schemeClr val="lt1"/>
            </a:fontRef>
          </p:style>
          <p:txBody>
            <a:bodyPr/>
            <a:lstStyle/>
            <a:p>
              <a:endParaRPr lang="es-CO"/>
            </a:p>
          </p:txBody>
        </p:sp>
        <p:sp>
          <p:nvSpPr>
            <p:cNvPr id="40" name="Rectángulo: esquinas redondeadas 10">
              <a:extLst>
                <a:ext uri="{FF2B5EF4-FFF2-40B4-BE49-F238E27FC236}">
                  <a16:creationId xmlns:a16="http://schemas.microsoft.com/office/drawing/2014/main" id="{21AC80A6-02F5-941E-2E22-5C6C603FBC19}"/>
                </a:ext>
              </a:extLst>
            </p:cNvPr>
            <p:cNvSpPr txBox="1"/>
            <p:nvPr/>
          </p:nvSpPr>
          <p:spPr>
            <a:xfrm>
              <a:off x="3588936" y="3144882"/>
              <a:ext cx="1208177" cy="81909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MX" sz="1400" b="1" kern="1200">
                  <a:solidFill>
                    <a:schemeClr val="tx1"/>
                  </a:solidFill>
                </a:rPr>
                <a:t>INVETARIO FINAL: 78</a:t>
              </a:r>
            </a:p>
            <a:p>
              <a:pPr marL="0" lvl="0" indent="0" algn="ctr" defTabSz="622300">
                <a:lnSpc>
                  <a:spcPct val="90000"/>
                </a:lnSpc>
                <a:spcBef>
                  <a:spcPct val="0"/>
                </a:spcBef>
                <a:spcAft>
                  <a:spcPct val="35000"/>
                </a:spcAft>
                <a:buNone/>
              </a:pPr>
              <a:r>
                <a:rPr lang="es-MX" sz="1400" kern="1200"/>
                <a:t> </a:t>
              </a:r>
              <a:endParaRPr lang="es-CO" sz="1400" kern="1200"/>
            </a:p>
          </p:txBody>
        </p:sp>
      </p:grpSp>
      <p:sp>
        <p:nvSpPr>
          <p:cNvPr id="41" name="Flecha: doblada hacia arriba 40">
            <a:extLst>
              <a:ext uri="{FF2B5EF4-FFF2-40B4-BE49-F238E27FC236}">
                <a16:creationId xmlns:a16="http://schemas.microsoft.com/office/drawing/2014/main" id="{53E56E0A-2EE7-B98C-D43F-73DB741C0757}"/>
              </a:ext>
            </a:extLst>
          </p:cNvPr>
          <p:cNvSpPr/>
          <p:nvPr/>
        </p:nvSpPr>
        <p:spPr>
          <a:xfrm rot="5400000">
            <a:off x="7952762" y="3187081"/>
            <a:ext cx="770350" cy="877017"/>
          </a:xfrm>
          <a:prstGeom prst="bentUpArrow">
            <a:avLst>
              <a:gd name="adj1" fmla="val 32840"/>
              <a:gd name="adj2" fmla="val 25000"/>
              <a:gd name="adj3" fmla="val 35780"/>
            </a:avLst>
          </a:prstGeom>
          <a:scene3d>
            <a:camera prst="orthographicFront"/>
            <a:lightRig rig="flat" dir="t"/>
          </a:scene3d>
          <a:sp3d prstMaterial="plastic">
            <a:bevelT w="88900" h="88900"/>
            <a:bevelB w="88900" h="31750" prst="angle"/>
          </a:sp3d>
        </p:spPr>
        <p:style>
          <a:lnRef idx="0">
            <a:schemeClr val="lt1">
              <a:hueOff val="0"/>
              <a:satOff val="0"/>
              <a:lumOff val="0"/>
              <a:alphaOff val="0"/>
            </a:schemeClr>
          </a:lnRef>
          <a:fillRef idx="3">
            <a:schemeClr val="accent5">
              <a:tint val="50000"/>
              <a:hueOff val="0"/>
              <a:satOff val="0"/>
              <a:lumOff val="0"/>
              <a:alphaOff val="0"/>
            </a:schemeClr>
          </a:fillRef>
          <a:effectRef idx="2">
            <a:schemeClr val="accent5">
              <a:tint val="50000"/>
              <a:hueOff val="0"/>
              <a:satOff val="0"/>
              <a:lumOff val="0"/>
              <a:alphaOff val="0"/>
            </a:schemeClr>
          </a:effectRef>
          <a:fontRef idx="minor">
            <a:schemeClr val="lt1">
              <a:hueOff val="0"/>
              <a:satOff val="0"/>
              <a:lumOff val="0"/>
              <a:alphaOff val="0"/>
            </a:schemeClr>
          </a:fontRef>
        </p:style>
        <p:txBody>
          <a:bodyPr/>
          <a:lstStyle/>
          <a:p>
            <a:endParaRPr lang="es-CO"/>
          </a:p>
        </p:txBody>
      </p:sp>
      <p:sp>
        <p:nvSpPr>
          <p:cNvPr id="42" name="Flecha: doblada hacia arriba 41">
            <a:extLst>
              <a:ext uri="{FF2B5EF4-FFF2-40B4-BE49-F238E27FC236}">
                <a16:creationId xmlns:a16="http://schemas.microsoft.com/office/drawing/2014/main" id="{F92B86AA-FAFD-3BF1-E954-112B33FF3342}"/>
              </a:ext>
            </a:extLst>
          </p:cNvPr>
          <p:cNvSpPr/>
          <p:nvPr/>
        </p:nvSpPr>
        <p:spPr>
          <a:xfrm rot="5400000">
            <a:off x="9031517" y="4244334"/>
            <a:ext cx="743984" cy="857120"/>
          </a:xfrm>
          <a:prstGeom prst="bentUpArrow">
            <a:avLst>
              <a:gd name="adj1" fmla="val 32840"/>
              <a:gd name="adj2" fmla="val 25000"/>
              <a:gd name="adj3" fmla="val 35780"/>
            </a:avLst>
          </a:prstGeom>
          <a:scene3d>
            <a:camera prst="orthographicFront"/>
            <a:lightRig rig="flat" dir="t"/>
          </a:scene3d>
          <a:sp3d prstMaterial="plastic">
            <a:bevelT w="88900" h="88900"/>
            <a:bevelB w="88900" h="31750" prst="angle"/>
          </a:sp3d>
        </p:spPr>
        <p:style>
          <a:lnRef idx="0">
            <a:schemeClr val="lt1">
              <a:hueOff val="0"/>
              <a:satOff val="0"/>
              <a:lumOff val="0"/>
              <a:alphaOff val="0"/>
            </a:schemeClr>
          </a:lnRef>
          <a:fillRef idx="3">
            <a:schemeClr val="accent5">
              <a:tint val="50000"/>
              <a:hueOff val="0"/>
              <a:satOff val="0"/>
              <a:lumOff val="0"/>
              <a:alphaOff val="0"/>
            </a:schemeClr>
          </a:fillRef>
          <a:effectRef idx="2">
            <a:schemeClr val="accent5">
              <a:tint val="50000"/>
              <a:hueOff val="0"/>
              <a:satOff val="0"/>
              <a:lumOff val="0"/>
              <a:alphaOff val="0"/>
            </a:schemeClr>
          </a:effectRef>
          <a:fontRef idx="minor">
            <a:schemeClr val="lt1">
              <a:hueOff val="0"/>
              <a:satOff val="0"/>
              <a:lumOff val="0"/>
              <a:alphaOff val="0"/>
            </a:schemeClr>
          </a:fontRef>
        </p:style>
        <p:txBody>
          <a:bodyPr/>
          <a:lstStyle/>
          <a:p>
            <a:endParaRPr lang="es-CO"/>
          </a:p>
        </p:txBody>
      </p:sp>
      <p:sp>
        <p:nvSpPr>
          <p:cNvPr id="43" name="Flecha: doblada hacia arriba 42">
            <a:extLst>
              <a:ext uri="{FF2B5EF4-FFF2-40B4-BE49-F238E27FC236}">
                <a16:creationId xmlns:a16="http://schemas.microsoft.com/office/drawing/2014/main" id="{8EC6813E-7484-D494-EDCB-B1AC0F67AA6B}"/>
              </a:ext>
            </a:extLst>
          </p:cNvPr>
          <p:cNvSpPr/>
          <p:nvPr/>
        </p:nvSpPr>
        <p:spPr>
          <a:xfrm rot="5400000">
            <a:off x="9933923" y="5261596"/>
            <a:ext cx="770350" cy="877017"/>
          </a:xfrm>
          <a:prstGeom prst="bentUpArrow">
            <a:avLst>
              <a:gd name="adj1" fmla="val 32840"/>
              <a:gd name="adj2" fmla="val 25000"/>
              <a:gd name="adj3" fmla="val 35780"/>
            </a:avLst>
          </a:prstGeom>
          <a:scene3d>
            <a:camera prst="orthographicFront"/>
            <a:lightRig rig="flat" dir="t"/>
          </a:scene3d>
          <a:sp3d prstMaterial="plastic">
            <a:bevelT w="88900" h="88900"/>
            <a:bevelB w="88900" h="31750" prst="angle"/>
          </a:sp3d>
        </p:spPr>
        <p:style>
          <a:lnRef idx="0">
            <a:schemeClr val="lt1">
              <a:hueOff val="0"/>
              <a:satOff val="0"/>
              <a:lumOff val="0"/>
              <a:alphaOff val="0"/>
            </a:schemeClr>
          </a:lnRef>
          <a:fillRef idx="3">
            <a:schemeClr val="accent5">
              <a:tint val="50000"/>
              <a:hueOff val="0"/>
              <a:satOff val="0"/>
              <a:lumOff val="0"/>
              <a:alphaOff val="0"/>
            </a:schemeClr>
          </a:fillRef>
          <a:effectRef idx="2">
            <a:schemeClr val="accent5">
              <a:tint val="50000"/>
              <a:hueOff val="0"/>
              <a:satOff val="0"/>
              <a:lumOff val="0"/>
              <a:alphaOff val="0"/>
            </a:schemeClr>
          </a:effectRef>
          <a:fontRef idx="minor">
            <a:schemeClr val="lt1">
              <a:hueOff val="0"/>
              <a:satOff val="0"/>
              <a:lumOff val="0"/>
              <a:alphaOff val="0"/>
            </a:schemeClr>
          </a:fontRef>
        </p:style>
        <p:txBody>
          <a:bodyPr/>
          <a:lstStyle/>
          <a:p>
            <a:endParaRPr lang="es-CO"/>
          </a:p>
        </p:txBody>
      </p:sp>
    </p:spTree>
    <p:extLst>
      <p:ext uri="{BB962C8B-B14F-4D97-AF65-F5344CB8AC3E}">
        <p14:creationId xmlns:p14="http://schemas.microsoft.com/office/powerpoint/2010/main" val="34409222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9370098-0DA3-4AA1-A8B7-68796DF5329F}"/>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88A59C76-15C7-44FC-83C5-C4716FBA7318}"/>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38C57BB9-BF33-35A5-1952-CEE1FB94A7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660" y="191055"/>
            <a:ext cx="1565263" cy="1565263"/>
          </a:xfrm>
          <a:prstGeom prst="rect">
            <a:avLst/>
          </a:prstGeom>
        </p:spPr>
      </p:pic>
      <p:pic>
        <p:nvPicPr>
          <p:cNvPr id="9" name="Imagen 8" descr="Logotipo&#10;&#10;Descripción generada automáticamente">
            <a:extLst>
              <a:ext uri="{FF2B5EF4-FFF2-40B4-BE49-F238E27FC236}">
                <a16:creationId xmlns:a16="http://schemas.microsoft.com/office/drawing/2014/main" id="{7AE83EED-B8C0-1B38-9D72-686FC20DD7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9691" y="206476"/>
            <a:ext cx="2135834" cy="2096035"/>
          </a:xfrm>
          <a:prstGeom prst="rect">
            <a:avLst/>
          </a:prstGeom>
        </p:spPr>
      </p:pic>
      <p:cxnSp>
        <p:nvCxnSpPr>
          <p:cNvPr id="11" name="Conector recto 10">
            <a:extLst>
              <a:ext uri="{FF2B5EF4-FFF2-40B4-BE49-F238E27FC236}">
                <a16:creationId xmlns:a16="http://schemas.microsoft.com/office/drawing/2014/main" id="{E47EA4AA-3D40-FFDA-1ECD-C13F24A3ACDE}"/>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 name="CuadroTexto 1">
            <a:extLst>
              <a:ext uri="{FF2B5EF4-FFF2-40B4-BE49-F238E27FC236}">
                <a16:creationId xmlns:a16="http://schemas.microsoft.com/office/drawing/2014/main" id="{9D181224-1E64-9464-13A0-19409A279636}"/>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sp>
        <p:nvSpPr>
          <p:cNvPr id="3" name="Rectángulo 2">
            <a:extLst>
              <a:ext uri="{FF2B5EF4-FFF2-40B4-BE49-F238E27FC236}">
                <a16:creationId xmlns:a16="http://schemas.microsoft.com/office/drawing/2014/main" id="{05B747CF-9274-02C5-B37C-920CC9AD0455}"/>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10" name="Conector recto 9">
            <a:extLst>
              <a:ext uri="{FF2B5EF4-FFF2-40B4-BE49-F238E27FC236}">
                <a16:creationId xmlns:a16="http://schemas.microsoft.com/office/drawing/2014/main" id="{84904BBA-944E-43F2-A72A-EDA5F9CF9FFD}"/>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12" name="CuadroTexto 11">
            <a:extLst>
              <a:ext uri="{FF2B5EF4-FFF2-40B4-BE49-F238E27FC236}">
                <a16:creationId xmlns:a16="http://schemas.microsoft.com/office/drawing/2014/main" id="{ADE2B045-E7C0-5BF0-E5BE-F962571E3D53}"/>
              </a:ext>
            </a:extLst>
          </p:cNvPr>
          <p:cNvSpPr txBox="1"/>
          <p:nvPr/>
        </p:nvSpPr>
        <p:spPr>
          <a:xfrm>
            <a:off x="1413163" y="1547349"/>
            <a:ext cx="8415073" cy="43088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2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panose="020B0604020202020204" pitchFamily="34" charset="0"/>
                <a:cs typeface="Arial" panose="020B0604020202020204" pitchFamily="34" charset="0"/>
              </a:rPr>
              <a:t>GESTIÓN Y RESULTADOS </a:t>
            </a:r>
            <a:r>
              <a:rPr kumimoji="0" lang="es-ES" sz="2200" b="1" i="0" u="none" strike="noStrike" kern="1200" normalizeH="0" baseline="0" noProof="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uLnTx/>
                <a:uFillTx/>
                <a:latin typeface="Arial" panose="020B0604020202020204" pitchFamily="34" charset="0"/>
                <a:ea typeface="+mn-ea"/>
                <a:cs typeface="Arial" panose="020B0604020202020204" pitchFamily="34" charset="0"/>
              </a:rPr>
              <a:t>2025 Y PRIMER TRIMESTRE 2026</a:t>
            </a:r>
            <a:endParaRPr kumimoji="0" lang="es-ES_tradnl" sz="2200" b="1" i="0" u="none" strike="noStrike" kern="1200" normalizeH="0" baseline="0" noProof="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uLnTx/>
              <a:uFillTx/>
              <a:latin typeface="Arial" panose="020B0604020202020204" pitchFamily="34" charset="0"/>
              <a:ea typeface="+mn-ea"/>
              <a:cs typeface="Arial" panose="020B0604020202020204" pitchFamily="34" charset="0"/>
            </a:endParaRPr>
          </a:p>
        </p:txBody>
      </p:sp>
      <p:grpSp>
        <p:nvGrpSpPr>
          <p:cNvPr id="13" name="Grupo 12">
            <a:extLst>
              <a:ext uri="{FF2B5EF4-FFF2-40B4-BE49-F238E27FC236}">
                <a16:creationId xmlns:a16="http://schemas.microsoft.com/office/drawing/2014/main" id="{DF7A7A56-A71B-1647-490A-2B467594E52E}"/>
              </a:ext>
            </a:extLst>
          </p:cNvPr>
          <p:cNvGrpSpPr/>
          <p:nvPr/>
        </p:nvGrpSpPr>
        <p:grpSpPr>
          <a:xfrm>
            <a:off x="340260" y="2143825"/>
            <a:ext cx="3706858" cy="4503159"/>
            <a:chOff x="216671" y="2446"/>
            <a:chExt cx="1752104" cy="876662"/>
          </a:xfrm>
          <a:scene3d>
            <a:camera prst="orthographicFront"/>
            <a:lightRig rig="flat" dir="t"/>
          </a:scene3d>
        </p:grpSpPr>
        <p:sp>
          <p:nvSpPr>
            <p:cNvPr id="14" name="Rectángulo: esquinas redondeadas 13">
              <a:extLst>
                <a:ext uri="{FF2B5EF4-FFF2-40B4-BE49-F238E27FC236}">
                  <a16:creationId xmlns:a16="http://schemas.microsoft.com/office/drawing/2014/main" id="{F31E2599-F7A3-63B0-DF8E-059CE15C3F70}"/>
                </a:ext>
              </a:extLst>
            </p:cNvPr>
            <p:cNvSpPr/>
            <p:nvPr/>
          </p:nvSpPr>
          <p:spPr>
            <a:xfrm>
              <a:off x="216671" y="2446"/>
              <a:ext cx="1752104" cy="876662"/>
            </a:xfrm>
            <a:prstGeom prst="roundRect">
              <a:avLst>
                <a:gd name="adj" fmla="val 16670"/>
              </a:avLst>
            </a:prstGeom>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txBody>
            <a:bodyPr/>
            <a:lstStyle/>
            <a:p>
              <a:endParaRPr lang="es-CO"/>
            </a:p>
          </p:txBody>
        </p:sp>
        <p:sp>
          <p:nvSpPr>
            <p:cNvPr id="15" name="Rectángulo: esquinas redondeadas 4">
              <a:extLst>
                <a:ext uri="{FF2B5EF4-FFF2-40B4-BE49-F238E27FC236}">
                  <a16:creationId xmlns:a16="http://schemas.microsoft.com/office/drawing/2014/main" id="{0A2E7AAC-59F1-03D7-C021-931AA510698F}"/>
                </a:ext>
              </a:extLst>
            </p:cNvPr>
            <p:cNvSpPr txBox="1"/>
            <p:nvPr/>
          </p:nvSpPr>
          <p:spPr>
            <a:xfrm>
              <a:off x="259891" y="25864"/>
              <a:ext cx="1666498" cy="830975"/>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endParaRPr lang="es-CO" sz="1400" b="1" kern="1200">
                <a:solidFill>
                  <a:schemeClr val="tx1"/>
                </a:solidFill>
              </a:endParaRPr>
            </a:p>
          </p:txBody>
        </p:sp>
      </p:grpSp>
      <p:sp>
        <p:nvSpPr>
          <p:cNvPr id="16" name="CuadroTexto 15">
            <a:extLst>
              <a:ext uri="{FF2B5EF4-FFF2-40B4-BE49-F238E27FC236}">
                <a16:creationId xmlns:a16="http://schemas.microsoft.com/office/drawing/2014/main" id="{33F353C5-CDE6-AC7D-0471-B805D403E8D7}"/>
              </a:ext>
            </a:extLst>
          </p:cNvPr>
          <p:cNvSpPr txBox="1"/>
          <p:nvPr/>
        </p:nvSpPr>
        <p:spPr>
          <a:xfrm>
            <a:off x="457617" y="2392320"/>
            <a:ext cx="3389638" cy="3816429"/>
          </a:xfrm>
          <a:prstGeom prst="rect">
            <a:avLst/>
          </a:prstGeom>
          <a:noFill/>
        </p:spPr>
        <p:txBody>
          <a:bodyPr wrap="square">
            <a:spAutoFit/>
          </a:bodyPr>
          <a:lstStyle/>
          <a:p>
            <a:r>
              <a:rPr lang="es-CO" sz="1600" b="1">
                <a:effectLst/>
                <a:ea typeface="Times New Roman" panose="02020603050405020304" pitchFamily="18" charset="0"/>
                <a:cs typeface="Arial" panose="020B0604020202020204" pitchFamily="34" charset="0"/>
              </a:rPr>
              <a:t>Eficiencia en Recursos Tributarios</a:t>
            </a:r>
            <a:endParaRPr lang="es-CO" sz="1600">
              <a:effectLst/>
              <a:ea typeface="Times New Roman" panose="02020603050405020304" pitchFamily="18" charset="0"/>
            </a:endParaRPr>
          </a:p>
          <a:p>
            <a:pPr algn="just"/>
            <a:r>
              <a:rPr lang="es-CO" sz="1600">
                <a:effectLst/>
                <a:ea typeface="Times New Roman" panose="02020603050405020304" pitchFamily="18" charset="0"/>
                <a:cs typeface="Arial" panose="020B0604020202020204" pitchFamily="34" charset="0"/>
              </a:rPr>
              <a:t>Los recursos tributarios se resolvieron en un promedio de 7 meses, superando la meta de 10,5 meses y mejorando la eficiencia decisoria.</a:t>
            </a:r>
          </a:p>
          <a:p>
            <a:pPr algn="just"/>
            <a:endParaRPr lang="es-CO" sz="1600">
              <a:effectLst/>
              <a:ea typeface="Times New Roman" panose="02020603050405020304" pitchFamily="18" charset="0"/>
            </a:endParaRPr>
          </a:p>
          <a:p>
            <a:r>
              <a:rPr lang="es-CO" sz="1600" b="1">
                <a:effectLst/>
                <a:ea typeface="Times New Roman" panose="02020603050405020304" pitchFamily="18" charset="0"/>
                <a:cs typeface="Arial" panose="020B0604020202020204" pitchFamily="34" charset="0"/>
              </a:rPr>
              <a:t>Cumplimiento en Recursos Aduaneros</a:t>
            </a:r>
            <a:endParaRPr lang="es-CO" sz="1600">
              <a:effectLst/>
              <a:ea typeface="Times New Roman" panose="02020603050405020304" pitchFamily="18" charset="0"/>
            </a:endParaRPr>
          </a:p>
          <a:p>
            <a:r>
              <a:rPr lang="es-CO" sz="1400">
                <a:effectLst/>
                <a:ea typeface="Times New Roman" panose="02020603050405020304" pitchFamily="18" charset="0"/>
                <a:cs typeface="Arial" panose="020B0604020202020204" pitchFamily="34" charset="0"/>
              </a:rPr>
              <a:t>Los recursos aduaneros fueron fallados en 3,4 meses, por debajo de la meta de 4 meses, demostrando un buen control del proceso.</a:t>
            </a:r>
            <a:endParaRPr lang="es-CO" sz="1400">
              <a:effectLst/>
              <a:ea typeface="Times New Roman" panose="02020603050405020304" pitchFamily="18" charset="0"/>
            </a:endParaRPr>
          </a:p>
          <a:p>
            <a:endParaRPr lang="es-CO" sz="1600" b="1">
              <a:effectLst/>
              <a:ea typeface="Times New Roman" panose="02020603050405020304" pitchFamily="18" charset="0"/>
              <a:cs typeface="Arial" panose="020B0604020202020204" pitchFamily="34" charset="0"/>
            </a:endParaRPr>
          </a:p>
          <a:p>
            <a:r>
              <a:rPr lang="es-CO" sz="1600" b="1">
                <a:effectLst/>
                <a:ea typeface="Times New Roman" panose="02020603050405020304" pitchFamily="18" charset="0"/>
                <a:cs typeface="Arial" panose="020B0604020202020204" pitchFamily="34" charset="0"/>
              </a:rPr>
              <a:t>Impacto en Gestión Jurídica</a:t>
            </a:r>
            <a:endParaRPr lang="es-CO" sz="1600">
              <a:effectLst/>
              <a:ea typeface="Times New Roman" panose="02020603050405020304" pitchFamily="18" charset="0"/>
            </a:endParaRPr>
          </a:p>
          <a:p>
            <a:r>
              <a:rPr lang="es-CO" sz="1400">
                <a:effectLst/>
                <a:ea typeface="Times New Roman" panose="02020603050405020304" pitchFamily="18" charset="0"/>
                <a:cs typeface="Arial" panose="020B0604020202020204" pitchFamily="34" charset="0"/>
              </a:rPr>
              <a:t>El cumplimiento anticipado reduce riesgos procesales y fortalece la estabilidad jurídica y la confianza de los contribuyentes.</a:t>
            </a:r>
            <a:endParaRPr lang="es-CO" sz="1400">
              <a:effectLst/>
              <a:ea typeface="Times New Roman" panose="02020603050405020304" pitchFamily="18" charset="0"/>
            </a:endParaRPr>
          </a:p>
        </p:txBody>
      </p:sp>
      <p:grpSp>
        <p:nvGrpSpPr>
          <p:cNvPr id="17" name="Grupo 16">
            <a:extLst>
              <a:ext uri="{FF2B5EF4-FFF2-40B4-BE49-F238E27FC236}">
                <a16:creationId xmlns:a16="http://schemas.microsoft.com/office/drawing/2014/main" id="{CF4EEDD8-618C-99DD-54A1-53F9A285185A}"/>
              </a:ext>
            </a:extLst>
          </p:cNvPr>
          <p:cNvGrpSpPr/>
          <p:nvPr/>
        </p:nvGrpSpPr>
        <p:grpSpPr>
          <a:xfrm>
            <a:off x="4291186" y="2143825"/>
            <a:ext cx="3706858" cy="4503159"/>
            <a:chOff x="216671" y="2446"/>
            <a:chExt cx="1752104" cy="876662"/>
          </a:xfrm>
          <a:solidFill>
            <a:srgbClr val="97E56D"/>
          </a:solidFill>
          <a:scene3d>
            <a:camera prst="orthographicFront"/>
            <a:lightRig rig="flat" dir="t"/>
          </a:scene3d>
        </p:grpSpPr>
        <p:sp>
          <p:nvSpPr>
            <p:cNvPr id="18" name="Rectángulo: esquinas redondeadas 17">
              <a:extLst>
                <a:ext uri="{FF2B5EF4-FFF2-40B4-BE49-F238E27FC236}">
                  <a16:creationId xmlns:a16="http://schemas.microsoft.com/office/drawing/2014/main" id="{916F9E3F-0600-51C8-5E54-9FF29E42108F}"/>
                </a:ext>
              </a:extLst>
            </p:cNvPr>
            <p:cNvSpPr/>
            <p:nvPr/>
          </p:nvSpPr>
          <p:spPr>
            <a:xfrm>
              <a:off x="216671" y="2446"/>
              <a:ext cx="1752104" cy="876662"/>
            </a:xfrm>
            <a:prstGeom prst="roundRect">
              <a:avLst>
                <a:gd name="adj" fmla="val 16670"/>
              </a:avLst>
            </a:prstGeom>
            <a:grpFill/>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txBody>
            <a:bodyPr/>
            <a:lstStyle/>
            <a:p>
              <a:endParaRPr lang="es-CO">
                <a:highlight>
                  <a:srgbClr val="97E56D"/>
                </a:highlight>
              </a:endParaRPr>
            </a:p>
          </p:txBody>
        </p:sp>
        <p:sp>
          <p:nvSpPr>
            <p:cNvPr id="19" name="Rectángulo: esquinas redondeadas 4">
              <a:extLst>
                <a:ext uri="{FF2B5EF4-FFF2-40B4-BE49-F238E27FC236}">
                  <a16:creationId xmlns:a16="http://schemas.microsoft.com/office/drawing/2014/main" id="{06F3123D-6424-F1B4-5D0D-257A7EA723F5}"/>
                </a:ext>
              </a:extLst>
            </p:cNvPr>
            <p:cNvSpPr txBox="1"/>
            <p:nvPr/>
          </p:nvSpPr>
          <p:spPr>
            <a:xfrm>
              <a:off x="336305" y="58397"/>
              <a:ext cx="1552010" cy="735397"/>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r>
                <a:rPr lang="es-CO" sz="1600" b="1">
                  <a:solidFill>
                    <a:schemeClr val="tx1"/>
                  </a:solidFill>
                  <a:cs typeface="Arial" panose="020B0604020202020204" pitchFamily="34" charset="0"/>
                </a:rPr>
                <a:t>Superación de la Meta Judicial</a:t>
              </a:r>
            </a:p>
            <a:p>
              <a:pPr algn="just"/>
              <a:r>
                <a:rPr lang="es-CO" sz="1600">
                  <a:solidFill>
                    <a:schemeClr val="tx1"/>
                  </a:solidFill>
                  <a:cs typeface="Arial" panose="020B0604020202020204" pitchFamily="34" charset="0"/>
                </a:rPr>
                <a:t>El proceso logró un 125 % de éxito en litigios, superando la meta del 66,5 % establecida para el periodo evaluado.</a:t>
              </a:r>
            </a:p>
            <a:p>
              <a:endParaRPr lang="es-CO" sz="1600" b="1">
                <a:solidFill>
                  <a:schemeClr val="tx1"/>
                </a:solidFill>
                <a:cs typeface="Arial" panose="020B0604020202020204" pitchFamily="34" charset="0"/>
              </a:endParaRPr>
            </a:p>
            <a:p>
              <a:r>
                <a:rPr lang="es-CO" sz="1600" b="1">
                  <a:solidFill>
                    <a:schemeClr val="tx1"/>
                  </a:solidFill>
                  <a:cs typeface="Arial" panose="020B0604020202020204" pitchFamily="34" charset="0"/>
                </a:rPr>
                <a:t>Estrategia Jurídica Coherente</a:t>
              </a:r>
            </a:p>
            <a:p>
              <a:pPr algn="just"/>
              <a:r>
                <a:rPr lang="es-CO" sz="1600">
                  <a:solidFill>
                    <a:schemeClr val="tx1"/>
                  </a:solidFill>
                  <a:cs typeface="Arial" panose="020B0604020202020204" pitchFamily="34" charset="0"/>
                </a:rPr>
                <a:t>La preparación rigurosa y análisis detallado de riesgos fortalecieron la defensa jurídica y el manejo de información probatoria.</a:t>
              </a:r>
            </a:p>
            <a:p>
              <a:endParaRPr lang="es-CO" sz="1600" b="1">
                <a:solidFill>
                  <a:schemeClr val="tx1"/>
                </a:solidFill>
                <a:cs typeface="Arial" panose="020B0604020202020204" pitchFamily="34" charset="0"/>
              </a:endParaRPr>
            </a:p>
            <a:p>
              <a:r>
                <a:rPr lang="es-CO" sz="1600" b="1">
                  <a:solidFill>
                    <a:schemeClr val="tx1"/>
                  </a:solidFill>
                  <a:cs typeface="Arial" panose="020B0604020202020204" pitchFamily="34" charset="0"/>
                </a:rPr>
                <a:t>Impacto Institucional Positivo</a:t>
              </a:r>
            </a:p>
            <a:p>
              <a:pPr algn="just"/>
              <a:r>
                <a:rPr lang="es-CO" sz="1600">
                  <a:solidFill>
                    <a:schemeClr val="tx1"/>
                  </a:solidFill>
                  <a:cs typeface="Arial" panose="020B0604020202020204" pitchFamily="34" charset="0"/>
                </a:rPr>
                <a:t>El éxito contribuye a proteger el patrimonio público y consolidar la imagen institucional frente al sistema judicial.</a:t>
              </a:r>
            </a:p>
            <a:p>
              <a:pPr marL="0" lvl="0" indent="0" algn="ctr" defTabSz="622300">
                <a:lnSpc>
                  <a:spcPct val="90000"/>
                </a:lnSpc>
                <a:spcBef>
                  <a:spcPct val="0"/>
                </a:spcBef>
                <a:spcAft>
                  <a:spcPct val="35000"/>
                </a:spcAft>
                <a:buNone/>
              </a:pPr>
              <a:endParaRPr lang="es-CO" sz="1400" b="1" kern="1200">
                <a:solidFill>
                  <a:schemeClr val="tx1"/>
                </a:solidFill>
              </a:endParaRPr>
            </a:p>
          </p:txBody>
        </p:sp>
      </p:grpSp>
      <p:grpSp>
        <p:nvGrpSpPr>
          <p:cNvPr id="20" name="Grupo 19">
            <a:extLst>
              <a:ext uri="{FF2B5EF4-FFF2-40B4-BE49-F238E27FC236}">
                <a16:creationId xmlns:a16="http://schemas.microsoft.com/office/drawing/2014/main" id="{358238FD-F425-CF6F-7050-252161507B87}"/>
              </a:ext>
            </a:extLst>
          </p:cNvPr>
          <p:cNvGrpSpPr/>
          <p:nvPr/>
        </p:nvGrpSpPr>
        <p:grpSpPr>
          <a:xfrm>
            <a:off x="8241593" y="2143825"/>
            <a:ext cx="3706858" cy="4503159"/>
            <a:chOff x="216671" y="2446"/>
            <a:chExt cx="1752104" cy="876662"/>
          </a:xfrm>
          <a:solidFill>
            <a:srgbClr val="002060"/>
          </a:solidFill>
          <a:scene3d>
            <a:camera prst="orthographicFront"/>
            <a:lightRig rig="flat" dir="t"/>
          </a:scene3d>
        </p:grpSpPr>
        <p:sp>
          <p:nvSpPr>
            <p:cNvPr id="21" name="Rectángulo: esquinas redondeadas 20">
              <a:extLst>
                <a:ext uri="{FF2B5EF4-FFF2-40B4-BE49-F238E27FC236}">
                  <a16:creationId xmlns:a16="http://schemas.microsoft.com/office/drawing/2014/main" id="{3A2F038A-C4BA-7190-F7ED-239B4C8B2589}"/>
                </a:ext>
              </a:extLst>
            </p:cNvPr>
            <p:cNvSpPr/>
            <p:nvPr/>
          </p:nvSpPr>
          <p:spPr>
            <a:xfrm>
              <a:off x="216671" y="2446"/>
              <a:ext cx="1752104" cy="876662"/>
            </a:xfrm>
            <a:prstGeom prst="roundRect">
              <a:avLst>
                <a:gd name="adj" fmla="val 16670"/>
              </a:avLst>
            </a:prstGeom>
            <a:grpFill/>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txBody>
            <a:bodyPr/>
            <a:lstStyle/>
            <a:p>
              <a:endParaRPr lang="es-CO"/>
            </a:p>
          </p:txBody>
        </p:sp>
        <p:sp>
          <p:nvSpPr>
            <p:cNvPr id="22" name="Rectángulo: esquinas redondeadas 4">
              <a:extLst>
                <a:ext uri="{FF2B5EF4-FFF2-40B4-BE49-F238E27FC236}">
                  <a16:creationId xmlns:a16="http://schemas.microsoft.com/office/drawing/2014/main" id="{DEA58A15-F2A9-3C08-C206-F74F6070A51A}"/>
                </a:ext>
              </a:extLst>
            </p:cNvPr>
            <p:cNvSpPr txBox="1"/>
            <p:nvPr/>
          </p:nvSpPr>
          <p:spPr>
            <a:xfrm>
              <a:off x="302682" y="50634"/>
              <a:ext cx="1559502" cy="73928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endParaRPr lang="es-CO" sz="1400" b="1" kern="1200">
                <a:solidFill>
                  <a:schemeClr val="tx1"/>
                </a:solidFill>
              </a:endParaRPr>
            </a:p>
          </p:txBody>
        </p:sp>
      </p:grpSp>
      <p:sp>
        <p:nvSpPr>
          <p:cNvPr id="23" name="CuadroTexto 22">
            <a:extLst>
              <a:ext uri="{FF2B5EF4-FFF2-40B4-BE49-F238E27FC236}">
                <a16:creationId xmlns:a16="http://schemas.microsoft.com/office/drawing/2014/main" id="{7C1EA171-76D0-A68E-4F9B-CFB006681F99}"/>
              </a:ext>
            </a:extLst>
          </p:cNvPr>
          <p:cNvSpPr txBox="1"/>
          <p:nvPr/>
        </p:nvSpPr>
        <p:spPr>
          <a:xfrm>
            <a:off x="8423563" y="2215823"/>
            <a:ext cx="3481347" cy="4062651"/>
          </a:xfrm>
          <a:prstGeom prst="rect">
            <a:avLst/>
          </a:prstGeom>
          <a:noFill/>
        </p:spPr>
        <p:txBody>
          <a:bodyPr wrap="square">
            <a:spAutoFit/>
          </a:bodyPr>
          <a:lstStyle/>
          <a:p>
            <a:r>
              <a:rPr lang="es-CO" sz="1600" b="1">
                <a:solidFill>
                  <a:schemeClr val="bg1"/>
                </a:solidFill>
                <a:cs typeface="Arial" panose="020B0604020202020204" pitchFamily="34" charset="0"/>
              </a:rPr>
              <a:t>Superación de la Meta Penal</a:t>
            </a:r>
          </a:p>
          <a:p>
            <a:pPr algn="just"/>
            <a:r>
              <a:rPr lang="es-CO" sz="1600">
                <a:solidFill>
                  <a:schemeClr val="bg1"/>
                </a:solidFill>
                <a:effectLst/>
                <a:ea typeface="Times New Roman" panose="02020603050405020304" pitchFamily="18" charset="0"/>
                <a:cs typeface="Arial" panose="020B0604020202020204" pitchFamily="34" charset="0"/>
              </a:rPr>
              <a:t>Las denuncias se presentan dentro de los 30 días, garantizando la oportunidad legal.</a:t>
            </a:r>
          </a:p>
          <a:p>
            <a:pPr algn="just"/>
            <a:endParaRPr lang="es-CO" sz="1600">
              <a:solidFill>
                <a:schemeClr val="bg1"/>
              </a:solidFill>
              <a:effectLst/>
              <a:ea typeface="Times New Roman" panose="02020603050405020304" pitchFamily="18" charset="0"/>
            </a:endParaRPr>
          </a:p>
          <a:p>
            <a:r>
              <a:rPr lang="es-CO" sz="1600" b="1">
                <a:solidFill>
                  <a:schemeClr val="bg1"/>
                </a:solidFill>
                <a:effectLst/>
                <a:ea typeface="Times New Roman" panose="02020603050405020304" pitchFamily="18" charset="0"/>
                <a:cs typeface="Arial" panose="020B0604020202020204" pitchFamily="34" charset="0"/>
              </a:rPr>
              <a:t>Coordinación interdepartamental</a:t>
            </a:r>
            <a:endParaRPr lang="es-CO" sz="1600">
              <a:solidFill>
                <a:schemeClr val="bg1"/>
              </a:solidFill>
              <a:effectLst/>
              <a:ea typeface="Times New Roman" panose="02020603050405020304" pitchFamily="18" charset="0"/>
            </a:endParaRPr>
          </a:p>
          <a:p>
            <a:pPr algn="just"/>
            <a:r>
              <a:rPr lang="es-CO" sz="1600">
                <a:solidFill>
                  <a:schemeClr val="bg1"/>
                </a:solidFill>
                <a:effectLst/>
                <a:ea typeface="Times New Roman" panose="02020603050405020304" pitchFamily="18" charset="0"/>
                <a:cs typeface="Arial" panose="020B0604020202020204" pitchFamily="34" charset="0"/>
              </a:rPr>
              <a:t>Se evidencia una adecuada coordinación entre áreas para la elaboración y presentación eficiente de las denuncias penales.</a:t>
            </a:r>
            <a:endParaRPr lang="es-CO" sz="1600">
              <a:solidFill>
                <a:schemeClr val="bg1"/>
              </a:solidFill>
              <a:effectLst/>
              <a:ea typeface="Times New Roman" panose="02020603050405020304" pitchFamily="18" charset="0"/>
            </a:endParaRPr>
          </a:p>
          <a:p>
            <a:endParaRPr lang="es-CO" sz="1600" b="1">
              <a:solidFill>
                <a:schemeClr val="bg1"/>
              </a:solidFill>
              <a:effectLst/>
              <a:ea typeface="Times New Roman" panose="02020603050405020304" pitchFamily="18" charset="0"/>
              <a:cs typeface="Arial" panose="020B0604020202020204" pitchFamily="34" charset="0"/>
            </a:endParaRPr>
          </a:p>
          <a:p>
            <a:r>
              <a:rPr lang="es-CO" sz="1600" b="1">
                <a:solidFill>
                  <a:schemeClr val="bg1"/>
                </a:solidFill>
                <a:effectLst/>
                <a:ea typeface="Times New Roman" panose="02020603050405020304" pitchFamily="18" charset="0"/>
                <a:cs typeface="Arial" panose="020B0604020202020204" pitchFamily="34" charset="0"/>
              </a:rPr>
              <a:t>Mitigación de riesgos legales</a:t>
            </a:r>
            <a:endParaRPr lang="es-CO" sz="1600">
              <a:solidFill>
                <a:schemeClr val="bg1"/>
              </a:solidFill>
              <a:effectLst/>
              <a:ea typeface="Times New Roman" panose="02020603050405020304" pitchFamily="18" charset="0"/>
            </a:endParaRPr>
          </a:p>
          <a:p>
            <a:r>
              <a:rPr lang="es-CO" sz="1600">
                <a:solidFill>
                  <a:schemeClr val="bg1"/>
                </a:solidFill>
                <a:effectLst/>
                <a:ea typeface="Times New Roman" panose="02020603050405020304" pitchFamily="18" charset="0"/>
                <a:cs typeface="Arial" panose="020B0604020202020204" pitchFamily="34" charset="0"/>
              </a:rPr>
              <a:t>El cumplimiento oportuno contribuye a evitar prescripción, pérdida de pruebas y cuestionamientos institucionales.</a:t>
            </a:r>
            <a:endParaRPr lang="es-CO" sz="1600">
              <a:solidFill>
                <a:schemeClr val="bg1"/>
              </a:solidFill>
              <a:effectLst/>
              <a:ea typeface="Times New Roman" panose="02020603050405020304" pitchFamily="18" charset="0"/>
            </a:endParaRPr>
          </a:p>
          <a:p>
            <a:endParaRPr lang="es-CO" sz="18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985397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9370098-0DA3-4AA1-A8B7-68796DF5329F}"/>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88A59C76-15C7-44FC-83C5-C4716FBA7318}"/>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38C57BB9-BF33-35A5-1952-CEE1FB94A7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9491" y="315862"/>
            <a:ext cx="1152833" cy="1152833"/>
          </a:xfrm>
          <a:prstGeom prst="rect">
            <a:avLst/>
          </a:prstGeom>
        </p:spPr>
      </p:pic>
      <p:pic>
        <p:nvPicPr>
          <p:cNvPr id="9" name="Imagen 8" descr="Logotipo&#10;&#10;Descripción generada automáticamente">
            <a:extLst>
              <a:ext uri="{FF2B5EF4-FFF2-40B4-BE49-F238E27FC236}">
                <a16:creationId xmlns:a16="http://schemas.microsoft.com/office/drawing/2014/main" id="{7AE83EED-B8C0-1B38-9D72-686FC20DD7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9691" y="206476"/>
            <a:ext cx="2135834" cy="2096035"/>
          </a:xfrm>
          <a:prstGeom prst="rect">
            <a:avLst/>
          </a:prstGeom>
        </p:spPr>
      </p:pic>
      <p:cxnSp>
        <p:nvCxnSpPr>
          <p:cNvPr id="11" name="Conector recto 10">
            <a:extLst>
              <a:ext uri="{FF2B5EF4-FFF2-40B4-BE49-F238E27FC236}">
                <a16:creationId xmlns:a16="http://schemas.microsoft.com/office/drawing/2014/main" id="{E47EA4AA-3D40-FFDA-1ECD-C13F24A3ACDE}"/>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 name="Título 4">
            <a:extLst>
              <a:ext uri="{FF2B5EF4-FFF2-40B4-BE49-F238E27FC236}">
                <a16:creationId xmlns:a16="http://schemas.microsoft.com/office/drawing/2014/main" id="{1E704BF8-F3FE-B861-9E83-5EC6857D3668}"/>
              </a:ext>
            </a:extLst>
          </p:cNvPr>
          <p:cNvSpPr txBox="1">
            <a:spLocks/>
          </p:cNvSpPr>
          <p:nvPr/>
        </p:nvSpPr>
        <p:spPr>
          <a:xfrm>
            <a:off x="681450" y="2247900"/>
            <a:ext cx="10515600" cy="285273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b="1">
                <a:latin typeface="Arial" panose="020B0604020202020204" pitchFamily="34" charset="0"/>
                <a:cs typeface="Arial" panose="020B0604020202020204" pitchFamily="34" charset="0"/>
              </a:rPr>
              <a:t>Informe de rendición de cuentas año 2025 y primer trimestre 2026 </a:t>
            </a:r>
            <a:endParaRPr lang="es-CO" b="1">
              <a:latin typeface="Arial" panose="020B0604020202020204" pitchFamily="34" charset="0"/>
              <a:cs typeface="Arial" panose="020B0604020202020204" pitchFamily="34" charset="0"/>
            </a:endParaRPr>
          </a:p>
        </p:txBody>
      </p:sp>
      <p:sp>
        <p:nvSpPr>
          <p:cNvPr id="3" name="Marcador de texto 5">
            <a:extLst>
              <a:ext uri="{FF2B5EF4-FFF2-40B4-BE49-F238E27FC236}">
                <a16:creationId xmlns:a16="http://schemas.microsoft.com/office/drawing/2014/main" id="{87DDFAF4-C447-9AE7-45B9-362DA9A6E952}"/>
              </a:ext>
            </a:extLst>
          </p:cNvPr>
          <p:cNvSpPr txBox="1">
            <a:spLocks/>
          </p:cNvSpPr>
          <p:nvPr/>
        </p:nvSpPr>
        <p:spPr>
          <a:xfrm>
            <a:off x="831850" y="4589463"/>
            <a:ext cx="10515600" cy="15001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b="1"/>
              <a:t>Director Seccional: Yessid Alfredo Berrio Martínez</a:t>
            </a:r>
          </a:p>
        </p:txBody>
      </p:sp>
    </p:spTree>
    <p:extLst>
      <p:ext uri="{BB962C8B-B14F-4D97-AF65-F5344CB8AC3E}">
        <p14:creationId xmlns:p14="http://schemas.microsoft.com/office/powerpoint/2010/main" val="3099932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9370098-0DA3-4AA1-A8B7-68796DF5329F}"/>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88A59C76-15C7-44FC-83C5-C4716FBA7318}"/>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38C57BB9-BF33-35A5-1952-CEE1FB94A7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660" y="191055"/>
            <a:ext cx="1565263" cy="1565263"/>
          </a:xfrm>
          <a:prstGeom prst="rect">
            <a:avLst/>
          </a:prstGeom>
        </p:spPr>
      </p:pic>
      <p:pic>
        <p:nvPicPr>
          <p:cNvPr id="9" name="Imagen 8" descr="Logotipo&#10;&#10;Descripción generada automáticamente">
            <a:extLst>
              <a:ext uri="{FF2B5EF4-FFF2-40B4-BE49-F238E27FC236}">
                <a16:creationId xmlns:a16="http://schemas.microsoft.com/office/drawing/2014/main" id="{7AE83EED-B8C0-1B38-9D72-686FC20DD7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9691" y="206476"/>
            <a:ext cx="2135834" cy="2096035"/>
          </a:xfrm>
          <a:prstGeom prst="rect">
            <a:avLst/>
          </a:prstGeom>
        </p:spPr>
      </p:pic>
      <p:cxnSp>
        <p:nvCxnSpPr>
          <p:cNvPr id="11" name="Conector recto 10">
            <a:extLst>
              <a:ext uri="{FF2B5EF4-FFF2-40B4-BE49-F238E27FC236}">
                <a16:creationId xmlns:a16="http://schemas.microsoft.com/office/drawing/2014/main" id="{E47EA4AA-3D40-FFDA-1ECD-C13F24A3ACDE}"/>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 name="CuadroTexto 1">
            <a:extLst>
              <a:ext uri="{FF2B5EF4-FFF2-40B4-BE49-F238E27FC236}">
                <a16:creationId xmlns:a16="http://schemas.microsoft.com/office/drawing/2014/main" id="{A697A18C-2A36-5215-8FE4-090D5244C901}"/>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sp>
        <p:nvSpPr>
          <p:cNvPr id="3" name="Rectángulo 2">
            <a:extLst>
              <a:ext uri="{FF2B5EF4-FFF2-40B4-BE49-F238E27FC236}">
                <a16:creationId xmlns:a16="http://schemas.microsoft.com/office/drawing/2014/main" id="{A3D428B0-41F0-761F-4CEE-AC0CCB5A3696}"/>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10" name="Conector recto 9">
            <a:extLst>
              <a:ext uri="{FF2B5EF4-FFF2-40B4-BE49-F238E27FC236}">
                <a16:creationId xmlns:a16="http://schemas.microsoft.com/office/drawing/2014/main" id="{F9081141-8B03-3B94-93F7-EDA29F13398C}"/>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grpSp>
        <p:nvGrpSpPr>
          <p:cNvPr id="12" name="Grupo 11">
            <a:extLst>
              <a:ext uri="{FF2B5EF4-FFF2-40B4-BE49-F238E27FC236}">
                <a16:creationId xmlns:a16="http://schemas.microsoft.com/office/drawing/2014/main" id="{1F63A15A-9D38-F3D7-092A-196F84424545}"/>
              </a:ext>
            </a:extLst>
          </p:cNvPr>
          <p:cNvGrpSpPr/>
          <p:nvPr/>
        </p:nvGrpSpPr>
        <p:grpSpPr>
          <a:xfrm>
            <a:off x="1572758" y="1705819"/>
            <a:ext cx="3706858" cy="2613772"/>
            <a:chOff x="216671" y="2446"/>
            <a:chExt cx="1752104" cy="876662"/>
          </a:xfrm>
          <a:solidFill>
            <a:srgbClr val="002060"/>
          </a:solidFill>
          <a:scene3d>
            <a:camera prst="orthographicFront"/>
            <a:lightRig rig="flat" dir="t"/>
          </a:scene3d>
        </p:grpSpPr>
        <p:sp>
          <p:nvSpPr>
            <p:cNvPr id="13" name="Rectángulo: esquinas redondeadas 12">
              <a:extLst>
                <a:ext uri="{FF2B5EF4-FFF2-40B4-BE49-F238E27FC236}">
                  <a16:creationId xmlns:a16="http://schemas.microsoft.com/office/drawing/2014/main" id="{F4371304-1F81-D8F8-9D0D-D6F1E2D62D22}"/>
                </a:ext>
              </a:extLst>
            </p:cNvPr>
            <p:cNvSpPr/>
            <p:nvPr/>
          </p:nvSpPr>
          <p:spPr>
            <a:xfrm>
              <a:off x="216671" y="2446"/>
              <a:ext cx="1752104" cy="876662"/>
            </a:xfrm>
            <a:prstGeom prst="roundRect">
              <a:avLst>
                <a:gd name="adj" fmla="val 16670"/>
              </a:avLst>
            </a:prstGeom>
            <a:grpFill/>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txBody>
            <a:bodyPr/>
            <a:lstStyle/>
            <a:p>
              <a:endParaRPr lang="es-CO"/>
            </a:p>
          </p:txBody>
        </p:sp>
        <p:sp>
          <p:nvSpPr>
            <p:cNvPr id="14" name="Rectángulo: esquinas redondeadas 4">
              <a:extLst>
                <a:ext uri="{FF2B5EF4-FFF2-40B4-BE49-F238E27FC236}">
                  <a16:creationId xmlns:a16="http://schemas.microsoft.com/office/drawing/2014/main" id="{B01E16AF-6682-3165-A65A-8162E34360E3}"/>
                </a:ext>
              </a:extLst>
            </p:cNvPr>
            <p:cNvSpPr txBox="1"/>
            <p:nvPr/>
          </p:nvSpPr>
          <p:spPr>
            <a:xfrm>
              <a:off x="302682" y="50634"/>
              <a:ext cx="1559502" cy="73928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endParaRPr lang="es-CO" sz="1400" b="1" kern="1200">
                <a:solidFill>
                  <a:schemeClr val="tx1"/>
                </a:solidFill>
              </a:endParaRPr>
            </a:p>
          </p:txBody>
        </p:sp>
      </p:grpSp>
      <p:sp>
        <p:nvSpPr>
          <p:cNvPr id="15" name="CuadroTexto 14">
            <a:extLst>
              <a:ext uri="{FF2B5EF4-FFF2-40B4-BE49-F238E27FC236}">
                <a16:creationId xmlns:a16="http://schemas.microsoft.com/office/drawing/2014/main" id="{0865995E-9D08-E4A2-8968-C54E802DABE5}"/>
              </a:ext>
            </a:extLst>
          </p:cNvPr>
          <p:cNvSpPr txBox="1"/>
          <p:nvPr/>
        </p:nvSpPr>
        <p:spPr>
          <a:xfrm>
            <a:off x="1710319" y="1981653"/>
            <a:ext cx="3343786" cy="2062103"/>
          </a:xfrm>
          <a:prstGeom prst="rect">
            <a:avLst/>
          </a:prstGeom>
          <a:noFill/>
        </p:spPr>
        <p:txBody>
          <a:bodyPr wrap="square">
            <a:spAutoFit/>
          </a:bodyPr>
          <a:lstStyle/>
          <a:p>
            <a:pPr marL="0" indent="0" algn="ctr">
              <a:buNone/>
            </a:pPr>
            <a:r>
              <a:rPr lang="en-US" sz="2000" b="1">
                <a:solidFill>
                  <a:schemeClr val="bg1"/>
                </a:solidFill>
              </a:rPr>
              <a:t>MATERIALIZACION DE RIESGO</a:t>
            </a:r>
            <a:endParaRPr lang="es-ES" sz="2000" b="1">
              <a:solidFill>
                <a:schemeClr val="bg1"/>
              </a:solidFill>
            </a:endParaRPr>
          </a:p>
          <a:p>
            <a:pPr marL="0" algn="ctr"/>
            <a:endParaRPr lang="en-US" sz="1800" b="1">
              <a:solidFill>
                <a:schemeClr val="bg1"/>
              </a:solidFill>
            </a:endParaRPr>
          </a:p>
          <a:p>
            <a:pPr algn="just"/>
            <a:r>
              <a:rPr lang="en-US" sz="1800">
                <a:solidFill>
                  <a:schemeClr val="bg1"/>
                </a:solidFill>
              </a:rPr>
              <a:t>A LA FECHA NO SE HA MATERIALIZADO NINGUN RIESGO</a:t>
            </a:r>
            <a:endParaRPr lang="en-US" sz="1800">
              <a:solidFill>
                <a:schemeClr val="bg1"/>
              </a:solidFill>
              <a:ea typeface="Calibri"/>
              <a:cs typeface="Calibri"/>
            </a:endParaRPr>
          </a:p>
          <a:p>
            <a:pPr algn="just"/>
            <a:endParaRPr lang="en-US" sz="1800">
              <a:solidFill>
                <a:schemeClr val="bg1"/>
              </a:solidFill>
            </a:endParaRPr>
          </a:p>
          <a:p>
            <a:pPr algn="just"/>
            <a:r>
              <a:rPr lang="en-US" sz="1800">
                <a:solidFill>
                  <a:schemeClr val="bg1"/>
                </a:solidFill>
              </a:rPr>
              <a:t>NO HAY A LA FECHA PLAN DE MEJORAMIENTO</a:t>
            </a:r>
            <a:endParaRPr lang="en-US" sz="1800">
              <a:solidFill>
                <a:schemeClr val="bg1"/>
              </a:solidFill>
              <a:ea typeface="Calibri"/>
              <a:cs typeface="Calibri"/>
            </a:endParaRPr>
          </a:p>
        </p:txBody>
      </p:sp>
      <p:pic>
        <p:nvPicPr>
          <p:cNvPr id="16" name="Marcador de contenido 4">
            <a:extLst>
              <a:ext uri="{FF2B5EF4-FFF2-40B4-BE49-F238E27FC236}">
                <a16:creationId xmlns:a16="http://schemas.microsoft.com/office/drawing/2014/main" id="{DD583FA5-FBFD-E3B0-7990-16111F6B524C}"/>
              </a:ext>
            </a:extLst>
          </p:cNvPr>
          <p:cNvPicPr>
            <a:picLocks noChangeAspect="1"/>
          </p:cNvPicPr>
          <p:nvPr/>
        </p:nvPicPr>
        <p:blipFill>
          <a:blip r:embed="rId4"/>
          <a:stretch>
            <a:fillRect/>
          </a:stretch>
        </p:blipFill>
        <p:spPr>
          <a:xfrm>
            <a:off x="6912385" y="1797840"/>
            <a:ext cx="2143125" cy="2143125"/>
          </a:xfrm>
          <a:prstGeom prst="rect">
            <a:avLst/>
          </a:prstGeom>
        </p:spPr>
      </p:pic>
      <p:grpSp>
        <p:nvGrpSpPr>
          <p:cNvPr id="17" name="Grupo 16">
            <a:extLst>
              <a:ext uri="{FF2B5EF4-FFF2-40B4-BE49-F238E27FC236}">
                <a16:creationId xmlns:a16="http://schemas.microsoft.com/office/drawing/2014/main" id="{186AEF13-C652-C7A3-7288-5AD28E3371B7}"/>
              </a:ext>
            </a:extLst>
          </p:cNvPr>
          <p:cNvGrpSpPr/>
          <p:nvPr/>
        </p:nvGrpSpPr>
        <p:grpSpPr>
          <a:xfrm>
            <a:off x="914400" y="4558175"/>
            <a:ext cx="10456606" cy="1638448"/>
            <a:chOff x="216671" y="2446"/>
            <a:chExt cx="1752104" cy="876662"/>
          </a:xfrm>
          <a:solidFill>
            <a:srgbClr val="97E56D"/>
          </a:solidFill>
          <a:scene3d>
            <a:camera prst="orthographicFront"/>
            <a:lightRig rig="flat" dir="t"/>
          </a:scene3d>
        </p:grpSpPr>
        <p:sp>
          <p:nvSpPr>
            <p:cNvPr id="18" name="Rectángulo: esquinas redondeadas 17">
              <a:extLst>
                <a:ext uri="{FF2B5EF4-FFF2-40B4-BE49-F238E27FC236}">
                  <a16:creationId xmlns:a16="http://schemas.microsoft.com/office/drawing/2014/main" id="{347F6D7D-8C2E-8DBA-06B7-59AAE121F759}"/>
                </a:ext>
              </a:extLst>
            </p:cNvPr>
            <p:cNvSpPr/>
            <p:nvPr/>
          </p:nvSpPr>
          <p:spPr>
            <a:xfrm>
              <a:off x="216671" y="2446"/>
              <a:ext cx="1752104" cy="876662"/>
            </a:xfrm>
            <a:prstGeom prst="roundRect">
              <a:avLst>
                <a:gd name="adj" fmla="val 16670"/>
              </a:avLst>
            </a:prstGeom>
            <a:grpFill/>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txBody>
            <a:bodyPr/>
            <a:lstStyle/>
            <a:p>
              <a:endParaRPr lang="es-CO"/>
            </a:p>
          </p:txBody>
        </p:sp>
        <p:sp>
          <p:nvSpPr>
            <p:cNvPr id="19" name="Rectángulo: esquinas redondeadas 4">
              <a:extLst>
                <a:ext uri="{FF2B5EF4-FFF2-40B4-BE49-F238E27FC236}">
                  <a16:creationId xmlns:a16="http://schemas.microsoft.com/office/drawing/2014/main" id="{8A39ACA8-F442-3B55-25E9-0CF8BAB28B67}"/>
                </a:ext>
              </a:extLst>
            </p:cNvPr>
            <p:cNvSpPr txBox="1"/>
            <p:nvPr/>
          </p:nvSpPr>
          <p:spPr>
            <a:xfrm>
              <a:off x="302682" y="50634"/>
              <a:ext cx="1559502" cy="73928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endParaRPr lang="es-CO" sz="1400" b="1" kern="1200">
                <a:solidFill>
                  <a:schemeClr val="tx1"/>
                </a:solidFill>
              </a:endParaRPr>
            </a:p>
          </p:txBody>
        </p:sp>
      </p:grpSp>
      <p:sp>
        <p:nvSpPr>
          <p:cNvPr id="20" name="CuadroTexto 19">
            <a:extLst>
              <a:ext uri="{FF2B5EF4-FFF2-40B4-BE49-F238E27FC236}">
                <a16:creationId xmlns:a16="http://schemas.microsoft.com/office/drawing/2014/main" id="{EED875D4-F41C-002F-60A7-B90E940512D0}"/>
              </a:ext>
            </a:extLst>
          </p:cNvPr>
          <p:cNvSpPr txBox="1"/>
          <p:nvPr/>
        </p:nvSpPr>
        <p:spPr>
          <a:xfrm>
            <a:off x="1165124" y="4897596"/>
            <a:ext cx="9757356" cy="920830"/>
          </a:xfrm>
          <a:prstGeom prst="rect">
            <a:avLst/>
          </a:prstGeom>
          <a:noFill/>
        </p:spPr>
        <p:txBody>
          <a:bodyPr wrap="square">
            <a:spAutoFit/>
          </a:bodyPr>
          <a:lstStyle/>
          <a:p>
            <a:pPr lvl="0" algn="just">
              <a:lnSpc>
                <a:spcPct val="115000"/>
              </a:lnSpc>
              <a:spcAft>
                <a:spcPts val="800"/>
              </a:spcAft>
              <a:buSzPts val="1000"/>
              <a:tabLst>
                <a:tab pos="457200" algn="l"/>
              </a:tabLst>
            </a:pPr>
            <a:r>
              <a:rPr lang="es-CO" sz="2400" b="1" kern="100">
                <a:solidFill>
                  <a:schemeClr val="bg1"/>
                </a:solidFill>
                <a:effectLst/>
                <a:latin typeface="Aptos" panose="020B0004020202020204" pitchFamily="34" charset="0"/>
                <a:ea typeface="Aptos" panose="020B0004020202020204" pitchFamily="34" charset="0"/>
                <a:cs typeface="Times New Roman" panose="02020603050405020304" pitchFamily="18" charset="0"/>
              </a:rPr>
              <a:t>Denuncio cualquier acto contrario a la integridad y apoyo las acciones encaminadas a prevenir y combatir la corrupción.</a:t>
            </a:r>
            <a:endParaRPr lang="es-CO" sz="2400" kern="10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59837588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9370098-0DA3-4AA1-A8B7-68796DF5329F}"/>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88A59C76-15C7-44FC-83C5-C4716FBA7318}"/>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38C57BB9-BF33-35A5-1952-CEE1FB94A7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660" y="191055"/>
            <a:ext cx="1565263" cy="1565263"/>
          </a:xfrm>
          <a:prstGeom prst="rect">
            <a:avLst/>
          </a:prstGeom>
        </p:spPr>
      </p:pic>
      <p:pic>
        <p:nvPicPr>
          <p:cNvPr id="9" name="Imagen 8" descr="Logotipo&#10;&#10;Descripción generada automáticamente">
            <a:extLst>
              <a:ext uri="{FF2B5EF4-FFF2-40B4-BE49-F238E27FC236}">
                <a16:creationId xmlns:a16="http://schemas.microsoft.com/office/drawing/2014/main" id="{7AE83EED-B8C0-1B38-9D72-686FC20DD7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9691" y="206476"/>
            <a:ext cx="2135834" cy="2096035"/>
          </a:xfrm>
          <a:prstGeom prst="rect">
            <a:avLst/>
          </a:prstGeom>
        </p:spPr>
      </p:pic>
      <p:cxnSp>
        <p:nvCxnSpPr>
          <p:cNvPr id="11" name="Conector recto 10">
            <a:extLst>
              <a:ext uri="{FF2B5EF4-FFF2-40B4-BE49-F238E27FC236}">
                <a16:creationId xmlns:a16="http://schemas.microsoft.com/office/drawing/2014/main" id="{E47EA4AA-3D40-FFDA-1ECD-C13F24A3ACDE}"/>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 name="Título 4">
            <a:extLst>
              <a:ext uri="{FF2B5EF4-FFF2-40B4-BE49-F238E27FC236}">
                <a16:creationId xmlns:a16="http://schemas.microsoft.com/office/drawing/2014/main" id="{5AAF2659-7252-3A18-AAF0-8D011D12D5F5}"/>
              </a:ext>
            </a:extLst>
          </p:cNvPr>
          <p:cNvSpPr txBox="1">
            <a:spLocks/>
          </p:cNvSpPr>
          <p:nvPr/>
        </p:nvSpPr>
        <p:spPr>
          <a:xfrm>
            <a:off x="831850" y="3062288"/>
            <a:ext cx="10515600" cy="150018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s-CO" sz="4800" b="1">
                <a:latin typeface="Arial" panose="020B0604020202020204" pitchFamily="34" charset="0"/>
                <a:cs typeface="Arial" panose="020B0604020202020204" pitchFamily="34" charset="0"/>
              </a:rPr>
              <a:t>Proceso: Planeación, estrategia y control.</a:t>
            </a:r>
          </a:p>
        </p:txBody>
      </p:sp>
      <p:sp>
        <p:nvSpPr>
          <p:cNvPr id="3" name="Marcador de texto 5">
            <a:extLst>
              <a:ext uri="{FF2B5EF4-FFF2-40B4-BE49-F238E27FC236}">
                <a16:creationId xmlns:a16="http://schemas.microsoft.com/office/drawing/2014/main" id="{ACC4CF96-50A1-9EDE-1AC5-CA42424DD146}"/>
              </a:ext>
            </a:extLst>
          </p:cNvPr>
          <p:cNvSpPr txBox="1">
            <a:spLocks/>
          </p:cNvSpPr>
          <p:nvPr/>
        </p:nvSpPr>
        <p:spPr>
          <a:xfrm>
            <a:off x="831850" y="4589464"/>
            <a:ext cx="10515600" cy="3986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s-CO" b="1">
                <a:solidFill>
                  <a:schemeClr val="accent1">
                    <a:lumMod val="50000"/>
                  </a:schemeClr>
                </a:solidFill>
                <a:latin typeface="Arial" panose="020B0604020202020204" pitchFamily="34" charset="0"/>
                <a:cs typeface="Arial" panose="020B0604020202020204" pitchFamily="34" charset="0"/>
              </a:rPr>
              <a:t>División Despacho: Desarrollo del talento humano.</a:t>
            </a:r>
          </a:p>
        </p:txBody>
      </p:sp>
    </p:spTree>
    <p:extLst>
      <p:ext uri="{BB962C8B-B14F-4D97-AF65-F5344CB8AC3E}">
        <p14:creationId xmlns:p14="http://schemas.microsoft.com/office/powerpoint/2010/main" val="36367824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9370098-0DA3-4AA1-A8B7-68796DF5329F}"/>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88A59C76-15C7-44FC-83C5-C4716FBA7318}"/>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38C57BB9-BF33-35A5-1952-CEE1FB94A7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660" y="191055"/>
            <a:ext cx="1565263" cy="1565263"/>
          </a:xfrm>
          <a:prstGeom prst="rect">
            <a:avLst/>
          </a:prstGeom>
        </p:spPr>
      </p:pic>
      <p:pic>
        <p:nvPicPr>
          <p:cNvPr id="9" name="Imagen 8" descr="Logotipo&#10;&#10;Descripción generada automáticamente">
            <a:extLst>
              <a:ext uri="{FF2B5EF4-FFF2-40B4-BE49-F238E27FC236}">
                <a16:creationId xmlns:a16="http://schemas.microsoft.com/office/drawing/2014/main" id="{7AE83EED-B8C0-1B38-9D72-686FC20DD7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9691" y="206476"/>
            <a:ext cx="2135834" cy="2096035"/>
          </a:xfrm>
          <a:prstGeom prst="rect">
            <a:avLst/>
          </a:prstGeom>
        </p:spPr>
      </p:pic>
      <p:cxnSp>
        <p:nvCxnSpPr>
          <p:cNvPr id="11" name="Conector recto 10">
            <a:extLst>
              <a:ext uri="{FF2B5EF4-FFF2-40B4-BE49-F238E27FC236}">
                <a16:creationId xmlns:a16="http://schemas.microsoft.com/office/drawing/2014/main" id="{E47EA4AA-3D40-FFDA-1ECD-C13F24A3ACDE}"/>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8" name="Rectángulo 7">
            <a:extLst>
              <a:ext uri="{FF2B5EF4-FFF2-40B4-BE49-F238E27FC236}">
                <a16:creationId xmlns:a16="http://schemas.microsoft.com/office/drawing/2014/main" id="{683978DA-08A6-FB02-89B0-08EA0F517CF8}"/>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CuadroTexto 9">
            <a:extLst>
              <a:ext uri="{FF2B5EF4-FFF2-40B4-BE49-F238E27FC236}">
                <a16:creationId xmlns:a16="http://schemas.microsoft.com/office/drawing/2014/main" id="{5D2DA3BD-A744-C0F7-9560-17A221C5E48C}"/>
              </a:ext>
            </a:extLst>
          </p:cNvPr>
          <p:cNvSpPr txBox="1"/>
          <p:nvPr/>
        </p:nvSpPr>
        <p:spPr>
          <a:xfrm>
            <a:off x="1601357" y="1151164"/>
            <a:ext cx="8190342" cy="584775"/>
          </a:xfrm>
          <a:prstGeom prst="rect">
            <a:avLst/>
          </a:prstGeom>
          <a:noFill/>
        </p:spPr>
        <p:txBody>
          <a:bodyPr wrap="square">
            <a:spAutoFit/>
          </a:bodyPr>
          <a:lstStyle/>
          <a:p>
            <a:pPr algn="ctr"/>
            <a:r>
              <a:rPr lang="es-MX" sz="3200" b="1">
                <a:latin typeface="Aptos Black" panose="020B0004020202020204" pitchFamily="34" charset="0"/>
                <a:ea typeface="ADLaM Display" panose="020F0502020204030204" pitchFamily="2" charset="0"/>
                <a:cs typeface="ADLaM Display" panose="020F0502020204030204" pitchFamily="2" charset="0"/>
              </a:rPr>
              <a:t> </a:t>
            </a:r>
            <a:r>
              <a:rPr lang="es-MX" sz="2800" b="1">
                <a:latin typeface="Aptos Black" panose="020B0004020202020204" pitchFamily="34" charset="0"/>
                <a:ea typeface="ADLaM Display" panose="020F0502020204030204" pitchFamily="2" charset="0"/>
                <a:cs typeface="ADLaM Display" panose="020F0502020204030204" pitchFamily="2" charset="0"/>
              </a:rPr>
              <a:t>PLANTA DE PERSONAL DIAN SINCELEJO</a:t>
            </a:r>
            <a:endParaRPr lang="es-CO" sz="2800"/>
          </a:p>
        </p:txBody>
      </p:sp>
      <p:sp>
        <p:nvSpPr>
          <p:cNvPr id="12" name="Rectángulo: esquinas redondeadas 11">
            <a:extLst>
              <a:ext uri="{FF2B5EF4-FFF2-40B4-BE49-F238E27FC236}">
                <a16:creationId xmlns:a16="http://schemas.microsoft.com/office/drawing/2014/main" id="{31FF2AC2-A3E9-322A-9F8B-541A6688593D}"/>
              </a:ext>
            </a:extLst>
          </p:cNvPr>
          <p:cNvSpPr/>
          <p:nvPr/>
        </p:nvSpPr>
        <p:spPr>
          <a:xfrm>
            <a:off x="713554" y="1861893"/>
            <a:ext cx="2734803" cy="772014"/>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b="1">
                <a:solidFill>
                  <a:schemeClr val="tx1"/>
                </a:solidFill>
                <a:latin typeface="Arial" panose="020B0604020202020204" pitchFamily="34" charset="0"/>
                <a:cs typeface="Arial" panose="020B0604020202020204" pitchFamily="34" charset="0"/>
              </a:rPr>
              <a:t>Total planta de personal – Diciembre 2025: </a:t>
            </a:r>
          </a:p>
        </p:txBody>
      </p:sp>
      <p:sp>
        <p:nvSpPr>
          <p:cNvPr id="13" name="Elipse 12">
            <a:extLst>
              <a:ext uri="{FF2B5EF4-FFF2-40B4-BE49-F238E27FC236}">
                <a16:creationId xmlns:a16="http://schemas.microsoft.com/office/drawing/2014/main" id="{0B229720-BBED-E939-9F39-48571AD049D5}"/>
              </a:ext>
            </a:extLst>
          </p:cNvPr>
          <p:cNvSpPr/>
          <p:nvPr/>
        </p:nvSpPr>
        <p:spPr>
          <a:xfrm>
            <a:off x="3629026" y="1824544"/>
            <a:ext cx="1428750" cy="93048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3000" b="1">
                <a:solidFill>
                  <a:schemeClr val="tx1"/>
                </a:solidFill>
                <a:latin typeface="Arial" panose="020B0604020202020204" pitchFamily="34" charset="0"/>
                <a:cs typeface="Arial" panose="020B0604020202020204" pitchFamily="34" charset="0"/>
              </a:rPr>
              <a:t>160</a:t>
            </a:r>
            <a:endParaRPr lang="es-CO" sz="3000" b="1">
              <a:solidFill>
                <a:schemeClr val="tx1"/>
              </a:solidFill>
              <a:latin typeface="Arial" panose="020B0604020202020204" pitchFamily="34" charset="0"/>
              <a:cs typeface="Arial" panose="020B0604020202020204" pitchFamily="34" charset="0"/>
            </a:endParaRPr>
          </a:p>
        </p:txBody>
      </p:sp>
      <p:sp>
        <p:nvSpPr>
          <p:cNvPr id="14" name="Rectángulo 13">
            <a:extLst>
              <a:ext uri="{FF2B5EF4-FFF2-40B4-BE49-F238E27FC236}">
                <a16:creationId xmlns:a16="http://schemas.microsoft.com/office/drawing/2014/main" id="{085BD909-8FDF-7E4D-740E-D2F5F94B6569}"/>
              </a:ext>
            </a:extLst>
          </p:cNvPr>
          <p:cNvSpPr/>
          <p:nvPr/>
        </p:nvSpPr>
        <p:spPr>
          <a:xfrm>
            <a:off x="713554" y="2755025"/>
            <a:ext cx="4629971" cy="1216899"/>
          </a:xfrm>
          <a:prstGeom prst="rect">
            <a:avLst/>
          </a:prstGeom>
          <a:no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5" name="Gráfico 14" descr="Grupo de personas contorno">
            <a:extLst>
              <a:ext uri="{FF2B5EF4-FFF2-40B4-BE49-F238E27FC236}">
                <a16:creationId xmlns:a16="http://schemas.microsoft.com/office/drawing/2014/main" id="{57342233-D7D5-13A0-F1D2-B90AD8C8EC0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60300" y="2807086"/>
            <a:ext cx="1303948" cy="1164837"/>
          </a:xfrm>
          <a:prstGeom prst="rect">
            <a:avLst/>
          </a:prstGeom>
        </p:spPr>
      </p:pic>
      <p:sp>
        <p:nvSpPr>
          <p:cNvPr id="16" name="CuadroTexto 15">
            <a:extLst>
              <a:ext uri="{FF2B5EF4-FFF2-40B4-BE49-F238E27FC236}">
                <a16:creationId xmlns:a16="http://schemas.microsoft.com/office/drawing/2014/main" id="{B069A633-4D88-C201-C606-03D7E0BEDD14}"/>
              </a:ext>
            </a:extLst>
          </p:cNvPr>
          <p:cNvSpPr txBox="1"/>
          <p:nvPr/>
        </p:nvSpPr>
        <p:spPr>
          <a:xfrm>
            <a:off x="2310993" y="2807086"/>
            <a:ext cx="2503687" cy="1015663"/>
          </a:xfrm>
          <a:prstGeom prst="rect">
            <a:avLst/>
          </a:prstGeom>
          <a:noFill/>
        </p:spPr>
        <p:txBody>
          <a:bodyPr wrap="square" rtlCol="0">
            <a:spAutoFit/>
          </a:bodyPr>
          <a:lstStyle/>
          <a:p>
            <a:pPr algn="ctr"/>
            <a:r>
              <a:rPr lang="es-MX" sz="2000">
                <a:solidFill>
                  <a:srgbClr val="002060"/>
                </a:solidFill>
                <a:latin typeface="Arial" panose="020B0604020202020204" pitchFamily="34" charset="0"/>
                <a:cs typeface="Arial" panose="020B0604020202020204" pitchFamily="34" charset="0"/>
              </a:rPr>
              <a:t>Carrera </a:t>
            </a:r>
          </a:p>
          <a:p>
            <a:pPr algn="ctr"/>
            <a:r>
              <a:rPr lang="es-MX" sz="2000">
                <a:solidFill>
                  <a:srgbClr val="002060"/>
                </a:solidFill>
                <a:latin typeface="Arial" panose="020B0604020202020204" pitchFamily="34" charset="0"/>
                <a:cs typeface="Arial" panose="020B0604020202020204" pitchFamily="34" charset="0"/>
              </a:rPr>
              <a:t>Administrativa</a:t>
            </a:r>
          </a:p>
          <a:p>
            <a:pPr algn="ctr"/>
            <a:r>
              <a:rPr lang="es-CO" sz="2000">
                <a:solidFill>
                  <a:srgbClr val="002060"/>
                </a:solidFill>
                <a:latin typeface="Arial" panose="020B0604020202020204" pitchFamily="34" charset="0"/>
                <a:cs typeface="Arial" panose="020B0604020202020204" pitchFamily="34" charset="0"/>
              </a:rPr>
              <a:t>100</a:t>
            </a:r>
          </a:p>
        </p:txBody>
      </p:sp>
      <p:sp>
        <p:nvSpPr>
          <p:cNvPr id="17" name="Rectángulo 16">
            <a:extLst>
              <a:ext uri="{FF2B5EF4-FFF2-40B4-BE49-F238E27FC236}">
                <a16:creationId xmlns:a16="http://schemas.microsoft.com/office/drawing/2014/main" id="{6F2734C9-E6B7-1BD2-62C0-9F4A00296978}"/>
              </a:ext>
            </a:extLst>
          </p:cNvPr>
          <p:cNvSpPr/>
          <p:nvPr/>
        </p:nvSpPr>
        <p:spPr>
          <a:xfrm>
            <a:off x="713553" y="4023983"/>
            <a:ext cx="4629971" cy="975946"/>
          </a:xfrm>
          <a:prstGeom prst="rect">
            <a:avLst/>
          </a:prstGeom>
          <a:noFill/>
          <a:ln>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8" name="CuadroTexto 17">
            <a:extLst>
              <a:ext uri="{FF2B5EF4-FFF2-40B4-BE49-F238E27FC236}">
                <a16:creationId xmlns:a16="http://schemas.microsoft.com/office/drawing/2014/main" id="{315C09AF-7240-2DF2-CDA1-187CA4977920}"/>
              </a:ext>
            </a:extLst>
          </p:cNvPr>
          <p:cNvSpPr txBox="1"/>
          <p:nvPr/>
        </p:nvSpPr>
        <p:spPr>
          <a:xfrm>
            <a:off x="2657476" y="4023983"/>
            <a:ext cx="2019300" cy="1015663"/>
          </a:xfrm>
          <a:prstGeom prst="rect">
            <a:avLst/>
          </a:prstGeom>
          <a:noFill/>
        </p:spPr>
        <p:txBody>
          <a:bodyPr wrap="square" rtlCol="0">
            <a:spAutoFit/>
          </a:bodyPr>
          <a:lstStyle/>
          <a:p>
            <a:pPr algn="ctr"/>
            <a:r>
              <a:rPr lang="es-MX" sz="2000">
                <a:solidFill>
                  <a:schemeClr val="accent6">
                    <a:lumMod val="50000"/>
                  </a:schemeClr>
                </a:solidFill>
                <a:latin typeface="Arial" panose="020B0604020202020204" pitchFamily="34" charset="0"/>
                <a:cs typeface="Arial" panose="020B0604020202020204" pitchFamily="34" charset="0"/>
              </a:rPr>
              <a:t>Período de prueba</a:t>
            </a:r>
          </a:p>
          <a:p>
            <a:pPr algn="ctr"/>
            <a:r>
              <a:rPr lang="es-CO" sz="2000">
                <a:solidFill>
                  <a:schemeClr val="accent6">
                    <a:lumMod val="50000"/>
                  </a:schemeClr>
                </a:solidFill>
                <a:latin typeface="Arial" panose="020B0604020202020204" pitchFamily="34" charset="0"/>
                <a:cs typeface="Arial" panose="020B0604020202020204" pitchFamily="34" charset="0"/>
              </a:rPr>
              <a:t>9</a:t>
            </a:r>
          </a:p>
        </p:txBody>
      </p:sp>
      <p:pic>
        <p:nvPicPr>
          <p:cNvPr id="19" name="Gráfico 18" descr="Grupo de personas contorno">
            <a:extLst>
              <a:ext uri="{FF2B5EF4-FFF2-40B4-BE49-F238E27FC236}">
                <a16:creationId xmlns:a16="http://schemas.microsoft.com/office/drawing/2014/main" id="{263E0315-2F1F-44FD-2990-CA291732E67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60300" y="4093042"/>
            <a:ext cx="1450693" cy="946603"/>
          </a:xfrm>
          <a:prstGeom prst="rect">
            <a:avLst/>
          </a:prstGeom>
        </p:spPr>
      </p:pic>
      <p:sp>
        <p:nvSpPr>
          <p:cNvPr id="20" name="Rectángulo 19">
            <a:extLst>
              <a:ext uri="{FF2B5EF4-FFF2-40B4-BE49-F238E27FC236}">
                <a16:creationId xmlns:a16="http://schemas.microsoft.com/office/drawing/2014/main" id="{5700B635-8AF4-0C2A-B0BF-250AD43A2A6E}"/>
              </a:ext>
            </a:extLst>
          </p:cNvPr>
          <p:cNvSpPr/>
          <p:nvPr/>
        </p:nvSpPr>
        <p:spPr>
          <a:xfrm>
            <a:off x="713552" y="5068988"/>
            <a:ext cx="4629971" cy="1248084"/>
          </a:xfrm>
          <a:prstGeom prst="rect">
            <a:avLst/>
          </a:prstGeom>
          <a:noFill/>
          <a:ln>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21" name="Gráfico 20" descr="Grupo de personas contorno">
            <a:extLst>
              <a:ext uri="{FF2B5EF4-FFF2-40B4-BE49-F238E27FC236}">
                <a16:creationId xmlns:a16="http://schemas.microsoft.com/office/drawing/2014/main" id="{62E318DC-D7E0-B347-C9BB-4C27847EBE4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76011" y="5091705"/>
            <a:ext cx="1450693" cy="1333820"/>
          </a:xfrm>
          <a:prstGeom prst="rect">
            <a:avLst/>
          </a:prstGeom>
        </p:spPr>
      </p:pic>
      <p:sp>
        <p:nvSpPr>
          <p:cNvPr id="22" name="CuadroTexto 21">
            <a:extLst>
              <a:ext uri="{FF2B5EF4-FFF2-40B4-BE49-F238E27FC236}">
                <a16:creationId xmlns:a16="http://schemas.microsoft.com/office/drawing/2014/main" id="{5F127EEA-667C-BBEC-6416-93F3B1AC939F}"/>
              </a:ext>
            </a:extLst>
          </p:cNvPr>
          <p:cNvSpPr txBox="1"/>
          <p:nvPr/>
        </p:nvSpPr>
        <p:spPr>
          <a:xfrm>
            <a:off x="2386318" y="5447766"/>
            <a:ext cx="2614448" cy="707886"/>
          </a:xfrm>
          <a:prstGeom prst="rect">
            <a:avLst/>
          </a:prstGeom>
          <a:noFill/>
        </p:spPr>
        <p:txBody>
          <a:bodyPr wrap="square" rtlCol="0">
            <a:spAutoFit/>
          </a:bodyPr>
          <a:lstStyle/>
          <a:p>
            <a:pPr algn="ctr"/>
            <a:r>
              <a:rPr lang="es-MX" sz="2000">
                <a:solidFill>
                  <a:schemeClr val="tx1">
                    <a:lumMod val="65000"/>
                    <a:lumOff val="35000"/>
                  </a:schemeClr>
                </a:solidFill>
                <a:latin typeface="Arial" panose="020B0604020202020204" pitchFamily="34" charset="0"/>
                <a:cs typeface="Arial" panose="020B0604020202020204" pitchFamily="34" charset="0"/>
              </a:rPr>
              <a:t>Provisionales</a:t>
            </a:r>
          </a:p>
          <a:p>
            <a:pPr algn="ctr"/>
            <a:r>
              <a:rPr lang="es-CO" sz="2000">
                <a:solidFill>
                  <a:schemeClr val="tx1">
                    <a:lumMod val="65000"/>
                    <a:lumOff val="35000"/>
                  </a:schemeClr>
                </a:solidFill>
                <a:latin typeface="Arial" panose="020B0604020202020204" pitchFamily="34" charset="0"/>
                <a:cs typeface="Arial" panose="020B0604020202020204" pitchFamily="34" charset="0"/>
              </a:rPr>
              <a:t>51</a:t>
            </a:r>
          </a:p>
        </p:txBody>
      </p:sp>
      <p:sp>
        <p:nvSpPr>
          <p:cNvPr id="23" name="Rectángulo: esquinas redondeadas 22">
            <a:extLst>
              <a:ext uri="{FF2B5EF4-FFF2-40B4-BE49-F238E27FC236}">
                <a16:creationId xmlns:a16="http://schemas.microsoft.com/office/drawing/2014/main" id="{A160F2F6-EDA3-B9B8-B7D2-82F072B39D3B}"/>
              </a:ext>
            </a:extLst>
          </p:cNvPr>
          <p:cNvSpPr/>
          <p:nvPr/>
        </p:nvSpPr>
        <p:spPr>
          <a:xfrm>
            <a:off x="6457947" y="1824544"/>
            <a:ext cx="2028827" cy="809363"/>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b="1">
                <a:solidFill>
                  <a:schemeClr val="tx1"/>
                </a:solidFill>
                <a:latin typeface="Arial" panose="020B0604020202020204" pitchFamily="34" charset="0"/>
                <a:cs typeface="Arial" panose="020B0604020202020204" pitchFamily="34" charset="0"/>
              </a:rPr>
              <a:t>Total planta de personal – Marzo 2026: </a:t>
            </a:r>
          </a:p>
        </p:txBody>
      </p:sp>
      <p:sp>
        <p:nvSpPr>
          <p:cNvPr id="24" name="Elipse 23">
            <a:extLst>
              <a:ext uri="{FF2B5EF4-FFF2-40B4-BE49-F238E27FC236}">
                <a16:creationId xmlns:a16="http://schemas.microsoft.com/office/drawing/2014/main" id="{951BA383-058B-365C-D697-E161AF966531}"/>
              </a:ext>
            </a:extLst>
          </p:cNvPr>
          <p:cNvSpPr/>
          <p:nvPr/>
        </p:nvSpPr>
        <p:spPr>
          <a:xfrm>
            <a:off x="8927388" y="1761970"/>
            <a:ext cx="1340562" cy="93048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3000" b="1">
                <a:solidFill>
                  <a:schemeClr val="tx1"/>
                </a:solidFill>
                <a:latin typeface="Arial" panose="020B0604020202020204" pitchFamily="34" charset="0"/>
                <a:cs typeface="Arial" panose="020B0604020202020204" pitchFamily="34" charset="0"/>
              </a:rPr>
              <a:t>163</a:t>
            </a:r>
            <a:endParaRPr lang="es-CO" sz="3000" b="1">
              <a:solidFill>
                <a:schemeClr val="tx1"/>
              </a:solidFill>
              <a:latin typeface="Arial" panose="020B0604020202020204" pitchFamily="34" charset="0"/>
              <a:cs typeface="Arial" panose="020B0604020202020204" pitchFamily="34" charset="0"/>
            </a:endParaRPr>
          </a:p>
        </p:txBody>
      </p:sp>
      <p:sp>
        <p:nvSpPr>
          <p:cNvPr id="25" name="Rectángulo 24">
            <a:extLst>
              <a:ext uri="{FF2B5EF4-FFF2-40B4-BE49-F238E27FC236}">
                <a16:creationId xmlns:a16="http://schemas.microsoft.com/office/drawing/2014/main" id="{EE2159BE-E0F5-5D88-3B0D-62267C7DAE7F}"/>
              </a:ext>
            </a:extLst>
          </p:cNvPr>
          <p:cNvSpPr/>
          <p:nvPr/>
        </p:nvSpPr>
        <p:spPr>
          <a:xfrm>
            <a:off x="6096000" y="2692451"/>
            <a:ext cx="5305425" cy="1279472"/>
          </a:xfrm>
          <a:prstGeom prst="rect">
            <a:avLst/>
          </a:prstGeom>
          <a:no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6" name="Rectángulo 25">
            <a:extLst>
              <a:ext uri="{FF2B5EF4-FFF2-40B4-BE49-F238E27FC236}">
                <a16:creationId xmlns:a16="http://schemas.microsoft.com/office/drawing/2014/main" id="{A5B62A21-4316-28B4-4399-009FCFFAE8C9}"/>
              </a:ext>
            </a:extLst>
          </p:cNvPr>
          <p:cNvSpPr/>
          <p:nvPr/>
        </p:nvSpPr>
        <p:spPr>
          <a:xfrm>
            <a:off x="6096001" y="4030467"/>
            <a:ext cx="5305424" cy="969463"/>
          </a:xfrm>
          <a:prstGeom prst="rect">
            <a:avLst/>
          </a:prstGeom>
          <a:noFill/>
          <a:ln>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7" name="Rectángulo 26">
            <a:extLst>
              <a:ext uri="{FF2B5EF4-FFF2-40B4-BE49-F238E27FC236}">
                <a16:creationId xmlns:a16="http://schemas.microsoft.com/office/drawing/2014/main" id="{5EA5AE49-44C3-EE2A-D325-CE7AED6D4A1B}"/>
              </a:ext>
            </a:extLst>
          </p:cNvPr>
          <p:cNvSpPr/>
          <p:nvPr/>
        </p:nvSpPr>
        <p:spPr>
          <a:xfrm>
            <a:off x="6095998" y="5068988"/>
            <a:ext cx="5305425" cy="1279472"/>
          </a:xfrm>
          <a:prstGeom prst="rect">
            <a:avLst/>
          </a:prstGeom>
          <a:noFill/>
          <a:ln>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8" name="CuadroTexto 27">
            <a:extLst>
              <a:ext uri="{FF2B5EF4-FFF2-40B4-BE49-F238E27FC236}">
                <a16:creationId xmlns:a16="http://schemas.microsoft.com/office/drawing/2014/main" id="{97ED95FF-3ADF-152B-FEA8-CF37D8C6B75D}"/>
              </a:ext>
            </a:extLst>
          </p:cNvPr>
          <p:cNvSpPr txBox="1"/>
          <p:nvPr/>
        </p:nvSpPr>
        <p:spPr>
          <a:xfrm>
            <a:off x="6677025" y="2807086"/>
            <a:ext cx="2105025" cy="1015663"/>
          </a:xfrm>
          <a:prstGeom prst="rect">
            <a:avLst/>
          </a:prstGeom>
          <a:noFill/>
        </p:spPr>
        <p:txBody>
          <a:bodyPr wrap="square" rtlCol="0">
            <a:spAutoFit/>
          </a:bodyPr>
          <a:lstStyle/>
          <a:p>
            <a:pPr algn="ctr"/>
            <a:r>
              <a:rPr lang="es-MX" sz="2000">
                <a:solidFill>
                  <a:srgbClr val="002060"/>
                </a:solidFill>
                <a:latin typeface="Arial" panose="020B0604020202020204" pitchFamily="34" charset="0"/>
                <a:cs typeface="Arial" panose="020B0604020202020204" pitchFamily="34" charset="0"/>
              </a:rPr>
              <a:t>Carrera </a:t>
            </a:r>
          </a:p>
          <a:p>
            <a:pPr algn="ctr"/>
            <a:r>
              <a:rPr lang="es-MX" sz="2000">
                <a:solidFill>
                  <a:srgbClr val="002060"/>
                </a:solidFill>
                <a:latin typeface="Arial" panose="020B0604020202020204" pitchFamily="34" charset="0"/>
                <a:cs typeface="Arial" panose="020B0604020202020204" pitchFamily="34" charset="0"/>
              </a:rPr>
              <a:t>Administrativa</a:t>
            </a:r>
          </a:p>
          <a:p>
            <a:pPr algn="ctr"/>
            <a:r>
              <a:rPr lang="es-CO" sz="2000">
                <a:solidFill>
                  <a:srgbClr val="002060"/>
                </a:solidFill>
                <a:latin typeface="Arial" panose="020B0604020202020204" pitchFamily="34" charset="0"/>
                <a:cs typeface="Arial" panose="020B0604020202020204" pitchFamily="34" charset="0"/>
              </a:rPr>
              <a:t>98</a:t>
            </a:r>
          </a:p>
        </p:txBody>
      </p:sp>
      <p:sp>
        <p:nvSpPr>
          <p:cNvPr id="29" name="CuadroTexto 28">
            <a:extLst>
              <a:ext uri="{FF2B5EF4-FFF2-40B4-BE49-F238E27FC236}">
                <a16:creationId xmlns:a16="http://schemas.microsoft.com/office/drawing/2014/main" id="{E259F72E-44F3-C6F1-2F21-499E7332FDCC}"/>
              </a:ext>
            </a:extLst>
          </p:cNvPr>
          <p:cNvSpPr txBox="1"/>
          <p:nvPr/>
        </p:nvSpPr>
        <p:spPr>
          <a:xfrm>
            <a:off x="6810856" y="4058511"/>
            <a:ext cx="1837361" cy="1015663"/>
          </a:xfrm>
          <a:prstGeom prst="rect">
            <a:avLst/>
          </a:prstGeom>
          <a:noFill/>
        </p:spPr>
        <p:txBody>
          <a:bodyPr wrap="square" rtlCol="0">
            <a:spAutoFit/>
          </a:bodyPr>
          <a:lstStyle/>
          <a:p>
            <a:pPr algn="ctr"/>
            <a:r>
              <a:rPr lang="es-MX" sz="2000">
                <a:solidFill>
                  <a:schemeClr val="accent6">
                    <a:lumMod val="50000"/>
                  </a:schemeClr>
                </a:solidFill>
                <a:latin typeface="Arial" panose="020B0604020202020204" pitchFamily="34" charset="0"/>
                <a:cs typeface="Arial" panose="020B0604020202020204" pitchFamily="34" charset="0"/>
              </a:rPr>
              <a:t>Período de prueba</a:t>
            </a:r>
          </a:p>
          <a:p>
            <a:pPr algn="ctr"/>
            <a:r>
              <a:rPr lang="es-CO" sz="2000">
                <a:solidFill>
                  <a:schemeClr val="accent6">
                    <a:lumMod val="50000"/>
                  </a:schemeClr>
                </a:solidFill>
                <a:latin typeface="Arial" panose="020B0604020202020204" pitchFamily="34" charset="0"/>
                <a:cs typeface="Arial" panose="020B0604020202020204" pitchFamily="34" charset="0"/>
              </a:rPr>
              <a:t>13</a:t>
            </a:r>
          </a:p>
        </p:txBody>
      </p:sp>
      <p:sp>
        <p:nvSpPr>
          <p:cNvPr id="30" name="CuadroTexto 29">
            <a:extLst>
              <a:ext uri="{FF2B5EF4-FFF2-40B4-BE49-F238E27FC236}">
                <a16:creationId xmlns:a16="http://schemas.microsoft.com/office/drawing/2014/main" id="{E52E2F18-04EE-057D-ACA8-27B115B6E209}"/>
              </a:ext>
            </a:extLst>
          </p:cNvPr>
          <p:cNvSpPr txBox="1"/>
          <p:nvPr/>
        </p:nvSpPr>
        <p:spPr>
          <a:xfrm>
            <a:off x="6768126" y="5378353"/>
            <a:ext cx="1956774" cy="707886"/>
          </a:xfrm>
          <a:prstGeom prst="rect">
            <a:avLst/>
          </a:prstGeom>
          <a:noFill/>
        </p:spPr>
        <p:txBody>
          <a:bodyPr wrap="square" rtlCol="0">
            <a:spAutoFit/>
          </a:bodyPr>
          <a:lstStyle/>
          <a:p>
            <a:pPr algn="ctr"/>
            <a:r>
              <a:rPr lang="es-MX" sz="2000">
                <a:solidFill>
                  <a:schemeClr val="tx1">
                    <a:lumMod val="65000"/>
                    <a:lumOff val="35000"/>
                  </a:schemeClr>
                </a:solidFill>
                <a:latin typeface="Arial" panose="020B0604020202020204" pitchFamily="34" charset="0"/>
                <a:cs typeface="Arial" panose="020B0604020202020204" pitchFamily="34" charset="0"/>
              </a:rPr>
              <a:t>Provisionales</a:t>
            </a:r>
          </a:p>
          <a:p>
            <a:pPr algn="ctr"/>
            <a:r>
              <a:rPr lang="es-CO" sz="2000">
                <a:solidFill>
                  <a:schemeClr val="tx1">
                    <a:lumMod val="65000"/>
                    <a:lumOff val="35000"/>
                  </a:schemeClr>
                </a:solidFill>
                <a:latin typeface="Arial" panose="020B0604020202020204" pitchFamily="34" charset="0"/>
                <a:cs typeface="Arial" panose="020B0604020202020204" pitchFamily="34" charset="0"/>
              </a:rPr>
              <a:t>52</a:t>
            </a:r>
          </a:p>
        </p:txBody>
      </p:sp>
      <p:pic>
        <p:nvPicPr>
          <p:cNvPr id="31" name="Gráfico 30" descr="Grupo de personas contorno">
            <a:extLst>
              <a:ext uri="{FF2B5EF4-FFF2-40B4-BE49-F238E27FC236}">
                <a16:creationId xmlns:a16="http://schemas.microsoft.com/office/drawing/2014/main" id="{2C185955-1EE2-EB12-95AD-D39C435892B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222663" y="2721875"/>
            <a:ext cx="1475885" cy="1250046"/>
          </a:xfrm>
          <a:prstGeom prst="rect">
            <a:avLst/>
          </a:prstGeom>
        </p:spPr>
      </p:pic>
      <p:pic>
        <p:nvPicPr>
          <p:cNvPr id="32" name="Gráfico 31" descr="Grupo de personas contorno">
            <a:extLst>
              <a:ext uri="{FF2B5EF4-FFF2-40B4-BE49-F238E27FC236}">
                <a16:creationId xmlns:a16="http://schemas.microsoft.com/office/drawing/2014/main" id="{16E9DE0E-9844-2795-C90B-DD7434E4EFD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flipH="1">
            <a:off x="9222662" y="3999967"/>
            <a:ext cx="1626311" cy="919848"/>
          </a:xfrm>
          <a:prstGeom prst="rect">
            <a:avLst/>
          </a:prstGeom>
        </p:spPr>
      </p:pic>
      <p:pic>
        <p:nvPicPr>
          <p:cNvPr id="33" name="Gráfico 32" descr="Grupo de personas contorno">
            <a:extLst>
              <a:ext uri="{FF2B5EF4-FFF2-40B4-BE49-F238E27FC236}">
                <a16:creationId xmlns:a16="http://schemas.microsoft.com/office/drawing/2014/main" id="{80290B1C-5F7F-1D94-B8BA-737E0529B91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361595" y="5119961"/>
            <a:ext cx="1403133" cy="1224670"/>
          </a:xfrm>
          <a:prstGeom prst="rect">
            <a:avLst/>
          </a:prstGeom>
        </p:spPr>
      </p:pic>
    </p:spTree>
    <p:extLst>
      <p:ext uri="{BB962C8B-B14F-4D97-AF65-F5344CB8AC3E}">
        <p14:creationId xmlns:p14="http://schemas.microsoft.com/office/powerpoint/2010/main" val="263975315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9370098-0DA3-4AA1-A8B7-68796DF5329F}"/>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88A59C76-15C7-44FC-83C5-C4716FBA7318}"/>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38C57BB9-BF33-35A5-1952-CEE1FB94A7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660" y="191055"/>
            <a:ext cx="1565263" cy="1565263"/>
          </a:xfrm>
          <a:prstGeom prst="rect">
            <a:avLst/>
          </a:prstGeom>
        </p:spPr>
      </p:pic>
      <p:pic>
        <p:nvPicPr>
          <p:cNvPr id="9" name="Imagen 8" descr="Logotipo&#10;&#10;Descripción generada automáticamente">
            <a:extLst>
              <a:ext uri="{FF2B5EF4-FFF2-40B4-BE49-F238E27FC236}">
                <a16:creationId xmlns:a16="http://schemas.microsoft.com/office/drawing/2014/main" id="{7AE83EED-B8C0-1B38-9D72-686FC20DD7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9691" y="206476"/>
            <a:ext cx="2135834" cy="2096035"/>
          </a:xfrm>
          <a:prstGeom prst="rect">
            <a:avLst/>
          </a:prstGeom>
        </p:spPr>
      </p:pic>
      <p:cxnSp>
        <p:nvCxnSpPr>
          <p:cNvPr id="11" name="Conector recto 10">
            <a:extLst>
              <a:ext uri="{FF2B5EF4-FFF2-40B4-BE49-F238E27FC236}">
                <a16:creationId xmlns:a16="http://schemas.microsoft.com/office/drawing/2014/main" id="{E47EA4AA-3D40-FFDA-1ECD-C13F24A3ACDE}"/>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8" name="Rectángulo 7">
            <a:extLst>
              <a:ext uri="{FF2B5EF4-FFF2-40B4-BE49-F238E27FC236}">
                <a16:creationId xmlns:a16="http://schemas.microsoft.com/office/drawing/2014/main" id="{1BCC8C2E-2295-1243-532E-35D498FE9ABF}"/>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Título 10">
            <a:extLst>
              <a:ext uri="{FF2B5EF4-FFF2-40B4-BE49-F238E27FC236}">
                <a16:creationId xmlns:a16="http://schemas.microsoft.com/office/drawing/2014/main" id="{69456787-6901-F121-DC74-8EFB578EB738}"/>
              </a:ext>
            </a:extLst>
          </p:cNvPr>
          <p:cNvSpPr txBox="1">
            <a:spLocks/>
          </p:cNvSpPr>
          <p:nvPr/>
        </p:nvSpPr>
        <p:spPr>
          <a:xfrm>
            <a:off x="989303" y="1619075"/>
            <a:ext cx="10084165" cy="757130"/>
          </a:xfrm>
          <a:prstGeom prst="rect">
            <a:avLst/>
          </a:prstGeom>
          <a:noFill/>
        </p:spPr>
        <p:txBody>
          <a:bodyPr wrap="square"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CO" sz="2400" b="1" dirty="0">
                <a:latin typeface="Arial" panose="020B0604020202020204" pitchFamily="34" charset="0"/>
                <a:cs typeface="Arial" panose="020B0604020202020204" pitchFamily="34" charset="0"/>
              </a:rPr>
              <a:t>PLANTA DE PERSONAL DIAN SINCELEJO</a:t>
            </a:r>
            <a:br>
              <a:rPr lang="es-CO" sz="2400" b="1">
                <a:latin typeface="Arial" panose="020B0604020202020204" pitchFamily="34" charset="0"/>
                <a:cs typeface="Arial" panose="020B0604020202020204" pitchFamily="34" charset="0"/>
              </a:rPr>
            </a:br>
            <a:r>
              <a:rPr lang="es-CO" sz="2400" b="1">
                <a:latin typeface="Arial" panose="020B0604020202020204" pitchFamily="34" charset="0"/>
                <a:cs typeface="Arial" panose="020B0604020202020204" pitchFamily="34" charset="0"/>
              </a:rPr>
              <a:t>163 </a:t>
            </a:r>
            <a:r>
              <a:rPr lang="es-CO" sz="2400" b="1" dirty="0">
                <a:latin typeface="Arial" panose="020B0604020202020204" pitchFamily="34" charset="0"/>
                <a:cs typeface="Arial" panose="020B0604020202020204" pitchFamily="34" charset="0"/>
              </a:rPr>
              <a:t>funcionarios – marzo 2026</a:t>
            </a:r>
          </a:p>
        </p:txBody>
      </p:sp>
      <p:pic>
        <p:nvPicPr>
          <p:cNvPr id="12" name="Imagen 11">
            <a:extLst>
              <a:ext uri="{FF2B5EF4-FFF2-40B4-BE49-F238E27FC236}">
                <a16:creationId xmlns:a16="http://schemas.microsoft.com/office/drawing/2014/main" id="{4CD774A4-76F8-E596-40FC-8372EBB29EFD}"/>
              </a:ext>
            </a:extLst>
          </p:cNvPr>
          <p:cNvPicPr>
            <a:picLocks noChangeAspect="1"/>
          </p:cNvPicPr>
          <p:nvPr/>
        </p:nvPicPr>
        <p:blipFill>
          <a:blip r:embed="rId4"/>
          <a:stretch>
            <a:fillRect/>
          </a:stretch>
        </p:blipFill>
        <p:spPr>
          <a:xfrm>
            <a:off x="636085" y="2587235"/>
            <a:ext cx="4956193" cy="348579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Imagen 12">
            <a:extLst>
              <a:ext uri="{FF2B5EF4-FFF2-40B4-BE49-F238E27FC236}">
                <a16:creationId xmlns:a16="http://schemas.microsoft.com/office/drawing/2014/main" id="{D0B7C1EE-D3D8-283E-CBE2-B58D30788D49}"/>
              </a:ext>
            </a:extLst>
          </p:cNvPr>
          <p:cNvPicPr>
            <a:picLocks noChangeAspect="1"/>
          </p:cNvPicPr>
          <p:nvPr/>
        </p:nvPicPr>
        <p:blipFill>
          <a:blip r:embed="rId5"/>
          <a:stretch>
            <a:fillRect/>
          </a:stretch>
        </p:blipFill>
        <p:spPr>
          <a:xfrm>
            <a:off x="5868647" y="2587235"/>
            <a:ext cx="5687268" cy="341841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8706101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9370098-0DA3-4AA1-A8B7-68796DF5329F}"/>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88A59C76-15C7-44FC-83C5-C4716FBA7318}"/>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38C57BB9-BF33-35A5-1952-CEE1FB94A7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660" y="191055"/>
            <a:ext cx="1565263" cy="1565263"/>
          </a:xfrm>
          <a:prstGeom prst="rect">
            <a:avLst/>
          </a:prstGeom>
        </p:spPr>
      </p:pic>
      <p:pic>
        <p:nvPicPr>
          <p:cNvPr id="9" name="Imagen 8" descr="Logotipo&#10;&#10;Descripción generada automáticamente">
            <a:extLst>
              <a:ext uri="{FF2B5EF4-FFF2-40B4-BE49-F238E27FC236}">
                <a16:creationId xmlns:a16="http://schemas.microsoft.com/office/drawing/2014/main" id="{7AE83EED-B8C0-1B38-9D72-686FC20DD7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9691" y="206476"/>
            <a:ext cx="2135834" cy="2096035"/>
          </a:xfrm>
          <a:prstGeom prst="rect">
            <a:avLst/>
          </a:prstGeom>
        </p:spPr>
      </p:pic>
      <p:cxnSp>
        <p:nvCxnSpPr>
          <p:cNvPr id="11" name="Conector recto 10">
            <a:extLst>
              <a:ext uri="{FF2B5EF4-FFF2-40B4-BE49-F238E27FC236}">
                <a16:creationId xmlns:a16="http://schemas.microsoft.com/office/drawing/2014/main" id="{E47EA4AA-3D40-FFDA-1ECD-C13F24A3ACDE}"/>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 name="Título 4">
            <a:extLst>
              <a:ext uri="{FF2B5EF4-FFF2-40B4-BE49-F238E27FC236}">
                <a16:creationId xmlns:a16="http://schemas.microsoft.com/office/drawing/2014/main" id="{CC780C4C-AB33-1C50-B9B9-F403CE576A53}"/>
              </a:ext>
            </a:extLst>
          </p:cNvPr>
          <p:cNvSpPr txBox="1">
            <a:spLocks/>
          </p:cNvSpPr>
          <p:nvPr/>
        </p:nvSpPr>
        <p:spPr>
          <a:xfrm>
            <a:off x="831849" y="3062288"/>
            <a:ext cx="11083059" cy="150018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s-CO" sz="4800" b="1">
                <a:latin typeface="Arial" panose="020B0604020202020204" pitchFamily="34" charset="0"/>
                <a:cs typeface="Arial" panose="020B0604020202020204" pitchFamily="34" charset="0"/>
              </a:rPr>
              <a:t>Proceso: Administrativo y financiero.</a:t>
            </a:r>
          </a:p>
        </p:txBody>
      </p:sp>
      <p:sp>
        <p:nvSpPr>
          <p:cNvPr id="3" name="Marcador de texto 5">
            <a:extLst>
              <a:ext uri="{FF2B5EF4-FFF2-40B4-BE49-F238E27FC236}">
                <a16:creationId xmlns:a16="http://schemas.microsoft.com/office/drawing/2014/main" id="{98E70DD6-92C8-6A05-85BF-0FDBEE1B85BD}"/>
              </a:ext>
            </a:extLst>
          </p:cNvPr>
          <p:cNvSpPr txBox="1">
            <a:spLocks/>
          </p:cNvSpPr>
          <p:nvPr/>
        </p:nvSpPr>
        <p:spPr>
          <a:xfrm>
            <a:off x="844551" y="4140392"/>
            <a:ext cx="10515600" cy="8441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s-CO" b="1">
                <a:solidFill>
                  <a:schemeClr val="accent1">
                    <a:lumMod val="50000"/>
                  </a:schemeClr>
                </a:solidFill>
                <a:latin typeface="Arial" panose="020B0604020202020204" pitchFamily="34" charset="0"/>
                <a:cs typeface="Arial" panose="020B0604020202020204" pitchFamily="34" charset="0"/>
              </a:rPr>
              <a:t>División Administrativa y financiera: Recursos administrativos, compras y contratos, función pagadora y operación logística.</a:t>
            </a:r>
          </a:p>
        </p:txBody>
      </p:sp>
    </p:spTree>
    <p:extLst>
      <p:ext uri="{BB962C8B-B14F-4D97-AF65-F5344CB8AC3E}">
        <p14:creationId xmlns:p14="http://schemas.microsoft.com/office/powerpoint/2010/main" val="64829454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9370098-0DA3-4AA1-A8B7-68796DF5329F}"/>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88A59C76-15C7-44FC-83C5-C4716FBA7318}"/>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38C57BB9-BF33-35A5-1952-CEE1FB94A7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660" y="191055"/>
            <a:ext cx="1565263" cy="1565263"/>
          </a:xfrm>
          <a:prstGeom prst="rect">
            <a:avLst/>
          </a:prstGeom>
        </p:spPr>
      </p:pic>
      <p:pic>
        <p:nvPicPr>
          <p:cNvPr id="9" name="Imagen 8" descr="Logotipo&#10;&#10;Descripción generada automáticamente">
            <a:extLst>
              <a:ext uri="{FF2B5EF4-FFF2-40B4-BE49-F238E27FC236}">
                <a16:creationId xmlns:a16="http://schemas.microsoft.com/office/drawing/2014/main" id="{7AE83EED-B8C0-1B38-9D72-686FC20DD7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9691" y="206476"/>
            <a:ext cx="2135834" cy="2096035"/>
          </a:xfrm>
          <a:prstGeom prst="rect">
            <a:avLst/>
          </a:prstGeom>
        </p:spPr>
      </p:pic>
      <p:cxnSp>
        <p:nvCxnSpPr>
          <p:cNvPr id="11" name="Conector recto 10">
            <a:extLst>
              <a:ext uri="{FF2B5EF4-FFF2-40B4-BE49-F238E27FC236}">
                <a16:creationId xmlns:a16="http://schemas.microsoft.com/office/drawing/2014/main" id="{E47EA4AA-3D40-FFDA-1ECD-C13F24A3ACDE}"/>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 name="CuadroTexto 1">
            <a:extLst>
              <a:ext uri="{FF2B5EF4-FFF2-40B4-BE49-F238E27FC236}">
                <a16:creationId xmlns:a16="http://schemas.microsoft.com/office/drawing/2014/main" id="{1BC93CFD-17EE-715F-1FEB-F83CE1ABF3EA}"/>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sp>
        <p:nvSpPr>
          <p:cNvPr id="3" name="Rectángulo 2">
            <a:extLst>
              <a:ext uri="{FF2B5EF4-FFF2-40B4-BE49-F238E27FC236}">
                <a16:creationId xmlns:a16="http://schemas.microsoft.com/office/drawing/2014/main" id="{8887898E-1408-34B5-0A00-F6E9C3C722AF}"/>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10" name="Conector recto 9">
            <a:extLst>
              <a:ext uri="{FF2B5EF4-FFF2-40B4-BE49-F238E27FC236}">
                <a16:creationId xmlns:a16="http://schemas.microsoft.com/office/drawing/2014/main" id="{32FC8EB4-AAEB-B191-C50B-F829DB9902F2}"/>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12" name="CuadroTexto 11">
            <a:extLst>
              <a:ext uri="{FF2B5EF4-FFF2-40B4-BE49-F238E27FC236}">
                <a16:creationId xmlns:a16="http://schemas.microsoft.com/office/drawing/2014/main" id="{862514C2-413F-DAA2-F734-192B48FCDD27}"/>
              </a:ext>
            </a:extLst>
          </p:cNvPr>
          <p:cNvSpPr txBox="1"/>
          <p:nvPr/>
        </p:nvSpPr>
        <p:spPr>
          <a:xfrm>
            <a:off x="1746395" y="2279254"/>
            <a:ext cx="9176084" cy="2492990"/>
          </a:xfrm>
          <a:prstGeom prst="rect">
            <a:avLst/>
          </a:prstGeom>
          <a:noFill/>
        </p:spPr>
        <p:txBody>
          <a:bodyPr wrap="square">
            <a:spAutoFit/>
          </a:bodyPr>
          <a:lstStyle/>
          <a:p>
            <a:pPr algn="just">
              <a:buNone/>
            </a:pPr>
            <a:r>
              <a:rPr lang="es-CO" sz="2000" b="1">
                <a:solidFill>
                  <a:srgbClr val="002060"/>
                </a:solidFill>
                <a:effectLst/>
                <a:latin typeface="Arial" panose="020B0604020202020204" pitchFamily="34" charset="0"/>
                <a:ea typeface="Times New Roman" panose="02020603050405020304" pitchFamily="18" charset="0"/>
              </a:rPr>
              <a:t>PRINCIPALES RESULTADOS ALCANZADOS EN 2025</a:t>
            </a:r>
            <a:endParaRPr lang="es-CO" sz="2000">
              <a:solidFill>
                <a:srgbClr val="002060"/>
              </a:solidFill>
              <a:effectLst/>
              <a:latin typeface="Times New Roman" panose="02020603050405020304" pitchFamily="18" charset="0"/>
              <a:ea typeface="Times New Roman" panose="02020603050405020304" pitchFamily="18" charset="0"/>
            </a:endParaRPr>
          </a:p>
          <a:p>
            <a:pPr algn="just">
              <a:buNone/>
            </a:pPr>
            <a:r>
              <a:rPr lang="es-CO" sz="1800" b="1">
                <a:effectLst/>
                <a:latin typeface="Arial" panose="020B0604020202020204" pitchFamily="34" charset="0"/>
                <a:ea typeface="Times New Roman" panose="02020603050405020304" pitchFamily="18" charset="0"/>
              </a:rPr>
              <a:t> </a:t>
            </a:r>
            <a:endParaRPr lang="es-CO" sz="1800">
              <a:effectLst/>
              <a:latin typeface="Times New Roman" panose="02020603050405020304" pitchFamily="18" charset="0"/>
              <a:ea typeface="Times New Roman" panose="02020603050405020304" pitchFamily="18" charset="0"/>
            </a:endParaRPr>
          </a:p>
          <a:p>
            <a:pPr marL="342900" lvl="0" indent="-342900" algn="just">
              <a:buFont typeface="Wingdings" panose="05000000000000000000" pitchFamily="2" charset="2"/>
              <a:buChar char=""/>
            </a:pPr>
            <a:r>
              <a:rPr lang="es-CO" sz="2000">
                <a:effectLst/>
                <a:latin typeface="Arial" panose="020B0604020202020204" pitchFamily="34" charset="0"/>
                <a:ea typeface="Times New Roman" panose="02020603050405020304" pitchFamily="18" charset="0"/>
              </a:rPr>
              <a:t>Ampliación de la capacidad instalada mediante arrendamiento de sede alterna y archivo central,</a:t>
            </a:r>
            <a:endParaRPr lang="es-CO" sz="2000">
              <a:effectLst/>
              <a:latin typeface="Times New Roman" panose="02020603050405020304" pitchFamily="18" charset="0"/>
              <a:ea typeface="Times New Roman" panose="02020603050405020304" pitchFamily="18" charset="0"/>
            </a:endParaRPr>
          </a:p>
          <a:p>
            <a:pPr marL="342900" lvl="0" indent="-342900" algn="just">
              <a:buFont typeface="Wingdings" panose="05000000000000000000" pitchFamily="2" charset="2"/>
              <a:buChar char=""/>
            </a:pPr>
            <a:r>
              <a:rPr lang="es-CO" sz="2000">
                <a:effectLst/>
                <a:latin typeface="Arial" panose="020B0604020202020204" pitchFamily="34" charset="0"/>
                <a:ea typeface="Times New Roman" panose="02020603050405020304" pitchFamily="18" charset="0"/>
              </a:rPr>
              <a:t>No materialización de riesgos definidos en las matrices.</a:t>
            </a:r>
            <a:endParaRPr lang="es-CO" sz="2000">
              <a:effectLst/>
              <a:latin typeface="Times New Roman" panose="02020603050405020304" pitchFamily="18" charset="0"/>
              <a:ea typeface="Times New Roman" panose="02020603050405020304" pitchFamily="18" charset="0"/>
            </a:endParaRPr>
          </a:p>
          <a:p>
            <a:pPr marL="342900" lvl="0" indent="-342900" algn="just">
              <a:buFont typeface="Wingdings" panose="05000000000000000000" pitchFamily="2" charset="2"/>
              <a:buChar char=""/>
            </a:pPr>
            <a:r>
              <a:rPr lang="es-CO" sz="2000">
                <a:effectLst/>
                <a:latin typeface="Arial" panose="020B0604020202020204" pitchFamily="34" charset="0"/>
                <a:ea typeface="Times New Roman" panose="02020603050405020304" pitchFamily="18" charset="0"/>
              </a:rPr>
              <a:t>Ejecución presupuestal con ahorros de recursos.</a:t>
            </a:r>
          </a:p>
          <a:p>
            <a:pPr marL="342900" lvl="0" indent="-342900" algn="just">
              <a:buFont typeface="Wingdings" panose="05000000000000000000" pitchFamily="2" charset="2"/>
              <a:buChar char=""/>
            </a:pPr>
            <a:r>
              <a:rPr lang="es-CO" sz="2000">
                <a:effectLst/>
                <a:latin typeface="Arial" panose="020B0604020202020204" pitchFamily="34" charset="0"/>
                <a:ea typeface="Times New Roman" panose="02020603050405020304" pitchFamily="18" charset="0"/>
              </a:rPr>
              <a:t>Cumplimiento del </a:t>
            </a:r>
            <a:r>
              <a:rPr lang="es-CO" sz="2000">
                <a:latin typeface="Arial" panose="020B0604020202020204" pitchFamily="34" charset="0"/>
                <a:ea typeface="Times New Roman" panose="02020603050405020304" pitchFamily="18" charset="0"/>
              </a:rPr>
              <a:t>PAA</a:t>
            </a:r>
            <a:endParaRPr lang="es-CO" sz="2000">
              <a:effectLst/>
              <a:latin typeface="Times New Roman" panose="02020603050405020304" pitchFamily="18" charset="0"/>
              <a:ea typeface="Times New Roman" panose="02020603050405020304" pitchFamily="18" charset="0"/>
            </a:endParaRPr>
          </a:p>
          <a:p>
            <a:pPr algn="just"/>
            <a:r>
              <a:rPr lang="es-CO" sz="1800" b="1">
                <a:effectLst/>
                <a:latin typeface="Arial" panose="020B0604020202020204" pitchFamily="34" charset="0"/>
                <a:ea typeface="Times New Roman" panose="02020603050405020304" pitchFamily="18" charset="0"/>
              </a:rPr>
              <a:t> </a:t>
            </a:r>
            <a:endParaRPr lang="es-CO" sz="1800">
              <a:effectLst/>
              <a:latin typeface="Times New Roman" panose="02020603050405020304" pitchFamily="18" charset="0"/>
              <a:ea typeface="Times New Roman" panose="02020603050405020304" pitchFamily="18" charset="0"/>
            </a:endParaRPr>
          </a:p>
        </p:txBody>
      </p:sp>
      <p:sp>
        <p:nvSpPr>
          <p:cNvPr id="13" name="CuadroTexto 12">
            <a:extLst>
              <a:ext uri="{FF2B5EF4-FFF2-40B4-BE49-F238E27FC236}">
                <a16:creationId xmlns:a16="http://schemas.microsoft.com/office/drawing/2014/main" id="{C36188DA-44A3-BB2C-9581-D489D8A90E21}"/>
              </a:ext>
            </a:extLst>
          </p:cNvPr>
          <p:cNvSpPr txBox="1"/>
          <p:nvPr/>
        </p:nvSpPr>
        <p:spPr>
          <a:xfrm>
            <a:off x="1790118" y="4729506"/>
            <a:ext cx="7899573" cy="713722"/>
          </a:xfrm>
          <a:prstGeom prst="rect">
            <a:avLst/>
          </a:prstGeom>
          <a:noFill/>
        </p:spPr>
        <p:txBody>
          <a:bodyPr wrap="square">
            <a:spAutoFit/>
          </a:bodyPr>
          <a:lstStyle/>
          <a:p>
            <a:pPr lvl="0">
              <a:lnSpc>
                <a:spcPct val="115000"/>
              </a:lnSpc>
              <a:spcAft>
                <a:spcPts val="800"/>
              </a:spcAft>
            </a:pPr>
            <a:r>
              <a:rPr lang="es-CO" sz="1800" b="1" kern="100">
                <a:effectLst/>
                <a:latin typeface="Aptos" panose="020B0004020202020204" pitchFamily="34" charset="0"/>
                <a:ea typeface="Aptos" panose="020B0004020202020204" pitchFamily="34" charset="0"/>
                <a:cs typeface="Times New Roman" panose="02020603050405020304" pitchFamily="18" charset="0"/>
              </a:rPr>
              <a:t>Me comprometo a actuar con honestidad en todas mis actuaciones, privilegiando siempre el interés general sobre cualquier interés particular.</a:t>
            </a:r>
            <a:endParaRPr lang="es-CO" sz="1800" kern="10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4594571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9370098-0DA3-4AA1-A8B7-68796DF5329F}"/>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88A59C76-15C7-44FC-83C5-C4716FBA7318}"/>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38C57BB9-BF33-35A5-1952-CEE1FB94A7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660" y="191055"/>
            <a:ext cx="1565263" cy="1565263"/>
          </a:xfrm>
          <a:prstGeom prst="rect">
            <a:avLst/>
          </a:prstGeom>
        </p:spPr>
      </p:pic>
      <p:pic>
        <p:nvPicPr>
          <p:cNvPr id="9" name="Imagen 8" descr="Logotipo&#10;&#10;Descripción generada automáticamente">
            <a:extLst>
              <a:ext uri="{FF2B5EF4-FFF2-40B4-BE49-F238E27FC236}">
                <a16:creationId xmlns:a16="http://schemas.microsoft.com/office/drawing/2014/main" id="{7AE83EED-B8C0-1B38-9D72-686FC20DD7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9691" y="206476"/>
            <a:ext cx="2135834" cy="2096035"/>
          </a:xfrm>
          <a:prstGeom prst="rect">
            <a:avLst/>
          </a:prstGeom>
        </p:spPr>
      </p:pic>
      <p:cxnSp>
        <p:nvCxnSpPr>
          <p:cNvPr id="11" name="Conector recto 10">
            <a:extLst>
              <a:ext uri="{FF2B5EF4-FFF2-40B4-BE49-F238E27FC236}">
                <a16:creationId xmlns:a16="http://schemas.microsoft.com/office/drawing/2014/main" id="{E47EA4AA-3D40-FFDA-1ECD-C13F24A3ACDE}"/>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 name="CuadroTexto 1">
            <a:extLst>
              <a:ext uri="{FF2B5EF4-FFF2-40B4-BE49-F238E27FC236}">
                <a16:creationId xmlns:a16="http://schemas.microsoft.com/office/drawing/2014/main" id="{528B8111-56E3-AE4A-2067-D2E4497185DD}"/>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sp>
        <p:nvSpPr>
          <p:cNvPr id="3" name="Rectángulo 2">
            <a:extLst>
              <a:ext uri="{FF2B5EF4-FFF2-40B4-BE49-F238E27FC236}">
                <a16:creationId xmlns:a16="http://schemas.microsoft.com/office/drawing/2014/main" id="{0E36A6E0-0DEA-E20E-7FCA-74E22A8FD197}"/>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10" name="Conector recto 9">
            <a:extLst>
              <a:ext uri="{FF2B5EF4-FFF2-40B4-BE49-F238E27FC236}">
                <a16:creationId xmlns:a16="http://schemas.microsoft.com/office/drawing/2014/main" id="{B31CB202-D8BC-AF12-9D82-20536B427F8D}"/>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12" name="CuadroTexto 11">
            <a:extLst>
              <a:ext uri="{FF2B5EF4-FFF2-40B4-BE49-F238E27FC236}">
                <a16:creationId xmlns:a16="http://schemas.microsoft.com/office/drawing/2014/main" id="{75FCB1B8-DB24-BF1C-9796-665929DBAC66}"/>
              </a:ext>
            </a:extLst>
          </p:cNvPr>
          <p:cNvSpPr txBox="1"/>
          <p:nvPr/>
        </p:nvSpPr>
        <p:spPr>
          <a:xfrm>
            <a:off x="1507958" y="2154937"/>
            <a:ext cx="9176084" cy="4093428"/>
          </a:xfrm>
          <a:prstGeom prst="rect">
            <a:avLst/>
          </a:prstGeom>
          <a:noFill/>
        </p:spPr>
        <p:txBody>
          <a:bodyPr wrap="square">
            <a:spAutoFit/>
          </a:bodyPr>
          <a:lstStyle/>
          <a:p>
            <a:pPr algn="just">
              <a:buNone/>
            </a:pPr>
            <a:r>
              <a:rPr lang="es-CO" sz="2000" b="1">
                <a:solidFill>
                  <a:srgbClr val="002060"/>
                </a:solidFill>
                <a:effectLst/>
                <a:latin typeface="Arial" panose="020B0604020202020204" pitchFamily="34" charset="0"/>
                <a:ea typeface="Times New Roman" panose="02020603050405020304" pitchFamily="18" charset="0"/>
              </a:rPr>
              <a:t>ASUNTOS PENDIENTES DE LA GESTION 2025</a:t>
            </a:r>
          </a:p>
          <a:p>
            <a:pPr algn="just">
              <a:buNone/>
            </a:pPr>
            <a:endParaRPr lang="es-CO" sz="2000" b="1">
              <a:solidFill>
                <a:srgbClr val="002060"/>
              </a:solidFill>
              <a:latin typeface="Arial" panose="020B0604020202020204" pitchFamily="34" charset="0"/>
              <a:ea typeface="Times New Roman" panose="02020603050405020304" pitchFamily="18" charset="0"/>
            </a:endParaRPr>
          </a:p>
          <a:p>
            <a:pPr marL="342900" lvl="0" indent="-342900" algn="just">
              <a:buFont typeface="Symbol" panose="05050102010706020507" pitchFamily="18" charset="2"/>
              <a:buChar char=""/>
            </a:pPr>
            <a:r>
              <a:rPr lang="es-CO" sz="2000">
                <a:effectLst/>
                <a:latin typeface="Arial" panose="020B0604020202020204" pitchFamily="34" charset="0"/>
                <a:ea typeface="Times New Roman" panose="02020603050405020304" pitchFamily="18" charset="0"/>
              </a:rPr>
              <a:t>Baja de inventario vehículo en desuso para chatarrización </a:t>
            </a:r>
          </a:p>
          <a:p>
            <a:pPr marL="342900" lvl="0" indent="-342900" algn="just">
              <a:buFont typeface="Symbol" panose="05050102010706020507" pitchFamily="18" charset="2"/>
              <a:buChar char=""/>
            </a:pPr>
            <a:r>
              <a:rPr lang="es-CO" sz="2000">
                <a:latin typeface="Arial" panose="020B0604020202020204" pitchFamily="34" charset="0"/>
                <a:ea typeface="Times New Roman" panose="02020603050405020304" pitchFamily="18" charset="0"/>
              </a:rPr>
              <a:t>Desguace </a:t>
            </a:r>
            <a:r>
              <a:rPr lang="es-CO" sz="2000">
                <a:effectLst/>
                <a:latin typeface="Arial" panose="020B0604020202020204" pitchFamily="34" charset="0"/>
                <a:ea typeface="Times New Roman" panose="02020603050405020304" pitchFamily="18" charset="0"/>
              </a:rPr>
              <a:t> motonave PILAR.</a:t>
            </a:r>
          </a:p>
          <a:p>
            <a:pPr marL="342900" lvl="0" indent="-342900" algn="just">
              <a:buFont typeface="Symbol" panose="05050102010706020507" pitchFamily="18" charset="2"/>
              <a:buChar char=""/>
            </a:pPr>
            <a:r>
              <a:rPr lang="es-CO" sz="2000">
                <a:effectLst/>
                <a:latin typeface="Arial" panose="020B0604020202020204" pitchFamily="34" charset="0"/>
                <a:ea typeface="Times New Roman" panose="02020603050405020304" pitchFamily="18" charset="0"/>
              </a:rPr>
              <a:t>Reorganización del Archivo Central.</a:t>
            </a:r>
          </a:p>
          <a:p>
            <a:pPr marL="342900" indent="-342900" algn="just">
              <a:buFont typeface="Symbol" panose="05050102010706020507" pitchFamily="18" charset="2"/>
              <a:buChar char=""/>
            </a:pPr>
            <a:r>
              <a:rPr lang="es-CO" sz="2000">
                <a:effectLst/>
                <a:latin typeface="Arial" panose="020B0604020202020204" pitchFamily="34" charset="0"/>
                <a:ea typeface="Times New Roman" panose="02020603050405020304" pitchFamily="18" charset="0"/>
              </a:rPr>
              <a:t>Implementación de gestión documental electrónica e híbrida a nivel de todos los procesos de la seccional.</a:t>
            </a:r>
          </a:p>
          <a:p>
            <a:pPr marL="342900" indent="-342900" algn="just">
              <a:buFont typeface="Symbol" panose="05050102010706020507" pitchFamily="18" charset="2"/>
              <a:buChar char=""/>
            </a:pPr>
            <a:r>
              <a:rPr lang="es-MX" sz="2000">
                <a:latin typeface="Arial" panose="020B0604020202020204" pitchFamily="34" charset="0"/>
                <a:cs typeface="Arial" panose="020B0604020202020204" pitchFamily="34" charset="0"/>
              </a:rPr>
              <a:t>Gestión del </a:t>
            </a:r>
            <a:r>
              <a:rPr lang="es-MX" sz="2400" b="1">
                <a:latin typeface="Arial" panose="020B0604020202020204" pitchFamily="34" charset="0"/>
                <a:cs typeface="Arial" panose="020B0604020202020204" pitchFamily="34" charset="0"/>
              </a:rPr>
              <a:t>128,11%</a:t>
            </a:r>
            <a:r>
              <a:rPr lang="es-MX" sz="2000">
                <a:latin typeface="Arial" panose="020B0604020202020204" pitchFamily="34" charset="0"/>
                <a:cs typeface="Arial" panose="020B0604020202020204" pitchFamily="34" charset="0"/>
              </a:rPr>
              <a:t> (meta del año) de las mercancías ADA en existencias acumuladas por valor de $5.493 millones</a:t>
            </a:r>
            <a:endParaRPr lang="es-CO" sz="2000">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pPr>
            <a:endParaRPr lang="es-CO" sz="2000">
              <a:effectLst/>
              <a:latin typeface="Times New Roman" panose="02020603050405020304" pitchFamily="18" charset="0"/>
              <a:ea typeface="Times New Roman" panose="02020603050405020304" pitchFamily="18" charset="0"/>
            </a:endParaRPr>
          </a:p>
          <a:p>
            <a:pPr algn="just">
              <a:buNone/>
            </a:pPr>
            <a:endParaRPr lang="es-CO" sz="2000">
              <a:solidFill>
                <a:srgbClr val="002060"/>
              </a:solidFill>
              <a:effectLst/>
              <a:latin typeface="Times New Roman" panose="02020603050405020304" pitchFamily="18" charset="0"/>
              <a:ea typeface="Times New Roman" panose="02020603050405020304" pitchFamily="18" charset="0"/>
            </a:endParaRPr>
          </a:p>
          <a:p>
            <a:pPr algn="just">
              <a:buNone/>
            </a:pPr>
            <a:r>
              <a:rPr lang="es-CO" sz="1800" b="1">
                <a:effectLst/>
                <a:latin typeface="Arial" panose="020B0604020202020204" pitchFamily="34" charset="0"/>
                <a:ea typeface="Times New Roman" panose="02020603050405020304" pitchFamily="18" charset="0"/>
              </a:rPr>
              <a:t> </a:t>
            </a:r>
            <a:endParaRPr lang="es-CO" sz="1800">
              <a:effectLst/>
              <a:latin typeface="Times New Roman" panose="02020603050405020304" pitchFamily="18" charset="0"/>
              <a:ea typeface="Times New Roman" panose="02020603050405020304" pitchFamily="18" charset="0"/>
            </a:endParaRPr>
          </a:p>
          <a:p>
            <a:pPr algn="just"/>
            <a:r>
              <a:rPr lang="es-CO" sz="1800" b="1">
                <a:effectLst/>
                <a:latin typeface="Arial" panose="020B0604020202020204" pitchFamily="34" charset="0"/>
                <a:ea typeface="Times New Roman" panose="02020603050405020304" pitchFamily="18" charset="0"/>
              </a:rPr>
              <a:t> </a:t>
            </a:r>
            <a:endParaRPr lang="es-CO" sz="18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8885492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9370098-0DA3-4AA1-A8B7-68796DF5329F}"/>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88A59C76-15C7-44FC-83C5-C4716FBA7318}"/>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38C57BB9-BF33-35A5-1952-CEE1FB94A7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660" y="191055"/>
            <a:ext cx="1565263" cy="1565263"/>
          </a:xfrm>
          <a:prstGeom prst="rect">
            <a:avLst/>
          </a:prstGeom>
        </p:spPr>
      </p:pic>
      <p:pic>
        <p:nvPicPr>
          <p:cNvPr id="9" name="Imagen 8" descr="Logotipo&#10;&#10;Descripción generada automáticamente">
            <a:extLst>
              <a:ext uri="{FF2B5EF4-FFF2-40B4-BE49-F238E27FC236}">
                <a16:creationId xmlns:a16="http://schemas.microsoft.com/office/drawing/2014/main" id="{7AE83EED-B8C0-1B38-9D72-686FC20DD7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9691" y="206476"/>
            <a:ext cx="2135834" cy="2096035"/>
          </a:xfrm>
          <a:prstGeom prst="rect">
            <a:avLst/>
          </a:prstGeom>
        </p:spPr>
      </p:pic>
      <p:cxnSp>
        <p:nvCxnSpPr>
          <p:cNvPr id="11" name="Conector recto 10">
            <a:extLst>
              <a:ext uri="{FF2B5EF4-FFF2-40B4-BE49-F238E27FC236}">
                <a16:creationId xmlns:a16="http://schemas.microsoft.com/office/drawing/2014/main" id="{E47EA4AA-3D40-FFDA-1ECD-C13F24A3ACDE}"/>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 name="CuadroTexto 1">
            <a:extLst>
              <a:ext uri="{FF2B5EF4-FFF2-40B4-BE49-F238E27FC236}">
                <a16:creationId xmlns:a16="http://schemas.microsoft.com/office/drawing/2014/main" id="{8D8DA471-B341-08CE-8056-5570D89AFD84}"/>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sp>
        <p:nvSpPr>
          <p:cNvPr id="3" name="Rectángulo 2">
            <a:extLst>
              <a:ext uri="{FF2B5EF4-FFF2-40B4-BE49-F238E27FC236}">
                <a16:creationId xmlns:a16="http://schemas.microsoft.com/office/drawing/2014/main" id="{43532AAF-2733-AA33-819B-50103FCB9285}"/>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10" name="Conector recto 9">
            <a:extLst>
              <a:ext uri="{FF2B5EF4-FFF2-40B4-BE49-F238E27FC236}">
                <a16:creationId xmlns:a16="http://schemas.microsoft.com/office/drawing/2014/main" id="{1AA8F0A7-E9BD-E3AE-98C3-FC7CB3E42420}"/>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graphicFrame>
        <p:nvGraphicFramePr>
          <p:cNvPr id="12" name="Tabla 11">
            <a:extLst>
              <a:ext uri="{FF2B5EF4-FFF2-40B4-BE49-F238E27FC236}">
                <a16:creationId xmlns:a16="http://schemas.microsoft.com/office/drawing/2014/main" id="{DC617001-BEB6-7E0A-737A-17B7730197DC}"/>
              </a:ext>
            </a:extLst>
          </p:cNvPr>
          <p:cNvGraphicFramePr>
            <a:graphicFrameLocks noGrp="1"/>
          </p:cNvGraphicFramePr>
          <p:nvPr>
            <p:extLst>
              <p:ext uri="{D42A27DB-BD31-4B8C-83A1-F6EECF244321}">
                <p14:modId xmlns:p14="http://schemas.microsoft.com/office/powerpoint/2010/main" val="598378144"/>
              </p:ext>
            </p:extLst>
          </p:nvPr>
        </p:nvGraphicFramePr>
        <p:xfrm>
          <a:off x="1417227" y="2273321"/>
          <a:ext cx="8272464" cy="3903047"/>
        </p:xfrm>
        <a:graphic>
          <a:graphicData uri="http://schemas.openxmlformats.org/drawingml/2006/table">
            <a:tbl>
              <a:tblPr firstRow="1" firstCol="1" bandRow="1">
                <a:tableStyleId>{5C22544A-7EE6-4342-B048-85BDC9FD1C3A}</a:tableStyleId>
              </a:tblPr>
              <a:tblGrid>
                <a:gridCol w="971920">
                  <a:extLst>
                    <a:ext uri="{9D8B030D-6E8A-4147-A177-3AD203B41FA5}">
                      <a16:colId xmlns:a16="http://schemas.microsoft.com/office/drawing/2014/main" val="2993143882"/>
                    </a:ext>
                  </a:extLst>
                </a:gridCol>
                <a:gridCol w="2209584">
                  <a:extLst>
                    <a:ext uri="{9D8B030D-6E8A-4147-A177-3AD203B41FA5}">
                      <a16:colId xmlns:a16="http://schemas.microsoft.com/office/drawing/2014/main" val="4264477674"/>
                    </a:ext>
                  </a:extLst>
                </a:gridCol>
                <a:gridCol w="1982864">
                  <a:extLst>
                    <a:ext uri="{9D8B030D-6E8A-4147-A177-3AD203B41FA5}">
                      <a16:colId xmlns:a16="http://schemas.microsoft.com/office/drawing/2014/main" val="2041333354"/>
                    </a:ext>
                  </a:extLst>
                </a:gridCol>
                <a:gridCol w="1731056">
                  <a:extLst>
                    <a:ext uri="{9D8B030D-6E8A-4147-A177-3AD203B41FA5}">
                      <a16:colId xmlns:a16="http://schemas.microsoft.com/office/drawing/2014/main" val="2664749886"/>
                    </a:ext>
                  </a:extLst>
                </a:gridCol>
                <a:gridCol w="1377040">
                  <a:extLst>
                    <a:ext uri="{9D8B030D-6E8A-4147-A177-3AD203B41FA5}">
                      <a16:colId xmlns:a16="http://schemas.microsoft.com/office/drawing/2014/main" val="2638984814"/>
                    </a:ext>
                  </a:extLst>
                </a:gridCol>
              </a:tblGrid>
              <a:tr h="598172">
                <a:tc>
                  <a:txBody>
                    <a:bodyPr/>
                    <a:lstStyle/>
                    <a:p>
                      <a:pPr algn="ctr">
                        <a:buNone/>
                      </a:pPr>
                      <a:r>
                        <a:rPr lang="es-CO" sz="1800">
                          <a:effectLst/>
                        </a:rPr>
                        <a:t>RUBRO</a:t>
                      </a:r>
                      <a:endParaRPr lang="es-CO" sz="18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buNone/>
                      </a:pPr>
                      <a:r>
                        <a:rPr lang="es-CO" sz="1800">
                          <a:effectLst/>
                        </a:rPr>
                        <a:t>DESCRIPCIÓN</a:t>
                      </a:r>
                      <a:endParaRPr lang="es-CO" sz="18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buNone/>
                      </a:pPr>
                      <a:r>
                        <a:rPr lang="es-CO" sz="1800">
                          <a:effectLst/>
                        </a:rPr>
                        <a:t>APROPIACION VIGENTE</a:t>
                      </a:r>
                      <a:endParaRPr lang="es-CO" sz="18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buNone/>
                      </a:pPr>
                      <a:r>
                        <a:rPr lang="es-CO" sz="1800">
                          <a:effectLst/>
                        </a:rPr>
                        <a:t>COMPROMISO</a:t>
                      </a:r>
                      <a:endParaRPr lang="es-CO" sz="18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buNone/>
                      </a:pPr>
                      <a:r>
                        <a:rPr lang="es-CO" sz="1800">
                          <a:effectLst/>
                        </a:rPr>
                        <a:t>% EJECUCIÓN</a:t>
                      </a:r>
                      <a:endParaRPr lang="es-CO" sz="1800">
                        <a:effectLst/>
                        <a:latin typeface="Times New Roman" panose="02020603050405020304" pitchFamily="18" charset="0"/>
                        <a:ea typeface="Times New Roman" panose="02020603050405020304" pitchFamily="18" charset="0"/>
                      </a:endParaRPr>
                    </a:p>
                  </a:txBody>
                  <a:tcPr marL="44450" marR="44450" marT="0" marB="0" anchor="ctr"/>
                </a:tc>
                <a:extLst>
                  <a:ext uri="{0D108BD9-81ED-4DB2-BD59-A6C34878D82A}">
                    <a16:rowId xmlns:a16="http://schemas.microsoft.com/office/drawing/2014/main" val="4289607324"/>
                  </a:ext>
                </a:extLst>
              </a:tr>
              <a:tr h="718330">
                <a:tc>
                  <a:txBody>
                    <a:bodyPr/>
                    <a:lstStyle/>
                    <a:p>
                      <a:pPr>
                        <a:buNone/>
                      </a:pPr>
                      <a:r>
                        <a:rPr lang="es-CO" sz="1800">
                          <a:effectLst/>
                        </a:rPr>
                        <a:t>A-02</a:t>
                      </a:r>
                      <a:endParaRPr lang="es-CO" sz="18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buNone/>
                      </a:pPr>
                      <a:r>
                        <a:rPr lang="es-CO" sz="1800">
                          <a:effectLst/>
                        </a:rPr>
                        <a:t>ADQUISICIÓN DE BIENES Y SERVICIOS</a:t>
                      </a:r>
                      <a:endParaRPr lang="es-CO" sz="18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buNone/>
                      </a:pPr>
                      <a:endParaRPr lang="es-CO" sz="1800">
                        <a:effectLst/>
                      </a:endParaRPr>
                    </a:p>
                    <a:p>
                      <a:pPr algn="ctr">
                        <a:buNone/>
                      </a:pPr>
                      <a:r>
                        <a:rPr lang="es-CO" sz="1800">
                          <a:effectLst/>
                        </a:rPr>
                        <a:t>2.323.746.700,55</a:t>
                      </a:r>
                      <a:endParaRPr lang="es-CO" sz="18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buNone/>
                      </a:pPr>
                      <a:endParaRPr lang="es-CO" sz="1800">
                        <a:effectLst/>
                      </a:endParaRPr>
                    </a:p>
                    <a:p>
                      <a:pPr algn="ctr">
                        <a:buNone/>
                      </a:pPr>
                      <a:r>
                        <a:rPr lang="es-CO" sz="1800">
                          <a:effectLst/>
                        </a:rPr>
                        <a:t>2.245.853.391,75</a:t>
                      </a:r>
                    </a:p>
                    <a:p>
                      <a:pPr algn="ctr">
                        <a:buNone/>
                      </a:pPr>
                      <a:r>
                        <a:rPr lang="es-CO" sz="1800">
                          <a:effectLst/>
                        </a:rPr>
                        <a:t> </a:t>
                      </a:r>
                      <a:endParaRPr lang="es-CO" sz="18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buNone/>
                      </a:pPr>
                      <a:endParaRPr lang="es-CO" sz="1800">
                        <a:effectLst/>
                      </a:endParaRPr>
                    </a:p>
                    <a:p>
                      <a:pPr algn="ctr">
                        <a:buNone/>
                      </a:pPr>
                      <a:r>
                        <a:rPr lang="es-CO" sz="1800">
                          <a:effectLst/>
                        </a:rPr>
                        <a:t>97%</a:t>
                      </a:r>
                      <a:endParaRPr lang="es-CO" sz="1800">
                        <a:effectLst/>
                        <a:latin typeface="Times New Roman" panose="02020603050405020304" pitchFamily="18" charset="0"/>
                        <a:ea typeface="Times New Roman" panose="02020603050405020304" pitchFamily="18" charset="0"/>
                      </a:endParaRPr>
                    </a:p>
                  </a:txBody>
                  <a:tcPr marL="44450" marR="44450" marT="0" marB="0"/>
                </a:tc>
                <a:extLst>
                  <a:ext uri="{0D108BD9-81ED-4DB2-BD59-A6C34878D82A}">
                    <a16:rowId xmlns:a16="http://schemas.microsoft.com/office/drawing/2014/main" val="2829837854"/>
                  </a:ext>
                </a:extLst>
              </a:tr>
              <a:tr h="288313">
                <a:tc>
                  <a:txBody>
                    <a:bodyPr/>
                    <a:lstStyle/>
                    <a:p>
                      <a:pPr>
                        <a:buNone/>
                      </a:pPr>
                      <a:r>
                        <a:rPr lang="es-CO" sz="1800">
                          <a:effectLst/>
                        </a:rPr>
                        <a:t>A-08-01</a:t>
                      </a:r>
                      <a:endParaRPr lang="es-CO" sz="18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buNone/>
                      </a:pPr>
                      <a:r>
                        <a:rPr lang="es-CO" sz="1800">
                          <a:effectLst/>
                        </a:rPr>
                        <a:t>IMPUESTOS</a:t>
                      </a:r>
                      <a:endParaRPr lang="es-CO" sz="18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buNone/>
                      </a:pPr>
                      <a:r>
                        <a:rPr lang="es-CO" sz="1800">
                          <a:effectLst/>
                        </a:rPr>
                        <a:t>42.567.436,00</a:t>
                      </a:r>
                      <a:endParaRPr lang="es-CO" sz="18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buNone/>
                      </a:pPr>
                      <a:r>
                        <a:rPr lang="es-CO" sz="1800">
                          <a:effectLst/>
                        </a:rPr>
                        <a:t>42.567.436,00</a:t>
                      </a:r>
                      <a:endParaRPr lang="es-CO" sz="18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buNone/>
                      </a:pPr>
                      <a:r>
                        <a:rPr lang="es-CO" sz="1800">
                          <a:effectLst/>
                        </a:rPr>
                        <a:t>100%</a:t>
                      </a:r>
                      <a:endParaRPr lang="es-CO" sz="1800">
                        <a:effectLst/>
                        <a:latin typeface="Times New Roman" panose="02020603050405020304" pitchFamily="18" charset="0"/>
                        <a:ea typeface="Times New Roman" panose="02020603050405020304" pitchFamily="18" charset="0"/>
                      </a:endParaRPr>
                    </a:p>
                  </a:txBody>
                  <a:tcPr marL="44450" marR="44450" marT="0" marB="0"/>
                </a:tc>
                <a:extLst>
                  <a:ext uri="{0D108BD9-81ED-4DB2-BD59-A6C34878D82A}">
                    <a16:rowId xmlns:a16="http://schemas.microsoft.com/office/drawing/2014/main" val="1999060097"/>
                  </a:ext>
                </a:extLst>
              </a:tr>
              <a:tr h="708945">
                <a:tc>
                  <a:txBody>
                    <a:bodyPr/>
                    <a:lstStyle/>
                    <a:p>
                      <a:pPr>
                        <a:buNone/>
                      </a:pPr>
                      <a:r>
                        <a:rPr lang="es-CO" sz="1800">
                          <a:effectLst/>
                        </a:rPr>
                        <a:t>A-08-03</a:t>
                      </a:r>
                      <a:endParaRPr lang="es-CO" sz="18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buNone/>
                      </a:pPr>
                      <a:r>
                        <a:rPr lang="es-CO" sz="1800">
                          <a:effectLst/>
                        </a:rPr>
                        <a:t>TASAS Y DERECHOS ADMINISTRATIVOS</a:t>
                      </a:r>
                      <a:endParaRPr lang="es-CO" sz="18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buNone/>
                      </a:pPr>
                      <a:endParaRPr lang="es-CO" sz="1800">
                        <a:effectLst/>
                      </a:endParaRPr>
                    </a:p>
                    <a:p>
                      <a:pPr algn="ctr">
                        <a:buNone/>
                      </a:pPr>
                      <a:r>
                        <a:rPr lang="es-CO" sz="1800">
                          <a:effectLst/>
                        </a:rPr>
                        <a:t>1.437.700,00</a:t>
                      </a:r>
                      <a:endParaRPr lang="es-CO" sz="18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buNone/>
                      </a:pPr>
                      <a:endParaRPr lang="es-CO" sz="1800">
                        <a:effectLst/>
                      </a:endParaRPr>
                    </a:p>
                    <a:p>
                      <a:pPr algn="ctr">
                        <a:buNone/>
                      </a:pPr>
                      <a:r>
                        <a:rPr lang="es-CO" sz="1800">
                          <a:effectLst/>
                        </a:rPr>
                        <a:t>1.437.700,00</a:t>
                      </a:r>
                      <a:endParaRPr lang="es-CO" sz="18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buNone/>
                      </a:pPr>
                      <a:endParaRPr lang="es-CO" sz="1800">
                        <a:effectLst/>
                      </a:endParaRPr>
                    </a:p>
                    <a:p>
                      <a:pPr algn="ctr">
                        <a:buNone/>
                      </a:pPr>
                      <a:r>
                        <a:rPr lang="es-CO" sz="1800">
                          <a:effectLst/>
                        </a:rPr>
                        <a:t>100%</a:t>
                      </a:r>
                      <a:endParaRPr lang="es-CO" sz="1800">
                        <a:effectLst/>
                        <a:latin typeface="Times New Roman" panose="02020603050405020304" pitchFamily="18" charset="0"/>
                        <a:ea typeface="Times New Roman" panose="02020603050405020304" pitchFamily="18" charset="0"/>
                      </a:endParaRPr>
                    </a:p>
                  </a:txBody>
                  <a:tcPr marL="44450" marR="44450" marT="0" marB="0"/>
                </a:tc>
                <a:extLst>
                  <a:ext uri="{0D108BD9-81ED-4DB2-BD59-A6C34878D82A}">
                    <a16:rowId xmlns:a16="http://schemas.microsoft.com/office/drawing/2014/main" val="3093705646"/>
                  </a:ext>
                </a:extLst>
              </a:tr>
              <a:tr h="598172">
                <a:tc>
                  <a:txBody>
                    <a:bodyPr/>
                    <a:lstStyle/>
                    <a:p>
                      <a:pPr>
                        <a:buNone/>
                      </a:pPr>
                      <a:r>
                        <a:rPr lang="es-CO" sz="1800">
                          <a:effectLst/>
                        </a:rPr>
                        <a:t>A-07-04</a:t>
                      </a:r>
                      <a:endParaRPr lang="es-CO" sz="18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buNone/>
                      </a:pPr>
                      <a:r>
                        <a:rPr lang="es-CO" sz="1800">
                          <a:effectLst/>
                        </a:rPr>
                        <a:t>DEVOLUCIONES</a:t>
                      </a:r>
                      <a:endParaRPr lang="es-CO" sz="18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buNone/>
                      </a:pPr>
                      <a:endParaRPr lang="es-CO" sz="1800">
                        <a:effectLst/>
                      </a:endParaRPr>
                    </a:p>
                    <a:p>
                      <a:pPr algn="ctr">
                        <a:buNone/>
                      </a:pPr>
                      <a:r>
                        <a:rPr lang="es-CO" sz="1800">
                          <a:effectLst/>
                        </a:rPr>
                        <a:t>0,00</a:t>
                      </a:r>
                      <a:endParaRPr lang="es-CO" sz="18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buNone/>
                      </a:pPr>
                      <a:endParaRPr lang="es-CO" sz="1800">
                        <a:effectLst/>
                      </a:endParaRPr>
                    </a:p>
                    <a:p>
                      <a:pPr algn="ctr">
                        <a:buNone/>
                      </a:pPr>
                      <a:r>
                        <a:rPr lang="es-CO" sz="1800">
                          <a:effectLst/>
                        </a:rPr>
                        <a:t>0,00</a:t>
                      </a:r>
                      <a:endParaRPr lang="es-CO" sz="18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buNone/>
                      </a:pPr>
                      <a:endParaRPr lang="es-CO" sz="1800">
                        <a:effectLst/>
                      </a:endParaRPr>
                    </a:p>
                    <a:p>
                      <a:pPr algn="ctr">
                        <a:buNone/>
                      </a:pPr>
                      <a:r>
                        <a:rPr lang="es-CO" sz="1800">
                          <a:effectLst/>
                        </a:rPr>
                        <a:t>0%</a:t>
                      </a:r>
                      <a:endParaRPr lang="es-CO" sz="1800">
                        <a:effectLst/>
                        <a:latin typeface="Times New Roman" panose="02020603050405020304" pitchFamily="18" charset="0"/>
                        <a:ea typeface="Times New Roman" panose="02020603050405020304" pitchFamily="18" charset="0"/>
                      </a:endParaRPr>
                    </a:p>
                  </a:txBody>
                  <a:tcPr marL="44450" marR="44450" marT="0" marB="0"/>
                </a:tc>
                <a:extLst>
                  <a:ext uri="{0D108BD9-81ED-4DB2-BD59-A6C34878D82A}">
                    <a16:rowId xmlns:a16="http://schemas.microsoft.com/office/drawing/2014/main" val="2324983791"/>
                  </a:ext>
                </a:extLst>
              </a:tr>
              <a:tr h="288313">
                <a:tc>
                  <a:txBody>
                    <a:bodyPr/>
                    <a:lstStyle/>
                    <a:p>
                      <a:pPr>
                        <a:buNone/>
                      </a:pPr>
                      <a:r>
                        <a:rPr lang="es-CO" sz="1800">
                          <a:effectLst/>
                        </a:rPr>
                        <a:t>C-</a:t>
                      </a:r>
                      <a:endParaRPr lang="es-CO" sz="18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buNone/>
                      </a:pPr>
                      <a:r>
                        <a:rPr lang="es-CO" sz="1800">
                          <a:effectLst/>
                        </a:rPr>
                        <a:t>INVERSIÓN</a:t>
                      </a:r>
                      <a:endParaRPr lang="es-CO" sz="18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buNone/>
                      </a:pPr>
                      <a:r>
                        <a:rPr lang="es-CO" sz="1800">
                          <a:effectLst/>
                        </a:rPr>
                        <a:t>0,00</a:t>
                      </a:r>
                      <a:endParaRPr lang="es-CO" sz="18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buNone/>
                      </a:pPr>
                      <a:r>
                        <a:rPr lang="es-CO" sz="1800">
                          <a:effectLst/>
                        </a:rPr>
                        <a:t>0,00</a:t>
                      </a:r>
                      <a:endParaRPr lang="es-CO" sz="18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buNone/>
                      </a:pPr>
                      <a:r>
                        <a:rPr lang="es-CO" sz="1800">
                          <a:effectLst/>
                        </a:rPr>
                        <a:t>0%</a:t>
                      </a:r>
                      <a:endParaRPr lang="es-CO" sz="1800">
                        <a:effectLst/>
                        <a:latin typeface="Times New Roman" panose="02020603050405020304" pitchFamily="18" charset="0"/>
                        <a:ea typeface="Times New Roman" panose="02020603050405020304" pitchFamily="18" charset="0"/>
                      </a:endParaRPr>
                    </a:p>
                  </a:txBody>
                  <a:tcPr marL="44450" marR="44450" marT="0" marB="0"/>
                </a:tc>
                <a:extLst>
                  <a:ext uri="{0D108BD9-81ED-4DB2-BD59-A6C34878D82A}">
                    <a16:rowId xmlns:a16="http://schemas.microsoft.com/office/drawing/2014/main" val="356059916"/>
                  </a:ext>
                </a:extLst>
              </a:tr>
              <a:tr h="598172">
                <a:tc gridSpan="2">
                  <a:txBody>
                    <a:bodyPr/>
                    <a:lstStyle/>
                    <a:p>
                      <a:pPr algn="ctr">
                        <a:buNone/>
                      </a:pPr>
                      <a:r>
                        <a:rPr lang="es-CO" sz="1800">
                          <a:effectLst/>
                        </a:rPr>
                        <a:t>TOTAL</a:t>
                      </a:r>
                      <a:endParaRPr lang="es-CO" sz="1800">
                        <a:effectLst/>
                        <a:latin typeface="Times New Roman" panose="02020603050405020304" pitchFamily="18" charset="0"/>
                        <a:ea typeface="Times New Roman" panose="02020603050405020304" pitchFamily="18" charset="0"/>
                      </a:endParaRPr>
                    </a:p>
                  </a:txBody>
                  <a:tcPr marL="44450" marR="44450" marT="0" marB="0" anchor="ctr"/>
                </a:tc>
                <a:tc hMerge="1">
                  <a:txBody>
                    <a:bodyPr/>
                    <a:lstStyle/>
                    <a:p>
                      <a:endParaRPr lang="es-CO"/>
                    </a:p>
                  </a:txBody>
                  <a:tcPr/>
                </a:tc>
                <a:tc>
                  <a:txBody>
                    <a:bodyPr/>
                    <a:lstStyle/>
                    <a:p>
                      <a:pPr algn="ctr">
                        <a:buNone/>
                      </a:pPr>
                      <a:endParaRPr lang="es-CO" sz="1800" b="1">
                        <a:effectLst/>
                      </a:endParaRPr>
                    </a:p>
                    <a:p>
                      <a:pPr algn="ctr">
                        <a:buNone/>
                      </a:pPr>
                      <a:r>
                        <a:rPr lang="es-CO" sz="1800" b="1">
                          <a:effectLst/>
                        </a:rPr>
                        <a:t>2.367.751.836,55</a:t>
                      </a:r>
                      <a:endParaRPr lang="es-CO" sz="1800" b="1">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buNone/>
                      </a:pPr>
                      <a:endParaRPr lang="es-CO" sz="1800" b="1">
                        <a:effectLst/>
                      </a:endParaRPr>
                    </a:p>
                    <a:p>
                      <a:pPr algn="ctr">
                        <a:buNone/>
                      </a:pPr>
                      <a:r>
                        <a:rPr lang="es-CO" sz="1800" b="1">
                          <a:effectLst/>
                        </a:rPr>
                        <a:t>2.289.858.527,75</a:t>
                      </a:r>
                      <a:endParaRPr lang="es-CO" sz="1800" b="1">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buNone/>
                      </a:pPr>
                      <a:endParaRPr lang="es-CO" sz="1800" b="1">
                        <a:effectLst/>
                      </a:endParaRPr>
                    </a:p>
                    <a:p>
                      <a:pPr algn="ctr">
                        <a:buNone/>
                      </a:pPr>
                      <a:r>
                        <a:rPr lang="es-CO" sz="1800" b="1">
                          <a:effectLst/>
                        </a:rPr>
                        <a:t>97%</a:t>
                      </a:r>
                      <a:endParaRPr lang="es-CO" sz="1800" b="1">
                        <a:effectLst/>
                        <a:latin typeface="Times New Roman" panose="02020603050405020304" pitchFamily="18" charset="0"/>
                        <a:ea typeface="Times New Roman" panose="02020603050405020304" pitchFamily="18" charset="0"/>
                      </a:endParaRPr>
                    </a:p>
                  </a:txBody>
                  <a:tcPr marL="44450" marR="44450" marT="0" marB="0"/>
                </a:tc>
                <a:extLst>
                  <a:ext uri="{0D108BD9-81ED-4DB2-BD59-A6C34878D82A}">
                    <a16:rowId xmlns:a16="http://schemas.microsoft.com/office/drawing/2014/main" val="2099101071"/>
                  </a:ext>
                </a:extLst>
              </a:tr>
            </a:tbl>
          </a:graphicData>
        </a:graphic>
      </p:graphicFrame>
      <p:sp>
        <p:nvSpPr>
          <p:cNvPr id="13" name="CuadroTexto 12">
            <a:extLst>
              <a:ext uri="{FF2B5EF4-FFF2-40B4-BE49-F238E27FC236}">
                <a16:creationId xmlns:a16="http://schemas.microsoft.com/office/drawing/2014/main" id="{C1BC1F65-20C5-A883-077D-E30E41B5B207}"/>
              </a:ext>
            </a:extLst>
          </p:cNvPr>
          <p:cNvSpPr txBox="1"/>
          <p:nvPr/>
        </p:nvSpPr>
        <p:spPr>
          <a:xfrm>
            <a:off x="2835588" y="1503270"/>
            <a:ext cx="5360620" cy="400110"/>
          </a:xfrm>
          <a:prstGeom prst="rect">
            <a:avLst/>
          </a:prstGeom>
          <a:noFill/>
        </p:spPr>
        <p:txBody>
          <a:bodyPr wrap="square" rtlCol="0">
            <a:spAutoFit/>
          </a:bodyPr>
          <a:lstStyle/>
          <a:p>
            <a:r>
              <a:rPr lang="es-CO" sz="2000" b="1">
                <a:solidFill>
                  <a:srgbClr val="002060"/>
                </a:solidFill>
              </a:rPr>
              <a:t>INFORME DE EJECUCIÓN PRESUPUESTAL 2025</a:t>
            </a:r>
          </a:p>
        </p:txBody>
      </p:sp>
    </p:spTree>
    <p:extLst>
      <p:ext uri="{BB962C8B-B14F-4D97-AF65-F5344CB8AC3E}">
        <p14:creationId xmlns:p14="http://schemas.microsoft.com/office/powerpoint/2010/main" val="339215287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9370098-0DA3-4AA1-A8B7-68796DF5329F}"/>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88A59C76-15C7-44FC-83C5-C4716FBA7318}"/>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38C57BB9-BF33-35A5-1952-CEE1FB94A7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660" y="191055"/>
            <a:ext cx="1565263" cy="1565263"/>
          </a:xfrm>
          <a:prstGeom prst="rect">
            <a:avLst/>
          </a:prstGeom>
        </p:spPr>
      </p:pic>
      <p:pic>
        <p:nvPicPr>
          <p:cNvPr id="9" name="Imagen 8" descr="Logotipo&#10;&#10;Descripción generada automáticamente">
            <a:extLst>
              <a:ext uri="{FF2B5EF4-FFF2-40B4-BE49-F238E27FC236}">
                <a16:creationId xmlns:a16="http://schemas.microsoft.com/office/drawing/2014/main" id="{7AE83EED-B8C0-1B38-9D72-686FC20DD7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9691" y="206476"/>
            <a:ext cx="2135834" cy="2096035"/>
          </a:xfrm>
          <a:prstGeom prst="rect">
            <a:avLst/>
          </a:prstGeom>
        </p:spPr>
      </p:pic>
      <p:cxnSp>
        <p:nvCxnSpPr>
          <p:cNvPr id="11" name="Conector recto 10">
            <a:extLst>
              <a:ext uri="{FF2B5EF4-FFF2-40B4-BE49-F238E27FC236}">
                <a16:creationId xmlns:a16="http://schemas.microsoft.com/office/drawing/2014/main" id="{E47EA4AA-3D40-FFDA-1ECD-C13F24A3ACDE}"/>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 name="CuadroTexto 1">
            <a:extLst>
              <a:ext uri="{FF2B5EF4-FFF2-40B4-BE49-F238E27FC236}">
                <a16:creationId xmlns:a16="http://schemas.microsoft.com/office/drawing/2014/main" id="{1B2BBD21-B9BE-969E-A9EA-EB90D78C731E}"/>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sp>
        <p:nvSpPr>
          <p:cNvPr id="3" name="Rectángulo 2">
            <a:extLst>
              <a:ext uri="{FF2B5EF4-FFF2-40B4-BE49-F238E27FC236}">
                <a16:creationId xmlns:a16="http://schemas.microsoft.com/office/drawing/2014/main" id="{3A042E38-22FC-6F07-793B-701A0B817AC0}"/>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10" name="Conector recto 9">
            <a:extLst>
              <a:ext uri="{FF2B5EF4-FFF2-40B4-BE49-F238E27FC236}">
                <a16:creationId xmlns:a16="http://schemas.microsoft.com/office/drawing/2014/main" id="{CBA53715-BD79-65A7-B7F2-3BBED309A540}"/>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12" name="CuadroTexto 11">
            <a:extLst>
              <a:ext uri="{FF2B5EF4-FFF2-40B4-BE49-F238E27FC236}">
                <a16:creationId xmlns:a16="http://schemas.microsoft.com/office/drawing/2014/main" id="{91DBCFC0-782D-ABC4-7414-494884669055}"/>
              </a:ext>
            </a:extLst>
          </p:cNvPr>
          <p:cNvSpPr txBox="1"/>
          <p:nvPr/>
        </p:nvSpPr>
        <p:spPr>
          <a:xfrm>
            <a:off x="2116395" y="1069257"/>
            <a:ext cx="6799005" cy="707886"/>
          </a:xfrm>
          <a:prstGeom prst="rect">
            <a:avLst/>
          </a:prstGeom>
          <a:noFill/>
        </p:spPr>
        <p:txBody>
          <a:bodyPr wrap="square" rtlCol="0">
            <a:spAutoFit/>
          </a:bodyPr>
          <a:lstStyle/>
          <a:p>
            <a:pPr algn="ctr"/>
            <a:r>
              <a:rPr lang="es-MX" sz="2000" b="1">
                <a:solidFill>
                  <a:srgbClr val="002060"/>
                </a:solidFill>
              </a:rPr>
              <a:t>RELACIÓN Y ESTADO DEL PROCESO DE CONTRATACIÓN DEL  2025</a:t>
            </a:r>
            <a:endParaRPr lang="es-CO" sz="2000" b="1">
              <a:solidFill>
                <a:srgbClr val="002060"/>
              </a:solidFill>
            </a:endParaRPr>
          </a:p>
        </p:txBody>
      </p:sp>
      <p:graphicFrame>
        <p:nvGraphicFramePr>
          <p:cNvPr id="13" name="Tabla 12">
            <a:extLst>
              <a:ext uri="{FF2B5EF4-FFF2-40B4-BE49-F238E27FC236}">
                <a16:creationId xmlns:a16="http://schemas.microsoft.com/office/drawing/2014/main" id="{8FFAF962-EE6F-32FE-57A4-31DF1EF3ADE4}"/>
              </a:ext>
            </a:extLst>
          </p:cNvPr>
          <p:cNvGraphicFramePr>
            <a:graphicFrameLocks noGrp="1"/>
          </p:cNvGraphicFramePr>
          <p:nvPr>
            <p:extLst>
              <p:ext uri="{D42A27DB-BD31-4B8C-83A1-F6EECF244321}">
                <p14:modId xmlns:p14="http://schemas.microsoft.com/office/powerpoint/2010/main" val="946558388"/>
              </p:ext>
            </p:extLst>
          </p:nvPr>
        </p:nvGraphicFramePr>
        <p:xfrm>
          <a:off x="1380784" y="1741106"/>
          <a:ext cx="8409531" cy="4633467"/>
        </p:xfrm>
        <a:graphic>
          <a:graphicData uri="http://schemas.openxmlformats.org/drawingml/2006/table">
            <a:tbl>
              <a:tblPr/>
              <a:tblGrid>
                <a:gridCol w="2181682">
                  <a:extLst>
                    <a:ext uri="{9D8B030D-6E8A-4147-A177-3AD203B41FA5}">
                      <a16:colId xmlns:a16="http://schemas.microsoft.com/office/drawing/2014/main" val="4085308968"/>
                    </a:ext>
                  </a:extLst>
                </a:gridCol>
                <a:gridCol w="2077239">
                  <a:extLst>
                    <a:ext uri="{9D8B030D-6E8A-4147-A177-3AD203B41FA5}">
                      <a16:colId xmlns:a16="http://schemas.microsoft.com/office/drawing/2014/main" val="241575744"/>
                    </a:ext>
                  </a:extLst>
                </a:gridCol>
                <a:gridCol w="2212626">
                  <a:extLst>
                    <a:ext uri="{9D8B030D-6E8A-4147-A177-3AD203B41FA5}">
                      <a16:colId xmlns:a16="http://schemas.microsoft.com/office/drawing/2014/main" val="1915611158"/>
                    </a:ext>
                  </a:extLst>
                </a:gridCol>
                <a:gridCol w="1937984">
                  <a:extLst>
                    <a:ext uri="{9D8B030D-6E8A-4147-A177-3AD203B41FA5}">
                      <a16:colId xmlns:a16="http://schemas.microsoft.com/office/drawing/2014/main" val="3420117341"/>
                    </a:ext>
                  </a:extLst>
                </a:gridCol>
              </a:tblGrid>
              <a:tr h="321973">
                <a:tc>
                  <a:txBody>
                    <a:bodyPr/>
                    <a:lstStyle/>
                    <a:p>
                      <a:pPr algn="ctr" rtl="0" fontAlgn="ctr"/>
                      <a:r>
                        <a:rPr lang="es-CO" sz="1400" b="1" i="0" u="none" strike="noStrike">
                          <a:solidFill>
                            <a:srgbClr val="FFFFFF"/>
                          </a:solidFill>
                          <a:effectLst/>
                          <a:latin typeface="Arial" panose="020B0604020202020204" pitchFamily="34" charset="0"/>
                        </a:rPr>
                        <a:t>Objeto del Contrato</a:t>
                      </a:r>
                    </a:p>
                  </a:txBody>
                  <a:tcPr marL="6885" marR="6885" marT="68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F9ED5"/>
                    </a:solidFill>
                  </a:tcPr>
                </a:tc>
                <a:tc>
                  <a:txBody>
                    <a:bodyPr/>
                    <a:lstStyle/>
                    <a:p>
                      <a:pPr algn="ctr" rtl="0" fontAlgn="ctr"/>
                      <a:r>
                        <a:rPr lang="es-CO" sz="1400" b="1" i="0" u="none" strike="noStrike">
                          <a:solidFill>
                            <a:srgbClr val="FFFFFF"/>
                          </a:solidFill>
                          <a:effectLst/>
                          <a:latin typeface="Arial" panose="020B0604020202020204" pitchFamily="34" charset="0"/>
                        </a:rPr>
                        <a:t>Valor Asignado </a:t>
                      </a:r>
                    </a:p>
                  </a:txBody>
                  <a:tcPr marL="6885" marR="6885" marT="68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F9ED5"/>
                    </a:solidFill>
                  </a:tcPr>
                </a:tc>
                <a:tc>
                  <a:txBody>
                    <a:bodyPr/>
                    <a:lstStyle/>
                    <a:p>
                      <a:pPr algn="ctr" rtl="0" fontAlgn="ctr"/>
                      <a:r>
                        <a:rPr lang="es-CO" sz="1400" b="1" i="0" u="none" strike="noStrike">
                          <a:solidFill>
                            <a:srgbClr val="FFFFFF"/>
                          </a:solidFill>
                          <a:effectLst/>
                          <a:latin typeface="Arial" panose="020B0604020202020204" pitchFamily="34" charset="0"/>
                        </a:rPr>
                        <a:t>Valor Ejecutado</a:t>
                      </a:r>
                    </a:p>
                  </a:txBody>
                  <a:tcPr marL="6885" marR="6885" marT="68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F9ED5"/>
                    </a:solidFill>
                  </a:tcPr>
                </a:tc>
                <a:tc>
                  <a:txBody>
                    <a:bodyPr/>
                    <a:lstStyle/>
                    <a:p>
                      <a:pPr algn="ctr" rtl="0" fontAlgn="ctr"/>
                      <a:r>
                        <a:rPr lang="es-CO" sz="1400" b="1" i="0" u="none" strike="noStrike">
                          <a:solidFill>
                            <a:srgbClr val="FFFFFF"/>
                          </a:solidFill>
                          <a:effectLst/>
                          <a:latin typeface="Arial" panose="020B0604020202020204" pitchFamily="34" charset="0"/>
                        </a:rPr>
                        <a:t>Ejecución</a:t>
                      </a:r>
                    </a:p>
                  </a:txBody>
                  <a:tcPr marL="6885" marR="6885" marT="68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F9ED5"/>
                    </a:solidFill>
                  </a:tcPr>
                </a:tc>
                <a:extLst>
                  <a:ext uri="{0D108BD9-81ED-4DB2-BD59-A6C34878D82A}">
                    <a16:rowId xmlns:a16="http://schemas.microsoft.com/office/drawing/2014/main" val="2115318984"/>
                  </a:ext>
                </a:extLst>
              </a:tr>
              <a:tr h="321973">
                <a:tc>
                  <a:txBody>
                    <a:bodyPr/>
                    <a:lstStyle/>
                    <a:p>
                      <a:pPr algn="l" rtl="0" fontAlgn="ctr"/>
                      <a:r>
                        <a:rPr lang="es-CO" sz="1400" b="0" i="0" u="none" strike="noStrike">
                          <a:solidFill>
                            <a:srgbClr val="000000"/>
                          </a:solidFill>
                          <a:effectLst/>
                          <a:latin typeface="Arial" panose="020B0604020202020204" pitchFamily="34" charset="0"/>
                        </a:rPr>
                        <a:t>Arrendamiento de bodegas </a:t>
                      </a:r>
                    </a:p>
                  </a:txBody>
                  <a:tcPr marL="6885" marR="6885" marT="68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rtl="0" fontAlgn="ctr"/>
                      <a:r>
                        <a:rPr lang="es-CO" sz="1400" b="0" i="0" u="none" strike="noStrike">
                          <a:solidFill>
                            <a:srgbClr val="000000"/>
                          </a:solidFill>
                          <a:effectLst/>
                          <a:latin typeface="Arial" panose="020B0604020202020204" pitchFamily="34" charset="0"/>
                        </a:rPr>
                        <a:t>$ 132.676.272,00</a:t>
                      </a:r>
                    </a:p>
                  </a:txBody>
                  <a:tcPr marL="6885" marR="6885" marT="68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rtl="0" fontAlgn="ctr"/>
                      <a:r>
                        <a:rPr lang="es-CO" sz="1400" b="0" i="0" u="none" strike="noStrike">
                          <a:solidFill>
                            <a:srgbClr val="000000"/>
                          </a:solidFill>
                          <a:effectLst/>
                          <a:latin typeface="Arial" panose="020B0604020202020204" pitchFamily="34" charset="0"/>
                        </a:rPr>
                        <a:t> $     132.676.272,00 </a:t>
                      </a:r>
                    </a:p>
                  </a:txBody>
                  <a:tcPr marL="6885" marR="6885" marT="68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rtl="0" fontAlgn="ctr"/>
                      <a:r>
                        <a:rPr lang="es-CO" sz="1400" b="0" i="0" u="none" strike="noStrike">
                          <a:solidFill>
                            <a:srgbClr val="000000"/>
                          </a:solidFill>
                          <a:effectLst/>
                          <a:latin typeface="Arial" panose="020B0604020202020204" pitchFamily="34" charset="0"/>
                        </a:rPr>
                        <a:t>100%</a:t>
                      </a:r>
                    </a:p>
                  </a:txBody>
                  <a:tcPr marL="6885" marR="6885" marT="68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extLst>
                  <a:ext uri="{0D108BD9-81ED-4DB2-BD59-A6C34878D82A}">
                    <a16:rowId xmlns:a16="http://schemas.microsoft.com/office/drawing/2014/main" val="3738034215"/>
                  </a:ext>
                </a:extLst>
              </a:tr>
              <a:tr h="385848">
                <a:tc>
                  <a:txBody>
                    <a:bodyPr/>
                    <a:lstStyle/>
                    <a:p>
                      <a:pPr algn="l" rtl="0" fontAlgn="ctr"/>
                      <a:r>
                        <a:rPr lang="es-CO" sz="1400" b="0" i="0" u="none" strike="noStrike">
                          <a:solidFill>
                            <a:srgbClr val="000000"/>
                          </a:solidFill>
                          <a:effectLst/>
                          <a:latin typeface="Arial" panose="020B0604020202020204" pitchFamily="34" charset="0"/>
                        </a:rPr>
                        <a:t>Arrendamiento de parqueaderos</a:t>
                      </a:r>
                    </a:p>
                  </a:txBody>
                  <a:tcPr marL="6885" marR="6885" marT="68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es-CO" sz="1400" b="0" i="0" u="none" strike="noStrike">
                          <a:solidFill>
                            <a:srgbClr val="000000"/>
                          </a:solidFill>
                          <a:effectLst/>
                          <a:latin typeface="Arial" panose="020B0604020202020204" pitchFamily="34" charset="0"/>
                        </a:rPr>
                        <a:t>$ 18.901.527,00</a:t>
                      </a:r>
                    </a:p>
                  </a:txBody>
                  <a:tcPr marL="6885" marR="6885" marT="68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es-CO" sz="1400" b="0" i="0" u="none" strike="noStrike">
                          <a:solidFill>
                            <a:srgbClr val="000000"/>
                          </a:solidFill>
                          <a:effectLst/>
                          <a:latin typeface="Arial" panose="020B0604020202020204" pitchFamily="34" charset="0"/>
                        </a:rPr>
                        <a:t> $       18.901.527,00 </a:t>
                      </a:r>
                    </a:p>
                  </a:txBody>
                  <a:tcPr marL="6885" marR="6885" marT="68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es-CO" sz="1400" b="0" i="0" u="none" strike="noStrike">
                          <a:solidFill>
                            <a:srgbClr val="000000"/>
                          </a:solidFill>
                          <a:effectLst/>
                          <a:latin typeface="Arial" panose="020B0604020202020204" pitchFamily="34" charset="0"/>
                        </a:rPr>
                        <a:t>100%</a:t>
                      </a:r>
                    </a:p>
                  </a:txBody>
                  <a:tcPr marL="6885" marR="6885" marT="68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0035433"/>
                  </a:ext>
                </a:extLst>
              </a:tr>
              <a:tr h="385848">
                <a:tc>
                  <a:txBody>
                    <a:bodyPr/>
                    <a:lstStyle/>
                    <a:p>
                      <a:pPr algn="l" rtl="0" fontAlgn="ctr"/>
                      <a:r>
                        <a:rPr lang="es-CO" sz="1400" b="0" i="0" u="none" strike="noStrike">
                          <a:solidFill>
                            <a:srgbClr val="000000"/>
                          </a:solidFill>
                          <a:effectLst/>
                          <a:latin typeface="Arial" panose="020B0604020202020204" pitchFamily="34" charset="0"/>
                        </a:rPr>
                        <a:t>Arrendamiento de sede alterna</a:t>
                      </a:r>
                    </a:p>
                  </a:txBody>
                  <a:tcPr marL="6885" marR="6885" marT="68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rtl="0" fontAlgn="ctr"/>
                      <a:r>
                        <a:rPr lang="es-CO" sz="1400" b="0" i="0" u="none" strike="noStrike">
                          <a:solidFill>
                            <a:srgbClr val="000000"/>
                          </a:solidFill>
                          <a:effectLst/>
                          <a:latin typeface="Arial" panose="020B0604020202020204" pitchFamily="34" charset="0"/>
                        </a:rPr>
                        <a:t>$ 1.250.963.686,00</a:t>
                      </a:r>
                    </a:p>
                  </a:txBody>
                  <a:tcPr marL="6885" marR="6885" marT="68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rtl="0" fontAlgn="ctr"/>
                      <a:r>
                        <a:rPr lang="es-CO" sz="1400" b="0" i="0" u="none" strike="noStrike">
                          <a:solidFill>
                            <a:srgbClr val="000000"/>
                          </a:solidFill>
                          <a:effectLst/>
                          <a:latin typeface="Arial" panose="020B0604020202020204" pitchFamily="34" charset="0"/>
                        </a:rPr>
                        <a:t> $  1.250.963.686,00 </a:t>
                      </a:r>
                    </a:p>
                  </a:txBody>
                  <a:tcPr marL="6885" marR="6885" marT="68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rtl="0" fontAlgn="ctr"/>
                      <a:r>
                        <a:rPr lang="es-CO" sz="1400" b="0" i="0" u="none" strike="noStrike">
                          <a:solidFill>
                            <a:srgbClr val="000000"/>
                          </a:solidFill>
                          <a:effectLst/>
                          <a:latin typeface="Arial" panose="020B0604020202020204" pitchFamily="34" charset="0"/>
                        </a:rPr>
                        <a:t>100%</a:t>
                      </a:r>
                    </a:p>
                  </a:txBody>
                  <a:tcPr marL="6885" marR="6885" marT="68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extLst>
                  <a:ext uri="{0D108BD9-81ED-4DB2-BD59-A6C34878D82A}">
                    <a16:rowId xmlns:a16="http://schemas.microsoft.com/office/drawing/2014/main" val="2854755299"/>
                  </a:ext>
                </a:extLst>
              </a:tr>
              <a:tr h="482960">
                <a:tc>
                  <a:txBody>
                    <a:bodyPr/>
                    <a:lstStyle/>
                    <a:p>
                      <a:pPr algn="l" rtl="0" fontAlgn="ctr"/>
                      <a:r>
                        <a:rPr lang="es-CO" sz="1400" b="0" i="0" u="none" strike="noStrike">
                          <a:solidFill>
                            <a:srgbClr val="000000"/>
                          </a:solidFill>
                          <a:effectLst/>
                          <a:latin typeface="Arial" panose="020B0604020202020204" pitchFamily="34" charset="0"/>
                        </a:rPr>
                        <a:t>Mantenimiento preventivo y/o correctivo vehículos</a:t>
                      </a:r>
                    </a:p>
                  </a:txBody>
                  <a:tcPr marL="6885" marR="6885" marT="68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es-CO" sz="1400" b="0" i="0" u="none" strike="noStrike">
                          <a:solidFill>
                            <a:srgbClr val="000000"/>
                          </a:solidFill>
                          <a:effectLst/>
                          <a:latin typeface="Arial" panose="020B0604020202020204" pitchFamily="34" charset="0"/>
                        </a:rPr>
                        <a:t>$ 40.000.000,00</a:t>
                      </a:r>
                    </a:p>
                  </a:txBody>
                  <a:tcPr marL="6885" marR="6885" marT="68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es-CO" sz="1400" b="0" i="0" u="none" strike="noStrike">
                          <a:solidFill>
                            <a:srgbClr val="000000"/>
                          </a:solidFill>
                          <a:effectLst/>
                          <a:latin typeface="Arial" panose="020B0604020202020204" pitchFamily="34" charset="0"/>
                        </a:rPr>
                        <a:t> $       40.000.000,00 </a:t>
                      </a:r>
                    </a:p>
                  </a:txBody>
                  <a:tcPr marL="6885" marR="6885" marT="68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es-CO" sz="1400" b="0" i="0" u="none" strike="noStrike">
                          <a:solidFill>
                            <a:srgbClr val="000000"/>
                          </a:solidFill>
                          <a:effectLst/>
                          <a:latin typeface="Arial" panose="020B0604020202020204" pitchFamily="34" charset="0"/>
                        </a:rPr>
                        <a:t>100%</a:t>
                      </a:r>
                    </a:p>
                  </a:txBody>
                  <a:tcPr marL="6885" marR="6885" marT="68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05535699"/>
                  </a:ext>
                </a:extLst>
              </a:tr>
              <a:tr h="321973">
                <a:tc>
                  <a:txBody>
                    <a:bodyPr/>
                    <a:lstStyle/>
                    <a:p>
                      <a:pPr algn="l" rtl="0" fontAlgn="ctr"/>
                      <a:r>
                        <a:rPr lang="es-CO" sz="1400" b="0" i="0" u="none" strike="noStrike">
                          <a:solidFill>
                            <a:srgbClr val="000000"/>
                          </a:solidFill>
                          <a:effectLst/>
                          <a:latin typeface="Arial" panose="020B0604020202020204" pitchFamily="34" charset="0"/>
                        </a:rPr>
                        <a:t>Suministro de combustible</a:t>
                      </a:r>
                    </a:p>
                  </a:txBody>
                  <a:tcPr marL="6885" marR="6885" marT="68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rtl="0" fontAlgn="ctr"/>
                      <a:r>
                        <a:rPr lang="es-CO" sz="1400" b="0" i="0" u="none" strike="noStrike">
                          <a:solidFill>
                            <a:srgbClr val="000000"/>
                          </a:solidFill>
                          <a:effectLst/>
                          <a:latin typeface="Arial" panose="020B0604020202020204" pitchFamily="34" charset="0"/>
                        </a:rPr>
                        <a:t>$ 7.751.002,00</a:t>
                      </a:r>
                    </a:p>
                  </a:txBody>
                  <a:tcPr marL="6885" marR="6885" marT="68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rtl="0" fontAlgn="ctr"/>
                      <a:r>
                        <a:rPr lang="es-CO" sz="1400" b="0" i="0" u="none" strike="noStrike">
                          <a:solidFill>
                            <a:srgbClr val="000000"/>
                          </a:solidFill>
                          <a:effectLst/>
                          <a:latin typeface="Arial" panose="020B0604020202020204" pitchFamily="34" charset="0"/>
                        </a:rPr>
                        <a:t> $         7.751.002,00 </a:t>
                      </a:r>
                    </a:p>
                  </a:txBody>
                  <a:tcPr marL="6885" marR="6885" marT="68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rtl="0" fontAlgn="ctr"/>
                      <a:r>
                        <a:rPr lang="es-CO" sz="1400" b="0" i="0" u="none" strike="noStrike">
                          <a:solidFill>
                            <a:srgbClr val="000000"/>
                          </a:solidFill>
                          <a:effectLst/>
                          <a:latin typeface="Arial" panose="020B0604020202020204" pitchFamily="34" charset="0"/>
                        </a:rPr>
                        <a:t>100%</a:t>
                      </a:r>
                    </a:p>
                  </a:txBody>
                  <a:tcPr marL="6885" marR="6885" marT="68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extLst>
                  <a:ext uri="{0D108BD9-81ED-4DB2-BD59-A6C34878D82A}">
                    <a16:rowId xmlns:a16="http://schemas.microsoft.com/office/drawing/2014/main" val="2749009330"/>
                  </a:ext>
                </a:extLst>
              </a:tr>
              <a:tr h="385848">
                <a:tc>
                  <a:txBody>
                    <a:bodyPr/>
                    <a:lstStyle/>
                    <a:p>
                      <a:pPr algn="l" rtl="0" fontAlgn="ctr"/>
                      <a:r>
                        <a:rPr lang="es-MX" sz="1400" b="0" i="0" u="none" strike="noStrike">
                          <a:solidFill>
                            <a:srgbClr val="000000"/>
                          </a:solidFill>
                          <a:effectLst/>
                          <a:latin typeface="Arial" panose="020B0604020202020204" pitchFamily="34" charset="0"/>
                        </a:rPr>
                        <a:t>Mantenimiento y limpieza de tanques</a:t>
                      </a:r>
                    </a:p>
                  </a:txBody>
                  <a:tcPr marL="6885" marR="6885" marT="68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es-CO" sz="1400" b="0" i="0" u="none" strike="noStrike">
                          <a:solidFill>
                            <a:srgbClr val="000000"/>
                          </a:solidFill>
                          <a:effectLst/>
                          <a:latin typeface="Arial" panose="020B0604020202020204" pitchFamily="34" charset="0"/>
                        </a:rPr>
                        <a:t>$ 2.399.900,00</a:t>
                      </a:r>
                    </a:p>
                  </a:txBody>
                  <a:tcPr marL="6885" marR="6885" marT="68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es-CO" sz="1400" b="0" i="0" u="none" strike="noStrike">
                          <a:solidFill>
                            <a:srgbClr val="000000"/>
                          </a:solidFill>
                          <a:effectLst/>
                          <a:latin typeface="Arial" panose="020B0604020202020204" pitchFamily="34" charset="0"/>
                        </a:rPr>
                        <a:t> $         2.399.900,00 </a:t>
                      </a:r>
                    </a:p>
                  </a:txBody>
                  <a:tcPr marL="6885" marR="6885" marT="68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es-CO" sz="1400" b="0" i="0" u="none" strike="noStrike">
                          <a:solidFill>
                            <a:srgbClr val="000000"/>
                          </a:solidFill>
                          <a:effectLst/>
                          <a:latin typeface="Arial" panose="020B0604020202020204" pitchFamily="34" charset="0"/>
                        </a:rPr>
                        <a:t>100%</a:t>
                      </a:r>
                    </a:p>
                  </a:txBody>
                  <a:tcPr marL="6885" marR="6885" marT="68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37489660"/>
                  </a:ext>
                </a:extLst>
              </a:tr>
              <a:tr h="375636">
                <a:tc>
                  <a:txBody>
                    <a:bodyPr/>
                    <a:lstStyle/>
                    <a:p>
                      <a:pPr algn="l" rtl="0" fontAlgn="ctr"/>
                      <a:r>
                        <a:rPr lang="es-CO" sz="1400" b="0" i="0" u="none" strike="noStrike">
                          <a:solidFill>
                            <a:srgbClr val="000000"/>
                          </a:solidFill>
                          <a:effectLst/>
                          <a:latin typeface="Arial" panose="020B0604020202020204" pitchFamily="34" charset="0"/>
                        </a:rPr>
                        <a:t>Servicio Aseo y  Cafeteria</a:t>
                      </a:r>
                    </a:p>
                  </a:txBody>
                  <a:tcPr marL="6885" marR="6885" marT="68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rtl="0" fontAlgn="ctr"/>
                      <a:r>
                        <a:rPr lang="es-CO" sz="1400" b="0" i="0" u="none" strike="noStrike">
                          <a:solidFill>
                            <a:srgbClr val="000000"/>
                          </a:solidFill>
                          <a:effectLst/>
                          <a:latin typeface="Arial" panose="020B0604020202020204" pitchFamily="34" charset="0"/>
                        </a:rPr>
                        <a:t>$ 392.387.014,55</a:t>
                      </a:r>
                    </a:p>
                  </a:txBody>
                  <a:tcPr marL="6885" marR="6885" marT="68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rtl="0" fontAlgn="ctr"/>
                      <a:r>
                        <a:rPr lang="es-CO" sz="1400" b="0" i="0" u="none" strike="noStrike">
                          <a:solidFill>
                            <a:srgbClr val="000000"/>
                          </a:solidFill>
                          <a:effectLst/>
                          <a:latin typeface="Arial" panose="020B0604020202020204" pitchFamily="34" charset="0"/>
                        </a:rPr>
                        <a:t> $     330.932.031,00 </a:t>
                      </a:r>
                    </a:p>
                  </a:txBody>
                  <a:tcPr marL="6885" marR="6885" marT="68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rtl="0" fontAlgn="ctr"/>
                      <a:r>
                        <a:rPr lang="es-CO" sz="1400" b="0" i="0" u="none" strike="noStrike">
                          <a:solidFill>
                            <a:srgbClr val="000000"/>
                          </a:solidFill>
                          <a:effectLst/>
                          <a:latin typeface="Arial" panose="020B0604020202020204" pitchFamily="34" charset="0"/>
                        </a:rPr>
                        <a:t>84%</a:t>
                      </a:r>
                    </a:p>
                  </a:txBody>
                  <a:tcPr marL="6885" marR="6885" marT="68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extLst>
                  <a:ext uri="{0D108BD9-81ED-4DB2-BD59-A6C34878D82A}">
                    <a16:rowId xmlns:a16="http://schemas.microsoft.com/office/drawing/2014/main" val="1471890284"/>
                  </a:ext>
                </a:extLst>
              </a:tr>
              <a:tr h="321973">
                <a:tc>
                  <a:txBody>
                    <a:bodyPr/>
                    <a:lstStyle/>
                    <a:p>
                      <a:pPr algn="l" rtl="0" fontAlgn="ctr"/>
                      <a:r>
                        <a:rPr lang="es-CO" sz="1400" b="0" i="0" u="none" strike="noStrike">
                          <a:solidFill>
                            <a:srgbClr val="000000"/>
                          </a:solidFill>
                          <a:effectLst/>
                          <a:latin typeface="Arial" panose="020B0604020202020204" pitchFamily="34" charset="0"/>
                        </a:rPr>
                        <a:t>Servicio de Fumigación</a:t>
                      </a:r>
                    </a:p>
                  </a:txBody>
                  <a:tcPr marL="6885" marR="6885" marT="68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es-CO" sz="1400" b="0" i="0" u="none" strike="noStrike">
                          <a:solidFill>
                            <a:srgbClr val="000000"/>
                          </a:solidFill>
                          <a:effectLst/>
                          <a:latin typeface="Arial" panose="020B0604020202020204" pitchFamily="34" charset="0"/>
                        </a:rPr>
                        <a:t>$ 8.480.000,00</a:t>
                      </a:r>
                    </a:p>
                  </a:txBody>
                  <a:tcPr marL="6885" marR="6885" marT="68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es-CO" sz="1400" b="0" i="0" u="none" strike="noStrike">
                          <a:solidFill>
                            <a:srgbClr val="000000"/>
                          </a:solidFill>
                          <a:effectLst/>
                          <a:latin typeface="Arial" panose="020B0604020202020204" pitchFamily="34" charset="0"/>
                        </a:rPr>
                        <a:t> $         8.480.000,00 </a:t>
                      </a:r>
                    </a:p>
                  </a:txBody>
                  <a:tcPr marL="6885" marR="6885" marT="68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es-CO" sz="1400" b="0" i="0" u="none" strike="noStrike">
                          <a:solidFill>
                            <a:srgbClr val="000000"/>
                          </a:solidFill>
                          <a:effectLst/>
                          <a:latin typeface="Arial" panose="020B0604020202020204" pitchFamily="34" charset="0"/>
                        </a:rPr>
                        <a:t>100%</a:t>
                      </a:r>
                    </a:p>
                  </a:txBody>
                  <a:tcPr marL="6885" marR="6885" marT="68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69297710"/>
                  </a:ext>
                </a:extLst>
              </a:tr>
              <a:tr h="321973">
                <a:tc>
                  <a:txBody>
                    <a:bodyPr/>
                    <a:lstStyle/>
                    <a:p>
                      <a:pPr algn="l" rtl="0" fontAlgn="ctr"/>
                      <a:r>
                        <a:rPr lang="es-MX" sz="1400" b="0" i="0" u="none" strike="noStrike">
                          <a:solidFill>
                            <a:srgbClr val="000000"/>
                          </a:solidFill>
                          <a:effectLst/>
                          <a:latin typeface="Arial" panose="020B0604020202020204" pitchFamily="34" charset="0"/>
                        </a:rPr>
                        <a:t>bienestar 2025 de la DIAN</a:t>
                      </a:r>
                    </a:p>
                  </a:txBody>
                  <a:tcPr marL="6885" marR="6885" marT="68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rtl="0" fontAlgn="ctr"/>
                      <a:r>
                        <a:rPr lang="es-CO" sz="1400" b="0" i="0" u="none" strike="noStrike">
                          <a:solidFill>
                            <a:srgbClr val="000000"/>
                          </a:solidFill>
                          <a:effectLst/>
                          <a:latin typeface="Arial" panose="020B0604020202020204" pitchFamily="34" charset="0"/>
                        </a:rPr>
                        <a:t>$ 72.500.760,00</a:t>
                      </a:r>
                    </a:p>
                  </a:txBody>
                  <a:tcPr marL="6885" marR="6885" marT="68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rtl="0" fontAlgn="ctr"/>
                      <a:r>
                        <a:rPr lang="es-CO" sz="1400" b="0" i="0" u="none" strike="noStrike">
                          <a:solidFill>
                            <a:srgbClr val="000000"/>
                          </a:solidFill>
                          <a:effectLst/>
                          <a:latin typeface="Arial" panose="020B0604020202020204" pitchFamily="34" charset="0"/>
                        </a:rPr>
                        <a:t> $       72.500.760,00 </a:t>
                      </a:r>
                    </a:p>
                  </a:txBody>
                  <a:tcPr marL="6885" marR="6885" marT="68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rtl="0" fontAlgn="ctr"/>
                      <a:r>
                        <a:rPr lang="es-CO" sz="1400" b="0" i="0" u="none" strike="noStrike">
                          <a:solidFill>
                            <a:srgbClr val="000000"/>
                          </a:solidFill>
                          <a:effectLst/>
                          <a:latin typeface="Arial" panose="020B0604020202020204" pitchFamily="34" charset="0"/>
                        </a:rPr>
                        <a:t>100%</a:t>
                      </a:r>
                    </a:p>
                  </a:txBody>
                  <a:tcPr marL="6885" marR="6885" marT="68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extLst>
                  <a:ext uri="{0D108BD9-81ED-4DB2-BD59-A6C34878D82A}">
                    <a16:rowId xmlns:a16="http://schemas.microsoft.com/office/drawing/2014/main" val="4028008600"/>
                  </a:ext>
                </a:extLst>
              </a:tr>
              <a:tr h="321973">
                <a:tc>
                  <a:txBody>
                    <a:bodyPr/>
                    <a:lstStyle/>
                    <a:p>
                      <a:pPr algn="l" rtl="0" fontAlgn="ctr"/>
                      <a:r>
                        <a:rPr lang="es-CO" sz="1400" b="0" i="0" u="none" strike="noStrike">
                          <a:solidFill>
                            <a:srgbClr val="000000"/>
                          </a:solidFill>
                          <a:effectLst/>
                          <a:latin typeface="Arial" panose="020B0604020202020204" pitchFamily="34" charset="0"/>
                        </a:rPr>
                        <a:t>Elementos Ergonomicos</a:t>
                      </a:r>
                    </a:p>
                  </a:txBody>
                  <a:tcPr marL="6885" marR="6885" marT="68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es-CO" sz="1400" b="0" i="0" u="none" strike="noStrike">
                          <a:solidFill>
                            <a:srgbClr val="000000"/>
                          </a:solidFill>
                          <a:effectLst/>
                          <a:latin typeface="Arial" panose="020B0604020202020204" pitchFamily="34" charset="0"/>
                        </a:rPr>
                        <a:t>$ 5.133.660,00</a:t>
                      </a:r>
                    </a:p>
                  </a:txBody>
                  <a:tcPr marL="6885" marR="6885" marT="68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es-CO" sz="1400" b="0" i="0" u="none" strike="noStrike">
                          <a:solidFill>
                            <a:srgbClr val="000000"/>
                          </a:solidFill>
                          <a:effectLst/>
                          <a:latin typeface="Arial" panose="020B0604020202020204" pitchFamily="34" charset="0"/>
                        </a:rPr>
                        <a:t> $         5.133.660,00 </a:t>
                      </a:r>
                    </a:p>
                  </a:txBody>
                  <a:tcPr marL="6885" marR="6885" marT="68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es-CO" sz="1400" b="0" i="0" u="none" strike="noStrike">
                          <a:solidFill>
                            <a:srgbClr val="000000"/>
                          </a:solidFill>
                          <a:effectLst/>
                          <a:latin typeface="Arial" panose="020B0604020202020204" pitchFamily="34" charset="0"/>
                        </a:rPr>
                        <a:t>100%</a:t>
                      </a:r>
                    </a:p>
                  </a:txBody>
                  <a:tcPr marL="6885" marR="6885" marT="68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extLst>
                  <a:ext uri="{0D108BD9-81ED-4DB2-BD59-A6C34878D82A}">
                    <a16:rowId xmlns:a16="http://schemas.microsoft.com/office/drawing/2014/main" val="803896311"/>
                  </a:ext>
                </a:extLst>
              </a:tr>
              <a:tr h="321973">
                <a:tc>
                  <a:txBody>
                    <a:bodyPr/>
                    <a:lstStyle/>
                    <a:p>
                      <a:pPr algn="l" rtl="0" fontAlgn="ctr"/>
                      <a:r>
                        <a:rPr lang="es-CO" sz="1400" b="0" i="0" u="none" strike="noStrike">
                          <a:solidFill>
                            <a:srgbClr val="000000"/>
                          </a:solidFill>
                          <a:effectLst/>
                          <a:latin typeface="Arial" panose="020B0604020202020204" pitchFamily="34" charset="0"/>
                        </a:rPr>
                        <a:t>Desmonte  archivo central</a:t>
                      </a:r>
                    </a:p>
                  </a:txBody>
                  <a:tcPr marL="6885" marR="6885" marT="68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ctr" rtl="0" fontAlgn="ctr"/>
                      <a:r>
                        <a:rPr lang="es-CO" sz="1400" b="0" i="0" u="none" strike="noStrike">
                          <a:solidFill>
                            <a:srgbClr val="000000"/>
                          </a:solidFill>
                          <a:effectLst/>
                          <a:latin typeface="Arial" panose="020B0604020202020204" pitchFamily="34" charset="0"/>
                        </a:rPr>
                        <a:t>$ 14.999.900,00</a:t>
                      </a:r>
                    </a:p>
                  </a:txBody>
                  <a:tcPr marL="6885" marR="6885" marT="68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ctr" rtl="0" fontAlgn="ctr"/>
                      <a:r>
                        <a:rPr lang="es-CO" sz="1400" b="0" i="0" u="none" strike="noStrike">
                          <a:solidFill>
                            <a:srgbClr val="000000"/>
                          </a:solidFill>
                          <a:effectLst/>
                          <a:latin typeface="Arial" panose="020B0604020202020204" pitchFamily="34" charset="0"/>
                        </a:rPr>
                        <a:t> $                             -   </a:t>
                      </a:r>
                    </a:p>
                  </a:txBody>
                  <a:tcPr marL="6885" marR="6885" marT="68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ctr" rtl="0" fontAlgn="ctr"/>
                      <a:r>
                        <a:rPr lang="es-CO" sz="1400" b="0" i="0" u="none" strike="noStrike">
                          <a:solidFill>
                            <a:srgbClr val="000000"/>
                          </a:solidFill>
                          <a:effectLst/>
                          <a:latin typeface="Arial" panose="020B0604020202020204" pitchFamily="34" charset="0"/>
                        </a:rPr>
                        <a:t>0</a:t>
                      </a:r>
                    </a:p>
                  </a:txBody>
                  <a:tcPr marL="6885" marR="6885" marT="68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extLst>
                  <a:ext uri="{0D108BD9-81ED-4DB2-BD59-A6C34878D82A}">
                    <a16:rowId xmlns:a16="http://schemas.microsoft.com/office/drawing/2014/main" val="1539354005"/>
                  </a:ext>
                </a:extLst>
              </a:tr>
              <a:tr h="195988">
                <a:tc>
                  <a:txBody>
                    <a:bodyPr/>
                    <a:lstStyle/>
                    <a:p>
                      <a:pPr algn="ctr" rtl="0" fontAlgn="ctr"/>
                      <a:r>
                        <a:rPr lang="es-CO" sz="1400" b="0" i="0" u="none" strike="noStrike">
                          <a:solidFill>
                            <a:srgbClr val="000000"/>
                          </a:solidFill>
                          <a:effectLst/>
                          <a:latin typeface="Arial" panose="020B0604020202020204" pitchFamily="34" charset="0"/>
                        </a:rPr>
                        <a:t>TOTAL</a:t>
                      </a:r>
                    </a:p>
                  </a:txBody>
                  <a:tcPr marL="6885" marR="6885" marT="68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r>
                        <a:rPr lang="es-CO" sz="1400" b="1" i="0" u="none" strike="noStrike">
                          <a:solidFill>
                            <a:srgbClr val="000000"/>
                          </a:solidFill>
                          <a:effectLst/>
                          <a:latin typeface="Arial" panose="020B0604020202020204" pitchFamily="34" charset="0"/>
                        </a:rPr>
                        <a:t>$ 1.946.193.721,55</a:t>
                      </a:r>
                    </a:p>
                  </a:txBody>
                  <a:tcPr marL="6885" marR="6885" marT="68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r>
                        <a:rPr lang="es-CO" sz="1400" b="1" i="0" u="none" strike="noStrike">
                          <a:solidFill>
                            <a:srgbClr val="000000"/>
                          </a:solidFill>
                          <a:effectLst/>
                          <a:latin typeface="Arial" panose="020B0604020202020204" pitchFamily="34" charset="0"/>
                        </a:rPr>
                        <a:t>$ 1.869.738.838,00</a:t>
                      </a:r>
                    </a:p>
                  </a:txBody>
                  <a:tcPr marL="6885" marR="6885" marT="68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r>
                        <a:rPr lang="es-CO" sz="1400" b="0" i="0" u="none" strike="noStrike">
                          <a:solidFill>
                            <a:srgbClr val="000000"/>
                          </a:solidFill>
                          <a:effectLst/>
                          <a:latin typeface="Arial" panose="020B0604020202020204" pitchFamily="34" charset="0"/>
                        </a:rPr>
                        <a:t>96%</a:t>
                      </a:r>
                    </a:p>
                  </a:txBody>
                  <a:tcPr marL="6885" marR="6885" marT="68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708188272"/>
                  </a:ext>
                </a:extLst>
              </a:tr>
            </a:tbl>
          </a:graphicData>
        </a:graphic>
      </p:graphicFrame>
    </p:spTree>
    <p:extLst>
      <p:ext uri="{BB962C8B-B14F-4D97-AF65-F5344CB8AC3E}">
        <p14:creationId xmlns:p14="http://schemas.microsoft.com/office/powerpoint/2010/main" val="33902392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9370098-0DA3-4AA1-A8B7-68796DF5329F}"/>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88A59C76-15C7-44FC-83C5-C4716FBA7318}"/>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38C57BB9-BF33-35A5-1952-CEE1FB94A7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660" y="191055"/>
            <a:ext cx="1565263" cy="1565263"/>
          </a:xfrm>
          <a:prstGeom prst="rect">
            <a:avLst/>
          </a:prstGeom>
        </p:spPr>
      </p:pic>
      <p:pic>
        <p:nvPicPr>
          <p:cNvPr id="9" name="Imagen 8" descr="Logotipo&#10;&#10;Descripción generada automáticamente">
            <a:extLst>
              <a:ext uri="{FF2B5EF4-FFF2-40B4-BE49-F238E27FC236}">
                <a16:creationId xmlns:a16="http://schemas.microsoft.com/office/drawing/2014/main" id="{7AE83EED-B8C0-1B38-9D72-686FC20DD7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9691" y="206476"/>
            <a:ext cx="2135834" cy="2096035"/>
          </a:xfrm>
          <a:prstGeom prst="rect">
            <a:avLst/>
          </a:prstGeom>
        </p:spPr>
      </p:pic>
      <p:cxnSp>
        <p:nvCxnSpPr>
          <p:cNvPr id="11" name="Conector recto 10">
            <a:extLst>
              <a:ext uri="{FF2B5EF4-FFF2-40B4-BE49-F238E27FC236}">
                <a16:creationId xmlns:a16="http://schemas.microsoft.com/office/drawing/2014/main" id="{E47EA4AA-3D40-FFDA-1ECD-C13F24A3ACDE}"/>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 name="CuadroTexto 1">
            <a:extLst>
              <a:ext uri="{FF2B5EF4-FFF2-40B4-BE49-F238E27FC236}">
                <a16:creationId xmlns:a16="http://schemas.microsoft.com/office/drawing/2014/main" id="{6F474117-4EF8-981E-3C9F-484C0CB266F5}"/>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sp>
        <p:nvSpPr>
          <p:cNvPr id="3" name="Rectángulo 2">
            <a:extLst>
              <a:ext uri="{FF2B5EF4-FFF2-40B4-BE49-F238E27FC236}">
                <a16:creationId xmlns:a16="http://schemas.microsoft.com/office/drawing/2014/main" id="{75A8C754-5163-8C12-F505-29B6D25D9F6D}"/>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10" name="Conector recto 9">
            <a:extLst>
              <a:ext uri="{FF2B5EF4-FFF2-40B4-BE49-F238E27FC236}">
                <a16:creationId xmlns:a16="http://schemas.microsoft.com/office/drawing/2014/main" id="{B1984625-8DAB-5792-2CF7-0D04A9826AD8}"/>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12" name="CuadroTexto 11">
            <a:extLst>
              <a:ext uri="{FF2B5EF4-FFF2-40B4-BE49-F238E27FC236}">
                <a16:creationId xmlns:a16="http://schemas.microsoft.com/office/drawing/2014/main" id="{CCC27F0F-BD2D-EF73-64BB-6806102F3A96}"/>
              </a:ext>
            </a:extLst>
          </p:cNvPr>
          <p:cNvSpPr txBox="1"/>
          <p:nvPr/>
        </p:nvSpPr>
        <p:spPr>
          <a:xfrm>
            <a:off x="927856" y="1752334"/>
            <a:ext cx="9176084" cy="3139321"/>
          </a:xfrm>
          <a:prstGeom prst="rect">
            <a:avLst/>
          </a:prstGeom>
          <a:noFill/>
        </p:spPr>
        <p:txBody>
          <a:bodyPr wrap="square">
            <a:spAutoFit/>
          </a:bodyPr>
          <a:lstStyle/>
          <a:p>
            <a:pPr algn="just">
              <a:buNone/>
            </a:pPr>
            <a:r>
              <a:rPr lang="es-CO" sz="2000" b="1">
                <a:solidFill>
                  <a:srgbClr val="002060"/>
                </a:solidFill>
                <a:effectLst/>
                <a:latin typeface="Arial" panose="020B0604020202020204" pitchFamily="34" charset="0"/>
                <a:ea typeface="Times New Roman" panose="02020603050405020304" pitchFamily="18" charset="0"/>
              </a:rPr>
              <a:t>ACTIVIDADES EN DESARROLLO 2026</a:t>
            </a:r>
            <a:endParaRPr lang="es-CO" sz="2000">
              <a:solidFill>
                <a:srgbClr val="002060"/>
              </a:solidFill>
              <a:effectLst/>
              <a:latin typeface="Times New Roman" panose="02020603050405020304" pitchFamily="18" charset="0"/>
              <a:ea typeface="Times New Roman" panose="02020603050405020304" pitchFamily="18" charset="0"/>
            </a:endParaRPr>
          </a:p>
          <a:p>
            <a:pPr marL="457200" algn="just">
              <a:buNone/>
            </a:pPr>
            <a:r>
              <a:rPr lang="es-CO" sz="1800">
                <a:effectLst/>
                <a:latin typeface="Arial" panose="020B0604020202020204" pitchFamily="34" charset="0"/>
                <a:ea typeface="Times New Roman" panose="02020603050405020304" pitchFamily="18" charset="0"/>
              </a:rPr>
              <a:t> </a:t>
            </a:r>
            <a:endParaRPr lang="es-CO" sz="1800">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pPr>
            <a:r>
              <a:rPr lang="es-CO" sz="2000">
                <a:effectLst/>
                <a:latin typeface="Arial" panose="020B0604020202020204" pitchFamily="34" charset="0"/>
                <a:ea typeface="Times New Roman" panose="02020603050405020304" pitchFamily="18" charset="0"/>
              </a:rPr>
              <a:t>Gestión ambiental producto de los cambios estructurales.</a:t>
            </a:r>
            <a:endParaRPr lang="es-CO" sz="2000">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pPr>
            <a:r>
              <a:rPr lang="es-CO" sz="2000">
                <a:effectLst/>
                <a:latin typeface="Arial" panose="020B0604020202020204" pitchFamily="34" charset="0"/>
                <a:ea typeface="Times New Roman" panose="02020603050405020304" pitchFamily="18" charset="0"/>
              </a:rPr>
              <a:t>Implementación de gestión documental electrónica e híbrida a nivel de todos los procesos de la seccional.</a:t>
            </a:r>
            <a:endParaRPr lang="es-CO" sz="2000">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pPr>
            <a:r>
              <a:rPr lang="es-CO" sz="2000">
                <a:effectLst/>
                <a:latin typeface="Arial" panose="020B0604020202020204" pitchFamily="34" charset="0"/>
                <a:ea typeface="Times New Roman" panose="02020603050405020304" pitchFamily="18" charset="0"/>
              </a:rPr>
              <a:t>Mayor avance en la gestión documental de los archivos de gestión de la división.</a:t>
            </a:r>
            <a:endParaRPr lang="es-CO" sz="2000">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pPr>
            <a:r>
              <a:rPr lang="es-CO" sz="2000">
                <a:effectLst/>
                <a:latin typeface="Arial" panose="020B0604020202020204" pitchFamily="34" charset="0"/>
                <a:ea typeface="Times New Roman" panose="02020603050405020304" pitchFamily="18" charset="0"/>
              </a:rPr>
              <a:t>Baja de inventario vehículo en desuso para chatarrización y motonave PILAR</a:t>
            </a:r>
            <a:endParaRPr lang="es-CO" sz="2000">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pPr>
            <a:r>
              <a:rPr lang="es-CO" sz="2000">
                <a:effectLst/>
                <a:latin typeface="Arial" panose="020B0604020202020204" pitchFamily="34" charset="0"/>
                <a:ea typeface="Times New Roman" panose="02020603050405020304" pitchFamily="18" charset="0"/>
              </a:rPr>
              <a:t>Reorganización del Archivo Central.</a:t>
            </a:r>
            <a:endParaRPr lang="es-CO" sz="2000">
              <a:effectLst/>
              <a:latin typeface="Times New Roman" panose="02020603050405020304" pitchFamily="18" charset="0"/>
              <a:ea typeface="Times New Roman" panose="02020603050405020304" pitchFamily="18" charset="0"/>
            </a:endParaRPr>
          </a:p>
        </p:txBody>
      </p:sp>
      <p:sp>
        <p:nvSpPr>
          <p:cNvPr id="13" name="CuadroTexto 12">
            <a:extLst>
              <a:ext uri="{FF2B5EF4-FFF2-40B4-BE49-F238E27FC236}">
                <a16:creationId xmlns:a16="http://schemas.microsoft.com/office/drawing/2014/main" id="{3CC9B863-C028-F9C7-AA33-CCCE73DB3BC4}"/>
              </a:ext>
            </a:extLst>
          </p:cNvPr>
          <p:cNvSpPr txBox="1"/>
          <p:nvPr/>
        </p:nvSpPr>
        <p:spPr>
          <a:xfrm>
            <a:off x="1293962" y="5175293"/>
            <a:ext cx="9351033" cy="782778"/>
          </a:xfrm>
          <a:prstGeom prst="rect">
            <a:avLst/>
          </a:prstGeom>
          <a:noFill/>
        </p:spPr>
        <p:txBody>
          <a:bodyPr wrap="square">
            <a:spAutoFit/>
          </a:bodyPr>
          <a:lstStyle/>
          <a:p>
            <a:pPr lvl="0">
              <a:lnSpc>
                <a:spcPct val="115000"/>
              </a:lnSpc>
              <a:spcAft>
                <a:spcPts val="800"/>
              </a:spcAft>
              <a:buSzPts val="1000"/>
              <a:tabLst>
                <a:tab pos="457200" algn="l"/>
              </a:tabLst>
            </a:pPr>
            <a:r>
              <a:rPr lang="es-CO" sz="2000" b="1" kern="100">
                <a:effectLst/>
                <a:latin typeface="Aptos" panose="020B0004020202020204" pitchFamily="34" charset="0"/>
                <a:ea typeface="Aptos" panose="020B0004020202020204" pitchFamily="34" charset="0"/>
                <a:cs typeface="Times New Roman" panose="02020603050405020304" pitchFamily="18" charset="0"/>
              </a:rPr>
              <a:t>Fomento una cultura organizacional basada en la ética, la transparencia y la rendición de cuentas.</a:t>
            </a:r>
          </a:p>
        </p:txBody>
      </p:sp>
    </p:spTree>
    <p:extLst>
      <p:ext uri="{BB962C8B-B14F-4D97-AF65-F5344CB8AC3E}">
        <p14:creationId xmlns:p14="http://schemas.microsoft.com/office/powerpoint/2010/main" val="23110065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9370098-0DA3-4AA1-A8B7-68796DF5329F}"/>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88A59C76-15C7-44FC-83C5-C4716FBA7318}"/>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38C57BB9-BF33-35A5-1952-CEE1FB94A7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9491" y="315862"/>
            <a:ext cx="1152833" cy="1152833"/>
          </a:xfrm>
          <a:prstGeom prst="rect">
            <a:avLst/>
          </a:prstGeom>
        </p:spPr>
      </p:pic>
      <p:pic>
        <p:nvPicPr>
          <p:cNvPr id="9" name="Imagen 8" descr="Logotipo&#10;&#10;Descripción generada automáticamente">
            <a:extLst>
              <a:ext uri="{FF2B5EF4-FFF2-40B4-BE49-F238E27FC236}">
                <a16:creationId xmlns:a16="http://schemas.microsoft.com/office/drawing/2014/main" id="{7AE83EED-B8C0-1B38-9D72-686FC20DD7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9691" y="206476"/>
            <a:ext cx="2135834" cy="2096035"/>
          </a:xfrm>
          <a:prstGeom prst="rect">
            <a:avLst/>
          </a:prstGeom>
        </p:spPr>
      </p:pic>
      <p:cxnSp>
        <p:nvCxnSpPr>
          <p:cNvPr id="11" name="Conector recto 10">
            <a:extLst>
              <a:ext uri="{FF2B5EF4-FFF2-40B4-BE49-F238E27FC236}">
                <a16:creationId xmlns:a16="http://schemas.microsoft.com/office/drawing/2014/main" id="{E47EA4AA-3D40-FFDA-1ECD-C13F24A3ACDE}"/>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3" name="CuadroTexto 2">
            <a:extLst>
              <a:ext uri="{FF2B5EF4-FFF2-40B4-BE49-F238E27FC236}">
                <a16:creationId xmlns:a16="http://schemas.microsoft.com/office/drawing/2014/main" id="{A302721B-8515-6B05-7309-3F50796CB45F}"/>
              </a:ext>
            </a:extLst>
          </p:cNvPr>
          <p:cNvSpPr txBox="1"/>
          <p:nvPr/>
        </p:nvSpPr>
        <p:spPr>
          <a:xfrm>
            <a:off x="964794" y="2920042"/>
            <a:ext cx="2029866" cy="646331"/>
          </a:xfrm>
          <a:prstGeom prst="rect">
            <a:avLst/>
          </a:prstGeom>
          <a:noFill/>
        </p:spPr>
        <p:txBody>
          <a:bodyPr wrap="square">
            <a:spAutoFit/>
          </a:bodyPr>
          <a:lstStyle/>
          <a:p>
            <a:pPr algn="ctr"/>
            <a:r>
              <a:rPr lang="es-CO" b="1">
                <a:latin typeface="Arial" panose="020B0604020202020204" pitchFamily="34" charset="0"/>
                <a:cs typeface="Arial" panose="020B0604020202020204" pitchFamily="34" charset="0"/>
              </a:rPr>
              <a:t>Nuestra Seccional DIAN</a:t>
            </a:r>
          </a:p>
        </p:txBody>
      </p:sp>
      <p:pic>
        <p:nvPicPr>
          <p:cNvPr id="5" name="Imagen 4">
            <a:extLst>
              <a:ext uri="{FF2B5EF4-FFF2-40B4-BE49-F238E27FC236}">
                <a16:creationId xmlns:a16="http://schemas.microsoft.com/office/drawing/2014/main" id="{60B8DCC5-5011-DE06-AF1F-1E650E520950}"/>
              </a:ext>
            </a:extLst>
          </p:cNvPr>
          <p:cNvPicPr>
            <a:picLocks noChangeAspect="1"/>
          </p:cNvPicPr>
          <p:nvPr/>
        </p:nvPicPr>
        <p:blipFill>
          <a:blip r:embed="rId4"/>
          <a:stretch>
            <a:fillRect/>
          </a:stretch>
        </p:blipFill>
        <p:spPr>
          <a:xfrm>
            <a:off x="3106597" y="1268878"/>
            <a:ext cx="6922404" cy="4963797"/>
          </a:xfrm>
          <a:prstGeom prst="rect">
            <a:avLst/>
          </a:prstGeom>
        </p:spPr>
      </p:pic>
    </p:spTree>
    <p:extLst>
      <p:ext uri="{BB962C8B-B14F-4D97-AF65-F5344CB8AC3E}">
        <p14:creationId xmlns:p14="http://schemas.microsoft.com/office/powerpoint/2010/main" val="245871775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9370098-0DA3-4AA1-A8B7-68796DF5329F}"/>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88A59C76-15C7-44FC-83C5-C4716FBA7318}"/>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9" name="Imagen 8" descr="Logotipo&#10;&#10;Descripción generada automáticamente">
            <a:extLst>
              <a:ext uri="{FF2B5EF4-FFF2-40B4-BE49-F238E27FC236}">
                <a16:creationId xmlns:a16="http://schemas.microsoft.com/office/drawing/2014/main" id="{7AE83EED-B8C0-1B38-9D72-686FC20DD7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89691" y="206476"/>
            <a:ext cx="2135834" cy="2096035"/>
          </a:xfrm>
          <a:prstGeom prst="rect">
            <a:avLst/>
          </a:prstGeom>
        </p:spPr>
      </p:pic>
      <p:cxnSp>
        <p:nvCxnSpPr>
          <p:cNvPr id="11" name="Conector recto 10">
            <a:extLst>
              <a:ext uri="{FF2B5EF4-FFF2-40B4-BE49-F238E27FC236}">
                <a16:creationId xmlns:a16="http://schemas.microsoft.com/office/drawing/2014/main" id="{E47EA4AA-3D40-FFDA-1ECD-C13F24A3ACDE}"/>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 name="CuadroTexto 1">
            <a:extLst>
              <a:ext uri="{FF2B5EF4-FFF2-40B4-BE49-F238E27FC236}">
                <a16:creationId xmlns:a16="http://schemas.microsoft.com/office/drawing/2014/main" id="{7F6C4D1D-8DBF-5741-0888-AA859900DAD4}"/>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sp>
        <p:nvSpPr>
          <p:cNvPr id="3" name="Rectángulo 2">
            <a:extLst>
              <a:ext uri="{FF2B5EF4-FFF2-40B4-BE49-F238E27FC236}">
                <a16:creationId xmlns:a16="http://schemas.microsoft.com/office/drawing/2014/main" id="{58315FE8-5E6D-20BF-4276-60A0F3033814}"/>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5" name="Imagen 4" descr="Logotipo&#10;&#10;Descripción generada automáticamente">
            <a:extLst>
              <a:ext uri="{FF2B5EF4-FFF2-40B4-BE49-F238E27FC236}">
                <a16:creationId xmlns:a16="http://schemas.microsoft.com/office/drawing/2014/main" id="{26308E38-2AF8-8079-155D-2EE4E09EB0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9491" y="315862"/>
            <a:ext cx="1152833" cy="1152833"/>
          </a:xfrm>
          <a:prstGeom prst="rect">
            <a:avLst/>
          </a:prstGeom>
        </p:spPr>
      </p:pic>
      <p:cxnSp>
        <p:nvCxnSpPr>
          <p:cNvPr id="10" name="Conector recto 9">
            <a:extLst>
              <a:ext uri="{FF2B5EF4-FFF2-40B4-BE49-F238E27FC236}">
                <a16:creationId xmlns:a16="http://schemas.microsoft.com/office/drawing/2014/main" id="{4357EF25-AD84-A919-6738-B7696E508F50}"/>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12" name="CuadroTexto 11">
            <a:extLst>
              <a:ext uri="{FF2B5EF4-FFF2-40B4-BE49-F238E27FC236}">
                <a16:creationId xmlns:a16="http://schemas.microsoft.com/office/drawing/2014/main" id="{5596CCFF-C261-A3E1-5581-273BA8B7D4ED}"/>
              </a:ext>
            </a:extLst>
          </p:cNvPr>
          <p:cNvSpPr txBox="1"/>
          <p:nvPr/>
        </p:nvSpPr>
        <p:spPr>
          <a:xfrm>
            <a:off x="1045907" y="1931366"/>
            <a:ext cx="8390021" cy="4062651"/>
          </a:xfrm>
          <a:prstGeom prst="rect">
            <a:avLst/>
          </a:prstGeom>
          <a:noFill/>
        </p:spPr>
        <p:txBody>
          <a:bodyPr wrap="square">
            <a:spAutoFit/>
          </a:bodyPr>
          <a:lstStyle/>
          <a:p>
            <a:pPr algn="just">
              <a:buNone/>
            </a:pPr>
            <a:r>
              <a:rPr lang="es-CO" sz="2000" b="1">
                <a:solidFill>
                  <a:srgbClr val="002060"/>
                </a:solidFill>
                <a:latin typeface="Arial" panose="020B0604020202020204" pitchFamily="34" charset="0"/>
                <a:ea typeface="Times New Roman" panose="02020603050405020304" pitchFamily="18" charset="0"/>
              </a:rPr>
              <a:t>INCONVENIENTES Y </a:t>
            </a:r>
            <a:r>
              <a:rPr lang="es-CO" sz="2000" b="1">
                <a:solidFill>
                  <a:srgbClr val="002060"/>
                </a:solidFill>
                <a:effectLst/>
                <a:latin typeface="Arial" panose="020B0604020202020204" pitchFamily="34" charset="0"/>
                <a:ea typeface="Times New Roman" panose="02020603050405020304" pitchFamily="18" charset="0"/>
              </a:rPr>
              <a:t>PRINCIPALES PUNTOS CRÍTICOS POR RESOLVER DE LA DS.</a:t>
            </a:r>
            <a:endParaRPr lang="es-CO" sz="2000">
              <a:solidFill>
                <a:srgbClr val="002060"/>
              </a:solidFill>
              <a:effectLst/>
              <a:latin typeface="Times New Roman" panose="02020603050405020304" pitchFamily="18" charset="0"/>
              <a:ea typeface="Times New Roman" panose="02020603050405020304" pitchFamily="18" charset="0"/>
            </a:endParaRPr>
          </a:p>
          <a:p>
            <a:pPr marL="457200" algn="just">
              <a:buNone/>
            </a:pPr>
            <a:r>
              <a:rPr lang="es-CO" sz="2000">
                <a:solidFill>
                  <a:srgbClr val="002060"/>
                </a:solidFill>
                <a:effectLst/>
                <a:latin typeface="Arial" panose="020B0604020202020204" pitchFamily="34" charset="0"/>
                <a:ea typeface="Times New Roman" panose="02020603050405020304" pitchFamily="18" charset="0"/>
              </a:rPr>
              <a:t> </a:t>
            </a:r>
            <a:endParaRPr lang="es-CO" sz="2000">
              <a:solidFill>
                <a:srgbClr val="002060"/>
              </a:solidFill>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Blip>
                <a:blip r:embed="rId4"/>
              </a:buBlip>
            </a:pPr>
            <a:r>
              <a:rPr lang="es-CO" sz="2000">
                <a:effectLst/>
                <a:latin typeface="Arial" panose="020B0604020202020204" pitchFamily="34" charset="0"/>
                <a:ea typeface="Times New Roman" panose="02020603050405020304" pitchFamily="18" charset="0"/>
              </a:rPr>
              <a:t>Traumatismos en prestación del servicio de aseo y cafetería por cambio constante de proveedor, lo que conlleva a retrasos en la entrega de insumos y a dificultades contractuales con el personal externo.</a:t>
            </a:r>
            <a:endParaRPr lang="es-CO" sz="2000">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Blip>
                <a:blip r:embed="rId4"/>
              </a:buBlip>
            </a:pPr>
            <a:r>
              <a:rPr lang="es-CO" sz="2000">
                <a:effectLst/>
                <a:latin typeface="Arial" panose="020B0604020202020204" pitchFamily="34" charset="0"/>
                <a:ea typeface="Times New Roman" panose="02020603050405020304" pitchFamily="18" charset="0"/>
              </a:rPr>
              <a:t>Reducción en las asignaciones presupuestales de la Seccional, lo que genera dificultades para la asignación de proveedores competentes y disminución de la calidad de los productos y servicios, alterando el clima laboral debido a inconformidad de los funcionarios.</a:t>
            </a:r>
            <a:endParaRPr lang="es-CO" sz="2000">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Blip>
                <a:blip r:embed="rId4"/>
              </a:buBlip>
            </a:pPr>
            <a:r>
              <a:rPr lang="es-CO" sz="2000">
                <a:effectLst/>
                <a:latin typeface="Arial" panose="020B0604020202020204" pitchFamily="34" charset="0"/>
                <a:ea typeface="Times New Roman" panose="02020603050405020304" pitchFamily="18" charset="0"/>
              </a:rPr>
              <a:t>Disminución del archivo de gestión físico de la seccional</a:t>
            </a:r>
            <a:r>
              <a:rPr lang="es-CO" sz="1800">
                <a:effectLst/>
                <a:latin typeface="Arial" panose="020B0604020202020204" pitchFamily="34" charset="0"/>
                <a:ea typeface="Times New Roman" panose="02020603050405020304" pitchFamily="18" charset="0"/>
              </a:rPr>
              <a:t>.</a:t>
            </a:r>
            <a:endParaRPr lang="es-CO" sz="1800">
              <a:effectLst/>
              <a:latin typeface="Times New Roman" panose="02020603050405020304" pitchFamily="18" charset="0"/>
              <a:ea typeface="Times New Roman" panose="02020603050405020304" pitchFamily="18" charset="0"/>
            </a:endParaRPr>
          </a:p>
          <a:p>
            <a:pPr algn="just"/>
            <a:r>
              <a:rPr lang="es-CO" sz="1800">
                <a:effectLst/>
                <a:latin typeface="Arial" panose="020B0604020202020204" pitchFamily="34" charset="0"/>
                <a:ea typeface="Times New Roman" panose="02020603050405020304" pitchFamily="18" charset="0"/>
              </a:rPr>
              <a:t> </a:t>
            </a:r>
            <a:endParaRPr lang="es-CO" sz="18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588911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9370098-0DA3-4AA1-A8B7-68796DF5329F}"/>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88A59C76-15C7-44FC-83C5-C4716FBA7318}"/>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9" name="Imagen 8" descr="Logotipo&#10;&#10;Descripción generada automáticamente">
            <a:extLst>
              <a:ext uri="{FF2B5EF4-FFF2-40B4-BE49-F238E27FC236}">
                <a16:creationId xmlns:a16="http://schemas.microsoft.com/office/drawing/2014/main" id="{7AE83EED-B8C0-1B38-9D72-686FC20DD7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89691" y="206476"/>
            <a:ext cx="2135834" cy="2096035"/>
          </a:xfrm>
          <a:prstGeom prst="rect">
            <a:avLst/>
          </a:prstGeom>
        </p:spPr>
      </p:pic>
      <p:cxnSp>
        <p:nvCxnSpPr>
          <p:cNvPr id="11" name="Conector recto 10">
            <a:extLst>
              <a:ext uri="{FF2B5EF4-FFF2-40B4-BE49-F238E27FC236}">
                <a16:creationId xmlns:a16="http://schemas.microsoft.com/office/drawing/2014/main" id="{E47EA4AA-3D40-FFDA-1ECD-C13F24A3ACDE}"/>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 name="CuadroTexto 1">
            <a:extLst>
              <a:ext uri="{FF2B5EF4-FFF2-40B4-BE49-F238E27FC236}">
                <a16:creationId xmlns:a16="http://schemas.microsoft.com/office/drawing/2014/main" id="{7F6C4D1D-8DBF-5741-0888-AA859900DAD4}"/>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sp>
        <p:nvSpPr>
          <p:cNvPr id="3" name="Rectángulo 2">
            <a:extLst>
              <a:ext uri="{FF2B5EF4-FFF2-40B4-BE49-F238E27FC236}">
                <a16:creationId xmlns:a16="http://schemas.microsoft.com/office/drawing/2014/main" id="{58315FE8-5E6D-20BF-4276-60A0F3033814}"/>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5" name="Imagen 4" descr="Logotipo&#10;&#10;Descripción generada automáticamente">
            <a:extLst>
              <a:ext uri="{FF2B5EF4-FFF2-40B4-BE49-F238E27FC236}">
                <a16:creationId xmlns:a16="http://schemas.microsoft.com/office/drawing/2014/main" id="{26308E38-2AF8-8079-155D-2EE4E09EB0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9491" y="315862"/>
            <a:ext cx="1152833" cy="1152833"/>
          </a:xfrm>
          <a:prstGeom prst="rect">
            <a:avLst/>
          </a:prstGeom>
        </p:spPr>
      </p:pic>
      <p:cxnSp>
        <p:nvCxnSpPr>
          <p:cNvPr id="10" name="Conector recto 9">
            <a:extLst>
              <a:ext uri="{FF2B5EF4-FFF2-40B4-BE49-F238E27FC236}">
                <a16:creationId xmlns:a16="http://schemas.microsoft.com/office/drawing/2014/main" id="{4357EF25-AD84-A919-6738-B7696E508F50}"/>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12" name="CuadroTexto 11">
            <a:extLst>
              <a:ext uri="{FF2B5EF4-FFF2-40B4-BE49-F238E27FC236}">
                <a16:creationId xmlns:a16="http://schemas.microsoft.com/office/drawing/2014/main" id="{5596CCFF-C261-A3E1-5581-273BA8B7D4ED}"/>
              </a:ext>
            </a:extLst>
          </p:cNvPr>
          <p:cNvSpPr txBox="1"/>
          <p:nvPr/>
        </p:nvSpPr>
        <p:spPr>
          <a:xfrm>
            <a:off x="1171381" y="2857510"/>
            <a:ext cx="9849238" cy="1200329"/>
          </a:xfrm>
          <a:prstGeom prst="rect">
            <a:avLst/>
          </a:prstGeom>
          <a:noFill/>
        </p:spPr>
        <p:txBody>
          <a:bodyPr wrap="square">
            <a:spAutoFit/>
          </a:bodyPr>
          <a:lstStyle/>
          <a:p>
            <a:pPr algn="just"/>
            <a:r>
              <a:rPr lang="es-CO" sz="3600">
                <a:effectLst/>
                <a:latin typeface="Arial" panose="020B0604020202020204" pitchFamily="34" charset="0"/>
                <a:ea typeface="Times New Roman" panose="02020603050405020304" pitchFamily="18" charset="0"/>
              </a:rPr>
              <a:t>Presentación Defensoría del Contribuyente y Usuario Aduanero  </a:t>
            </a:r>
            <a:endParaRPr lang="es-CO" sz="36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4080314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9370098-0DA3-4AA1-A8B7-68796DF5329F}"/>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88A59C76-15C7-44FC-83C5-C4716FBA7318}"/>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38C57BB9-BF33-35A5-1952-CEE1FB94A7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660" y="191055"/>
            <a:ext cx="1565263" cy="1565263"/>
          </a:xfrm>
          <a:prstGeom prst="rect">
            <a:avLst/>
          </a:prstGeom>
        </p:spPr>
      </p:pic>
      <p:pic>
        <p:nvPicPr>
          <p:cNvPr id="9" name="Imagen 8" descr="Logotipo&#10;&#10;Descripción generada automáticamente">
            <a:extLst>
              <a:ext uri="{FF2B5EF4-FFF2-40B4-BE49-F238E27FC236}">
                <a16:creationId xmlns:a16="http://schemas.microsoft.com/office/drawing/2014/main" id="{7AE83EED-B8C0-1B38-9D72-686FC20DD7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9691" y="206476"/>
            <a:ext cx="2135834" cy="2096035"/>
          </a:xfrm>
          <a:prstGeom prst="rect">
            <a:avLst/>
          </a:prstGeom>
        </p:spPr>
      </p:pic>
      <p:cxnSp>
        <p:nvCxnSpPr>
          <p:cNvPr id="11" name="Conector recto 10">
            <a:extLst>
              <a:ext uri="{FF2B5EF4-FFF2-40B4-BE49-F238E27FC236}">
                <a16:creationId xmlns:a16="http://schemas.microsoft.com/office/drawing/2014/main" id="{E47EA4AA-3D40-FFDA-1ECD-C13F24A3ACDE}"/>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96175601-3BC4-3746-E201-7D27F3E3E3F3}"/>
              </a:ext>
            </a:extLst>
          </p:cNvPr>
          <p:cNvSpPr txBox="1"/>
          <p:nvPr/>
        </p:nvSpPr>
        <p:spPr>
          <a:xfrm>
            <a:off x="2130552" y="1381548"/>
            <a:ext cx="10881360" cy="310896"/>
          </a:xfrm>
          <a:prstGeom prst="rect">
            <a:avLst/>
          </a:prstGeom>
          <a:noFill/>
        </p:spPr>
        <p:txBody>
          <a:bodyPr wrap="square" lIns="0" tIns="0" rIns="0" bIns="0" anchor="t">
            <a:spAutoFit/>
          </a:bodyPr>
          <a:lstStyle/>
          <a:p>
            <a:pPr algn="l"/>
            <a:r>
              <a:rPr sz="1250" b="1" i="0" spc="220">
                <a:solidFill>
                  <a:srgbClr val="E0A93B"/>
                </a:solidFill>
                <a:latin typeface="Arial"/>
              </a:rPr>
              <a:t>RENDICIÓN DE CUENTAS</a:t>
            </a:r>
          </a:p>
        </p:txBody>
      </p:sp>
      <p:sp>
        <p:nvSpPr>
          <p:cNvPr id="3" name="TextBox 2">
            <a:extLst>
              <a:ext uri="{FF2B5EF4-FFF2-40B4-BE49-F238E27FC236}">
                <a16:creationId xmlns:a16="http://schemas.microsoft.com/office/drawing/2014/main" id="{2779B1A5-B9BC-D615-325B-4AE0DABE5437}"/>
              </a:ext>
            </a:extLst>
          </p:cNvPr>
          <p:cNvSpPr txBox="1"/>
          <p:nvPr/>
        </p:nvSpPr>
        <p:spPr>
          <a:xfrm>
            <a:off x="1014983" y="1902756"/>
            <a:ext cx="10881360" cy="932688"/>
          </a:xfrm>
          <a:prstGeom prst="rect">
            <a:avLst/>
          </a:prstGeom>
          <a:noFill/>
        </p:spPr>
        <p:txBody>
          <a:bodyPr wrap="square" lIns="0" tIns="0" rIns="0" bIns="0" anchor="t">
            <a:spAutoFit/>
          </a:bodyPr>
          <a:lstStyle/>
          <a:p>
            <a:pPr algn="l">
              <a:lnSpc>
                <a:spcPct val="102000"/>
              </a:lnSpc>
            </a:pPr>
            <a:r>
              <a:rPr sz="2500" b="1" i="0">
                <a:solidFill>
                  <a:srgbClr val="252944"/>
                </a:solidFill>
                <a:latin typeface="Arial"/>
              </a:rPr>
              <a:t>Lo que le </a:t>
            </a:r>
            <a:r>
              <a:rPr sz="2500" b="1" i="0" err="1">
                <a:solidFill>
                  <a:srgbClr val="252944"/>
                </a:solidFill>
                <a:latin typeface="Arial"/>
              </a:rPr>
              <a:t>contamos</a:t>
            </a:r>
            <a:r>
              <a:rPr sz="2500" b="1" i="0">
                <a:solidFill>
                  <a:srgbClr val="252944"/>
                </a:solidFill>
                <a:latin typeface="Arial"/>
              </a:rPr>
              <a:t> hoy</a:t>
            </a:r>
          </a:p>
        </p:txBody>
      </p:sp>
      <p:sp>
        <p:nvSpPr>
          <p:cNvPr id="5" name="Rounded Rectangle 3">
            <a:extLst>
              <a:ext uri="{FF2B5EF4-FFF2-40B4-BE49-F238E27FC236}">
                <a16:creationId xmlns:a16="http://schemas.microsoft.com/office/drawing/2014/main" id="{78BDB98B-FC49-E7B6-DA0A-56108B1D655A}"/>
              </a:ext>
            </a:extLst>
          </p:cNvPr>
          <p:cNvSpPr/>
          <p:nvPr/>
        </p:nvSpPr>
        <p:spPr>
          <a:xfrm>
            <a:off x="685800" y="2560320"/>
            <a:ext cx="5285232" cy="1591056"/>
          </a:xfrm>
          <a:prstGeom prst="roundRect">
            <a:avLst>
              <a:gd name="adj" fmla="val 7000"/>
            </a:avLst>
          </a:prstGeom>
          <a:solidFill>
            <a:srgbClr val="F3F5F9"/>
          </a:solidFill>
          <a:ln>
            <a:noFill/>
          </a:ln>
          <a:effectLst>
            <a:outerShdw blurRad="90000" dist="36000" dir="5400000" rotWithShape="0">
              <a:srgbClr val="252944">
                <a:alpha val="18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Oval 4">
            <a:extLst>
              <a:ext uri="{FF2B5EF4-FFF2-40B4-BE49-F238E27FC236}">
                <a16:creationId xmlns:a16="http://schemas.microsoft.com/office/drawing/2014/main" id="{AFD62BCD-6FCC-F49F-63D1-D9F12287992F}"/>
              </a:ext>
            </a:extLst>
          </p:cNvPr>
          <p:cNvSpPr/>
          <p:nvPr/>
        </p:nvSpPr>
        <p:spPr>
          <a:xfrm>
            <a:off x="1014983" y="2889503"/>
            <a:ext cx="932688" cy="932688"/>
          </a:xfrm>
          <a:prstGeom prst="ellipse">
            <a:avLst/>
          </a:prstGeom>
          <a:solidFill>
            <a:srgbClr val="2529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0" name="Picture 5" descr="plane_w.png">
            <a:extLst>
              <a:ext uri="{FF2B5EF4-FFF2-40B4-BE49-F238E27FC236}">
                <a16:creationId xmlns:a16="http://schemas.microsoft.com/office/drawing/2014/main" id="{3D7ECB6A-17C9-B971-3DDD-55B91552074B}"/>
              </a:ext>
            </a:extLst>
          </p:cNvPr>
          <p:cNvPicPr>
            <a:picLocks noChangeAspect="1"/>
          </p:cNvPicPr>
          <p:nvPr/>
        </p:nvPicPr>
        <p:blipFill>
          <a:blip r:embed="rId4"/>
          <a:stretch>
            <a:fillRect/>
          </a:stretch>
        </p:blipFill>
        <p:spPr>
          <a:xfrm>
            <a:off x="1252728" y="3127248"/>
            <a:ext cx="457200" cy="457200"/>
          </a:xfrm>
          <a:prstGeom prst="rect">
            <a:avLst/>
          </a:prstGeom>
        </p:spPr>
      </p:pic>
      <p:sp>
        <p:nvSpPr>
          <p:cNvPr id="12" name="TextBox 6">
            <a:extLst>
              <a:ext uri="{FF2B5EF4-FFF2-40B4-BE49-F238E27FC236}">
                <a16:creationId xmlns:a16="http://schemas.microsoft.com/office/drawing/2014/main" id="{E95949F0-BD84-1CAD-3896-6449DB9AE735}"/>
              </a:ext>
            </a:extLst>
          </p:cNvPr>
          <p:cNvSpPr txBox="1"/>
          <p:nvPr/>
        </p:nvSpPr>
        <p:spPr>
          <a:xfrm>
            <a:off x="4553712" y="2670048"/>
            <a:ext cx="1280160" cy="731520"/>
          </a:xfrm>
          <a:prstGeom prst="rect">
            <a:avLst/>
          </a:prstGeom>
          <a:noFill/>
        </p:spPr>
        <p:txBody>
          <a:bodyPr wrap="square" lIns="0" tIns="0" rIns="0" bIns="0" anchor="t">
            <a:spAutoFit/>
          </a:bodyPr>
          <a:lstStyle/>
          <a:p>
            <a:pPr algn="r"/>
            <a:r>
              <a:rPr sz="3400" b="1" i="0">
                <a:solidFill>
                  <a:srgbClr val="ECEFF6"/>
                </a:solidFill>
                <a:latin typeface="Arial"/>
              </a:rPr>
              <a:t>01</a:t>
            </a:r>
          </a:p>
        </p:txBody>
      </p:sp>
      <p:sp>
        <p:nvSpPr>
          <p:cNvPr id="13" name="TextBox 7">
            <a:extLst>
              <a:ext uri="{FF2B5EF4-FFF2-40B4-BE49-F238E27FC236}">
                <a16:creationId xmlns:a16="http://schemas.microsoft.com/office/drawing/2014/main" id="{167AB0C4-AC8F-2EE1-189A-09FA9ED4840D}"/>
              </a:ext>
            </a:extLst>
          </p:cNvPr>
          <p:cNvSpPr txBox="1"/>
          <p:nvPr/>
        </p:nvSpPr>
        <p:spPr>
          <a:xfrm>
            <a:off x="2130552" y="2871215"/>
            <a:ext cx="3639312" cy="502920"/>
          </a:xfrm>
          <a:prstGeom prst="rect">
            <a:avLst/>
          </a:prstGeom>
          <a:noFill/>
        </p:spPr>
        <p:txBody>
          <a:bodyPr wrap="square" lIns="0" tIns="0" rIns="0" bIns="0" anchor="ctr">
            <a:spAutoFit/>
          </a:bodyPr>
          <a:lstStyle/>
          <a:p>
            <a:pPr algn="l"/>
            <a:r>
              <a:rPr sz="1500" b="1" i="0">
                <a:solidFill>
                  <a:srgbClr val="252944"/>
                </a:solidFill>
                <a:latin typeface="Arial"/>
              </a:rPr>
              <a:t>Retenciones en la fuente</a:t>
            </a:r>
          </a:p>
        </p:txBody>
      </p:sp>
      <p:sp>
        <p:nvSpPr>
          <p:cNvPr id="14" name="TextBox 8">
            <a:extLst>
              <a:ext uri="{FF2B5EF4-FFF2-40B4-BE49-F238E27FC236}">
                <a16:creationId xmlns:a16="http://schemas.microsoft.com/office/drawing/2014/main" id="{287EAE8D-AB4D-51DE-4C30-A462BEFCD73C}"/>
              </a:ext>
            </a:extLst>
          </p:cNvPr>
          <p:cNvSpPr txBox="1"/>
          <p:nvPr/>
        </p:nvSpPr>
        <p:spPr>
          <a:xfrm>
            <a:off x="2130552" y="3429000"/>
            <a:ext cx="3657600" cy="594360"/>
          </a:xfrm>
          <a:prstGeom prst="rect">
            <a:avLst/>
          </a:prstGeom>
          <a:noFill/>
        </p:spPr>
        <p:txBody>
          <a:bodyPr wrap="square" lIns="0" tIns="0" rIns="0" bIns="0" anchor="t">
            <a:spAutoFit/>
          </a:bodyPr>
          <a:lstStyle/>
          <a:p>
            <a:pPr algn="l">
              <a:lnSpc>
                <a:spcPct val="104000"/>
              </a:lnSpc>
            </a:pPr>
            <a:r>
              <a:rPr sz="1150" b="0" i="0">
                <a:solidFill>
                  <a:srgbClr val="5A6275"/>
                </a:solidFill>
                <a:latin typeface="Arial"/>
              </a:rPr>
              <a:t>Declarar y pagar a tiempo lo que ya se retuvo.</a:t>
            </a:r>
          </a:p>
        </p:txBody>
      </p:sp>
      <p:sp>
        <p:nvSpPr>
          <p:cNvPr id="15" name="Rounded Rectangle 9">
            <a:extLst>
              <a:ext uri="{FF2B5EF4-FFF2-40B4-BE49-F238E27FC236}">
                <a16:creationId xmlns:a16="http://schemas.microsoft.com/office/drawing/2014/main" id="{E3228A4F-3616-E234-364F-8E8F9C295E5E}"/>
              </a:ext>
            </a:extLst>
          </p:cNvPr>
          <p:cNvSpPr/>
          <p:nvPr/>
        </p:nvSpPr>
        <p:spPr>
          <a:xfrm>
            <a:off x="6281928" y="2560320"/>
            <a:ext cx="5285232" cy="1591056"/>
          </a:xfrm>
          <a:prstGeom prst="roundRect">
            <a:avLst>
              <a:gd name="adj" fmla="val 7000"/>
            </a:avLst>
          </a:prstGeom>
          <a:solidFill>
            <a:srgbClr val="F3F5F9"/>
          </a:solidFill>
          <a:ln>
            <a:noFill/>
          </a:ln>
          <a:effectLst>
            <a:outerShdw blurRad="90000" dist="36000" dir="5400000" rotWithShape="0">
              <a:srgbClr val="252944">
                <a:alpha val="18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Oval 10">
            <a:extLst>
              <a:ext uri="{FF2B5EF4-FFF2-40B4-BE49-F238E27FC236}">
                <a16:creationId xmlns:a16="http://schemas.microsoft.com/office/drawing/2014/main" id="{B754CD05-7AE5-B078-AC8A-8F64FA2AFD5A}"/>
              </a:ext>
            </a:extLst>
          </p:cNvPr>
          <p:cNvSpPr/>
          <p:nvPr/>
        </p:nvSpPr>
        <p:spPr>
          <a:xfrm>
            <a:off x="6611112" y="2889503"/>
            <a:ext cx="932688" cy="932688"/>
          </a:xfrm>
          <a:prstGeom prst="ellipse">
            <a:avLst/>
          </a:prstGeom>
          <a:solidFill>
            <a:srgbClr val="2529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7" name="Picture 11" descr="bull_w.png">
            <a:extLst>
              <a:ext uri="{FF2B5EF4-FFF2-40B4-BE49-F238E27FC236}">
                <a16:creationId xmlns:a16="http://schemas.microsoft.com/office/drawing/2014/main" id="{2B661C56-BF0E-7206-1AC7-251B46444FB6}"/>
              </a:ext>
            </a:extLst>
          </p:cNvPr>
          <p:cNvPicPr>
            <a:picLocks noChangeAspect="1"/>
          </p:cNvPicPr>
          <p:nvPr/>
        </p:nvPicPr>
        <p:blipFill>
          <a:blip r:embed="rId5"/>
          <a:stretch>
            <a:fillRect/>
          </a:stretch>
        </p:blipFill>
        <p:spPr>
          <a:xfrm>
            <a:off x="6848856" y="3127248"/>
            <a:ext cx="457200" cy="457200"/>
          </a:xfrm>
          <a:prstGeom prst="rect">
            <a:avLst/>
          </a:prstGeom>
        </p:spPr>
      </p:pic>
      <p:sp>
        <p:nvSpPr>
          <p:cNvPr id="18" name="TextBox 12">
            <a:extLst>
              <a:ext uri="{FF2B5EF4-FFF2-40B4-BE49-F238E27FC236}">
                <a16:creationId xmlns:a16="http://schemas.microsoft.com/office/drawing/2014/main" id="{5D5F6102-E328-FB98-ADDE-D0859ACDBD2C}"/>
              </a:ext>
            </a:extLst>
          </p:cNvPr>
          <p:cNvSpPr txBox="1"/>
          <p:nvPr/>
        </p:nvSpPr>
        <p:spPr>
          <a:xfrm>
            <a:off x="10149840" y="2670048"/>
            <a:ext cx="1280160" cy="731520"/>
          </a:xfrm>
          <a:prstGeom prst="rect">
            <a:avLst/>
          </a:prstGeom>
          <a:noFill/>
        </p:spPr>
        <p:txBody>
          <a:bodyPr wrap="square" lIns="0" tIns="0" rIns="0" bIns="0" anchor="t">
            <a:spAutoFit/>
          </a:bodyPr>
          <a:lstStyle/>
          <a:p>
            <a:pPr algn="r"/>
            <a:r>
              <a:rPr sz="3400" b="1" i="0">
                <a:solidFill>
                  <a:srgbClr val="ECEFF6"/>
                </a:solidFill>
                <a:latin typeface="Arial"/>
              </a:rPr>
              <a:t>02</a:t>
            </a:r>
          </a:p>
        </p:txBody>
      </p:sp>
      <p:sp>
        <p:nvSpPr>
          <p:cNvPr id="19" name="TextBox 13">
            <a:extLst>
              <a:ext uri="{FF2B5EF4-FFF2-40B4-BE49-F238E27FC236}">
                <a16:creationId xmlns:a16="http://schemas.microsoft.com/office/drawing/2014/main" id="{1707D41F-2FE7-3114-B08F-72AC5309DEEA}"/>
              </a:ext>
            </a:extLst>
          </p:cNvPr>
          <p:cNvSpPr txBox="1"/>
          <p:nvPr/>
        </p:nvSpPr>
        <p:spPr>
          <a:xfrm>
            <a:off x="7726679" y="2871215"/>
            <a:ext cx="3639312" cy="502920"/>
          </a:xfrm>
          <a:prstGeom prst="rect">
            <a:avLst/>
          </a:prstGeom>
          <a:noFill/>
        </p:spPr>
        <p:txBody>
          <a:bodyPr wrap="square" lIns="0" tIns="0" rIns="0" bIns="0" anchor="ctr">
            <a:spAutoFit/>
          </a:bodyPr>
          <a:lstStyle/>
          <a:p>
            <a:pPr algn="l"/>
            <a:r>
              <a:rPr sz="1500" b="1" i="0">
                <a:solidFill>
                  <a:srgbClr val="252944"/>
                </a:solidFill>
                <a:latin typeface="Arial"/>
              </a:rPr>
              <a:t>Campañas de omisos e inexactos</a:t>
            </a:r>
          </a:p>
        </p:txBody>
      </p:sp>
      <p:sp>
        <p:nvSpPr>
          <p:cNvPr id="20" name="TextBox 14">
            <a:extLst>
              <a:ext uri="{FF2B5EF4-FFF2-40B4-BE49-F238E27FC236}">
                <a16:creationId xmlns:a16="http://schemas.microsoft.com/office/drawing/2014/main" id="{AEA4FBB6-7037-3BEF-E96D-4A514D654ACE}"/>
              </a:ext>
            </a:extLst>
          </p:cNvPr>
          <p:cNvSpPr txBox="1"/>
          <p:nvPr/>
        </p:nvSpPr>
        <p:spPr>
          <a:xfrm>
            <a:off x="7726679" y="3429000"/>
            <a:ext cx="3657600" cy="594360"/>
          </a:xfrm>
          <a:prstGeom prst="rect">
            <a:avLst/>
          </a:prstGeom>
          <a:noFill/>
        </p:spPr>
        <p:txBody>
          <a:bodyPr wrap="square" lIns="0" tIns="0" rIns="0" bIns="0" anchor="t">
            <a:spAutoFit/>
          </a:bodyPr>
          <a:lstStyle/>
          <a:p>
            <a:pPr algn="l">
              <a:lnSpc>
                <a:spcPct val="104000"/>
              </a:lnSpc>
            </a:pPr>
            <a:r>
              <a:rPr sz="1150" b="0" i="0">
                <a:solidFill>
                  <a:srgbClr val="5A6275"/>
                </a:solidFill>
                <a:latin typeface="Arial"/>
              </a:rPr>
              <a:t>Primero la invitación; el requerimiento, el último recurso.</a:t>
            </a:r>
          </a:p>
        </p:txBody>
      </p:sp>
      <p:sp>
        <p:nvSpPr>
          <p:cNvPr id="21" name="Rounded Rectangle 15">
            <a:extLst>
              <a:ext uri="{FF2B5EF4-FFF2-40B4-BE49-F238E27FC236}">
                <a16:creationId xmlns:a16="http://schemas.microsoft.com/office/drawing/2014/main" id="{62C6991D-8075-D0B0-F9DD-0294918F6499}"/>
              </a:ext>
            </a:extLst>
          </p:cNvPr>
          <p:cNvSpPr/>
          <p:nvPr/>
        </p:nvSpPr>
        <p:spPr>
          <a:xfrm>
            <a:off x="685800" y="4425696"/>
            <a:ext cx="5285232" cy="1591056"/>
          </a:xfrm>
          <a:prstGeom prst="roundRect">
            <a:avLst>
              <a:gd name="adj" fmla="val 7000"/>
            </a:avLst>
          </a:prstGeom>
          <a:solidFill>
            <a:srgbClr val="F3F5F9"/>
          </a:solidFill>
          <a:ln>
            <a:noFill/>
          </a:ln>
          <a:effectLst>
            <a:outerShdw blurRad="90000" dist="36000" dir="5400000" rotWithShape="0">
              <a:srgbClr val="252944">
                <a:alpha val="18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Oval 16">
            <a:extLst>
              <a:ext uri="{FF2B5EF4-FFF2-40B4-BE49-F238E27FC236}">
                <a16:creationId xmlns:a16="http://schemas.microsoft.com/office/drawing/2014/main" id="{ECECA382-998A-7691-6702-A486D7F56B18}"/>
              </a:ext>
            </a:extLst>
          </p:cNvPr>
          <p:cNvSpPr/>
          <p:nvPr/>
        </p:nvSpPr>
        <p:spPr>
          <a:xfrm>
            <a:off x="1014983" y="4754880"/>
            <a:ext cx="932688" cy="932688"/>
          </a:xfrm>
          <a:prstGeom prst="ellipse">
            <a:avLst/>
          </a:prstGeom>
          <a:solidFill>
            <a:srgbClr val="2529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23" name="Picture 17" descr="hand_w.png">
            <a:extLst>
              <a:ext uri="{FF2B5EF4-FFF2-40B4-BE49-F238E27FC236}">
                <a16:creationId xmlns:a16="http://schemas.microsoft.com/office/drawing/2014/main" id="{E29FF11D-2E59-8BBA-533E-1F1F28C7947F}"/>
              </a:ext>
            </a:extLst>
          </p:cNvPr>
          <p:cNvPicPr>
            <a:picLocks noChangeAspect="1"/>
          </p:cNvPicPr>
          <p:nvPr/>
        </p:nvPicPr>
        <p:blipFill>
          <a:blip r:embed="rId6"/>
          <a:stretch>
            <a:fillRect/>
          </a:stretch>
        </p:blipFill>
        <p:spPr>
          <a:xfrm>
            <a:off x="1252728" y="4992624"/>
            <a:ext cx="457200" cy="457200"/>
          </a:xfrm>
          <a:prstGeom prst="rect">
            <a:avLst/>
          </a:prstGeom>
        </p:spPr>
      </p:pic>
      <p:sp>
        <p:nvSpPr>
          <p:cNvPr id="24" name="TextBox 18">
            <a:extLst>
              <a:ext uri="{FF2B5EF4-FFF2-40B4-BE49-F238E27FC236}">
                <a16:creationId xmlns:a16="http://schemas.microsoft.com/office/drawing/2014/main" id="{69908087-C26D-7FD3-D79C-4D53CA0E6858}"/>
              </a:ext>
            </a:extLst>
          </p:cNvPr>
          <p:cNvSpPr txBox="1"/>
          <p:nvPr/>
        </p:nvSpPr>
        <p:spPr>
          <a:xfrm>
            <a:off x="4553712" y="4535424"/>
            <a:ext cx="1280160" cy="731520"/>
          </a:xfrm>
          <a:prstGeom prst="rect">
            <a:avLst/>
          </a:prstGeom>
          <a:noFill/>
        </p:spPr>
        <p:txBody>
          <a:bodyPr wrap="square" lIns="0" tIns="0" rIns="0" bIns="0" anchor="t">
            <a:spAutoFit/>
          </a:bodyPr>
          <a:lstStyle/>
          <a:p>
            <a:pPr algn="r"/>
            <a:r>
              <a:rPr sz="3400" b="1" i="0">
                <a:solidFill>
                  <a:srgbClr val="ECEFF6"/>
                </a:solidFill>
                <a:latin typeface="Arial"/>
              </a:rPr>
              <a:t>03</a:t>
            </a:r>
          </a:p>
        </p:txBody>
      </p:sp>
      <p:sp>
        <p:nvSpPr>
          <p:cNvPr id="25" name="TextBox 19">
            <a:extLst>
              <a:ext uri="{FF2B5EF4-FFF2-40B4-BE49-F238E27FC236}">
                <a16:creationId xmlns:a16="http://schemas.microsoft.com/office/drawing/2014/main" id="{74695772-5959-CB7E-A8F7-2BB56CF917DD}"/>
              </a:ext>
            </a:extLst>
          </p:cNvPr>
          <p:cNvSpPr txBox="1"/>
          <p:nvPr/>
        </p:nvSpPr>
        <p:spPr>
          <a:xfrm>
            <a:off x="2130552" y="4736592"/>
            <a:ext cx="3639312" cy="502920"/>
          </a:xfrm>
          <a:prstGeom prst="rect">
            <a:avLst/>
          </a:prstGeom>
          <a:noFill/>
        </p:spPr>
        <p:txBody>
          <a:bodyPr wrap="square" lIns="0" tIns="0" rIns="0" bIns="0" anchor="ctr">
            <a:spAutoFit/>
          </a:bodyPr>
          <a:lstStyle/>
          <a:p>
            <a:pPr algn="l"/>
            <a:r>
              <a:rPr sz="1500" b="1" i="0">
                <a:solidFill>
                  <a:srgbClr val="252944"/>
                </a:solidFill>
                <a:latin typeface="Arial"/>
              </a:rPr>
              <a:t>Facilidades de pago</a:t>
            </a:r>
          </a:p>
        </p:txBody>
      </p:sp>
      <p:sp>
        <p:nvSpPr>
          <p:cNvPr id="26" name="TextBox 20">
            <a:extLst>
              <a:ext uri="{FF2B5EF4-FFF2-40B4-BE49-F238E27FC236}">
                <a16:creationId xmlns:a16="http://schemas.microsoft.com/office/drawing/2014/main" id="{FE2E3E24-F013-1A41-FA25-0F244B1653B6}"/>
              </a:ext>
            </a:extLst>
          </p:cNvPr>
          <p:cNvSpPr txBox="1"/>
          <p:nvPr/>
        </p:nvSpPr>
        <p:spPr>
          <a:xfrm>
            <a:off x="2130552" y="5294376"/>
            <a:ext cx="3657600" cy="594360"/>
          </a:xfrm>
          <a:prstGeom prst="rect">
            <a:avLst/>
          </a:prstGeom>
          <a:noFill/>
        </p:spPr>
        <p:txBody>
          <a:bodyPr wrap="square" lIns="0" tIns="0" rIns="0" bIns="0" anchor="t">
            <a:spAutoFit/>
          </a:bodyPr>
          <a:lstStyle/>
          <a:p>
            <a:pPr algn="l">
              <a:lnSpc>
                <a:spcPct val="104000"/>
              </a:lnSpc>
            </a:pPr>
            <a:r>
              <a:rPr sz="1150" b="0" i="0">
                <a:solidFill>
                  <a:srgbClr val="5A6275"/>
                </a:solidFill>
                <a:latin typeface="Arial"/>
              </a:rPr>
              <a:t>Acuerdos para ponerse al día sin llegar al embargo.</a:t>
            </a:r>
          </a:p>
        </p:txBody>
      </p:sp>
      <p:sp>
        <p:nvSpPr>
          <p:cNvPr id="27" name="Rounded Rectangle 21">
            <a:extLst>
              <a:ext uri="{FF2B5EF4-FFF2-40B4-BE49-F238E27FC236}">
                <a16:creationId xmlns:a16="http://schemas.microsoft.com/office/drawing/2014/main" id="{C4C34494-C06F-DCBC-4B76-1F136F617B88}"/>
              </a:ext>
            </a:extLst>
          </p:cNvPr>
          <p:cNvSpPr/>
          <p:nvPr/>
        </p:nvSpPr>
        <p:spPr>
          <a:xfrm>
            <a:off x="6281928" y="4425696"/>
            <a:ext cx="5285232" cy="1591056"/>
          </a:xfrm>
          <a:prstGeom prst="roundRect">
            <a:avLst>
              <a:gd name="adj" fmla="val 7000"/>
            </a:avLst>
          </a:prstGeom>
          <a:solidFill>
            <a:srgbClr val="F3F5F9"/>
          </a:solidFill>
          <a:ln>
            <a:noFill/>
          </a:ln>
          <a:effectLst>
            <a:outerShdw blurRad="90000" dist="36000" dir="5400000" rotWithShape="0">
              <a:srgbClr val="252944">
                <a:alpha val="18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8" name="Oval 22">
            <a:extLst>
              <a:ext uri="{FF2B5EF4-FFF2-40B4-BE49-F238E27FC236}">
                <a16:creationId xmlns:a16="http://schemas.microsoft.com/office/drawing/2014/main" id="{4413655C-29EB-4B96-A082-7F2BEA037664}"/>
              </a:ext>
            </a:extLst>
          </p:cNvPr>
          <p:cNvSpPr/>
          <p:nvPr/>
        </p:nvSpPr>
        <p:spPr>
          <a:xfrm>
            <a:off x="6611112" y="4754880"/>
            <a:ext cx="932688" cy="932688"/>
          </a:xfrm>
          <a:prstGeom prst="ellipse">
            <a:avLst/>
          </a:prstGeom>
          <a:solidFill>
            <a:srgbClr val="2529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29" name="Picture 23" descr="head_w.png">
            <a:extLst>
              <a:ext uri="{FF2B5EF4-FFF2-40B4-BE49-F238E27FC236}">
                <a16:creationId xmlns:a16="http://schemas.microsoft.com/office/drawing/2014/main" id="{44C7E8C4-AEF2-DE11-3378-CC0570EE78AE}"/>
              </a:ext>
            </a:extLst>
          </p:cNvPr>
          <p:cNvPicPr>
            <a:picLocks noChangeAspect="1"/>
          </p:cNvPicPr>
          <p:nvPr/>
        </p:nvPicPr>
        <p:blipFill>
          <a:blip r:embed="rId7"/>
          <a:stretch>
            <a:fillRect/>
          </a:stretch>
        </p:blipFill>
        <p:spPr>
          <a:xfrm>
            <a:off x="6848856" y="4992624"/>
            <a:ext cx="457200" cy="457200"/>
          </a:xfrm>
          <a:prstGeom prst="rect">
            <a:avLst/>
          </a:prstGeom>
        </p:spPr>
      </p:pic>
      <p:sp>
        <p:nvSpPr>
          <p:cNvPr id="30" name="TextBox 24">
            <a:extLst>
              <a:ext uri="{FF2B5EF4-FFF2-40B4-BE49-F238E27FC236}">
                <a16:creationId xmlns:a16="http://schemas.microsoft.com/office/drawing/2014/main" id="{23740D45-64CD-12B8-ED11-D8C601B367F1}"/>
              </a:ext>
            </a:extLst>
          </p:cNvPr>
          <p:cNvSpPr txBox="1"/>
          <p:nvPr/>
        </p:nvSpPr>
        <p:spPr>
          <a:xfrm>
            <a:off x="10149840" y="4535424"/>
            <a:ext cx="1280160" cy="731520"/>
          </a:xfrm>
          <a:prstGeom prst="rect">
            <a:avLst/>
          </a:prstGeom>
          <a:noFill/>
        </p:spPr>
        <p:txBody>
          <a:bodyPr wrap="square" lIns="0" tIns="0" rIns="0" bIns="0" anchor="t">
            <a:spAutoFit/>
          </a:bodyPr>
          <a:lstStyle/>
          <a:p>
            <a:pPr algn="r"/>
            <a:r>
              <a:rPr sz="3400" b="1" i="0">
                <a:solidFill>
                  <a:srgbClr val="ECEFF6"/>
                </a:solidFill>
                <a:latin typeface="Arial"/>
              </a:rPr>
              <a:t>04</a:t>
            </a:r>
          </a:p>
        </p:txBody>
      </p:sp>
      <p:sp>
        <p:nvSpPr>
          <p:cNvPr id="31" name="TextBox 25">
            <a:extLst>
              <a:ext uri="{FF2B5EF4-FFF2-40B4-BE49-F238E27FC236}">
                <a16:creationId xmlns:a16="http://schemas.microsoft.com/office/drawing/2014/main" id="{DF047BE0-1F6C-ED7B-1F8A-A143C60A46ED}"/>
              </a:ext>
            </a:extLst>
          </p:cNvPr>
          <p:cNvSpPr txBox="1"/>
          <p:nvPr/>
        </p:nvSpPr>
        <p:spPr>
          <a:xfrm>
            <a:off x="7726679" y="4736592"/>
            <a:ext cx="3639312" cy="502920"/>
          </a:xfrm>
          <a:prstGeom prst="rect">
            <a:avLst/>
          </a:prstGeom>
          <a:noFill/>
        </p:spPr>
        <p:txBody>
          <a:bodyPr wrap="square" lIns="0" tIns="0" rIns="0" bIns="0" anchor="ctr">
            <a:spAutoFit/>
          </a:bodyPr>
          <a:lstStyle/>
          <a:p>
            <a:pPr algn="l"/>
            <a:r>
              <a:rPr sz="1500" b="1" i="0">
                <a:solidFill>
                  <a:srgbClr val="252944"/>
                </a:solidFill>
                <a:latin typeface="Arial"/>
              </a:rPr>
              <a:t>Uso de las PQSRD</a:t>
            </a:r>
          </a:p>
        </p:txBody>
      </p:sp>
      <p:sp>
        <p:nvSpPr>
          <p:cNvPr id="32" name="TextBox 26">
            <a:extLst>
              <a:ext uri="{FF2B5EF4-FFF2-40B4-BE49-F238E27FC236}">
                <a16:creationId xmlns:a16="http://schemas.microsoft.com/office/drawing/2014/main" id="{79BC25A1-A01C-7CC7-EDF5-01C003A79F0B}"/>
              </a:ext>
            </a:extLst>
          </p:cNvPr>
          <p:cNvSpPr txBox="1"/>
          <p:nvPr/>
        </p:nvSpPr>
        <p:spPr>
          <a:xfrm>
            <a:off x="7726679" y="5294376"/>
            <a:ext cx="3657600" cy="594360"/>
          </a:xfrm>
          <a:prstGeom prst="rect">
            <a:avLst/>
          </a:prstGeom>
          <a:noFill/>
        </p:spPr>
        <p:txBody>
          <a:bodyPr wrap="square" lIns="0" tIns="0" rIns="0" bIns="0" anchor="t">
            <a:spAutoFit/>
          </a:bodyPr>
          <a:lstStyle/>
          <a:p>
            <a:pPr algn="l">
              <a:lnSpc>
                <a:spcPct val="104000"/>
              </a:lnSpc>
            </a:pPr>
            <a:r>
              <a:rPr sz="1150" b="0" i="0">
                <a:solidFill>
                  <a:srgbClr val="5A6275"/>
                </a:solidFill>
                <a:latin typeface="Arial"/>
              </a:rPr>
              <a:t>El canal correcto acelera la respuesta a su solicitud.</a:t>
            </a:r>
          </a:p>
        </p:txBody>
      </p:sp>
    </p:spTree>
    <p:extLst>
      <p:ext uri="{BB962C8B-B14F-4D97-AF65-F5344CB8AC3E}">
        <p14:creationId xmlns:p14="http://schemas.microsoft.com/office/powerpoint/2010/main" val="50160868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9370098-0DA3-4AA1-A8B7-68796DF5329F}"/>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88A59C76-15C7-44FC-83C5-C4716FBA7318}"/>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38C57BB9-BF33-35A5-1952-CEE1FB94A7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660" y="191055"/>
            <a:ext cx="1565263" cy="1565263"/>
          </a:xfrm>
          <a:prstGeom prst="rect">
            <a:avLst/>
          </a:prstGeom>
        </p:spPr>
      </p:pic>
      <p:pic>
        <p:nvPicPr>
          <p:cNvPr id="9" name="Imagen 8" descr="Logotipo&#10;&#10;Descripción generada automáticamente">
            <a:extLst>
              <a:ext uri="{FF2B5EF4-FFF2-40B4-BE49-F238E27FC236}">
                <a16:creationId xmlns:a16="http://schemas.microsoft.com/office/drawing/2014/main" id="{7AE83EED-B8C0-1B38-9D72-686FC20DD7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9691" y="206476"/>
            <a:ext cx="2135834" cy="2096035"/>
          </a:xfrm>
          <a:prstGeom prst="rect">
            <a:avLst/>
          </a:prstGeom>
        </p:spPr>
      </p:pic>
      <p:cxnSp>
        <p:nvCxnSpPr>
          <p:cNvPr id="11" name="Conector recto 10">
            <a:extLst>
              <a:ext uri="{FF2B5EF4-FFF2-40B4-BE49-F238E27FC236}">
                <a16:creationId xmlns:a16="http://schemas.microsoft.com/office/drawing/2014/main" id="{E47EA4AA-3D40-FFDA-1ECD-C13F24A3ACDE}"/>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3351BCAB-BFA2-BA2B-296E-C91D48716D21}"/>
              </a:ext>
            </a:extLst>
          </p:cNvPr>
          <p:cNvSpPr txBox="1"/>
          <p:nvPr/>
        </p:nvSpPr>
        <p:spPr>
          <a:xfrm>
            <a:off x="685800" y="1188720"/>
            <a:ext cx="10881360" cy="310896"/>
          </a:xfrm>
          <a:prstGeom prst="rect">
            <a:avLst/>
          </a:prstGeom>
          <a:noFill/>
        </p:spPr>
        <p:txBody>
          <a:bodyPr wrap="square" lIns="0" tIns="0" rIns="0" bIns="0" anchor="t">
            <a:spAutoFit/>
          </a:bodyPr>
          <a:lstStyle/>
          <a:p>
            <a:pPr algn="l"/>
            <a:r>
              <a:rPr sz="1250" b="1" i="0" spc="220">
                <a:solidFill>
                  <a:srgbClr val="E0A93B"/>
                </a:solidFill>
                <a:latin typeface="Arial"/>
              </a:rPr>
              <a:t>TEMA 01</a:t>
            </a:r>
          </a:p>
        </p:txBody>
      </p:sp>
      <p:sp>
        <p:nvSpPr>
          <p:cNvPr id="3" name="TextBox 2">
            <a:extLst>
              <a:ext uri="{FF2B5EF4-FFF2-40B4-BE49-F238E27FC236}">
                <a16:creationId xmlns:a16="http://schemas.microsoft.com/office/drawing/2014/main" id="{EC8695B7-9B4C-CF30-04F2-0AF49A02D09A}"/>
              </a:ext>
            </a:extLst>
          </p:cNvPr>
          <p:cNvSpPr txBox="1"/>
          <p:nvPr/>
        </p:nvSpPr>
        <p:spPr>
          <a:xfrm>
            <a:off x="749808" y="1810511"/>
            <a:ext cx="10881360" cy="932688"/>
          </a:xfrm>
          <a:prstGeom prst="rect">
            <a:avLst/>
          </a:prstGeom>
          <a:noFill/>
        </p:spPr>
        <p:txBody>
          <a:bodyPr wrap="square" lIns="0" tIns="0" rIns="0" bIns="0" anchor="t">
            <a:spAutoFit/>
          </a:bodyPr>
          <a:lstStyle/>
          <a:p>
            <a:pPr algn="l">
              <a:lnSpc>
                <a:spcPct val="102000"/>
              </a:lnSpc>
            </a:pPr>
            <a:r>
              <a:rPr sz="2500" b="1" i="0" err="1">
                <a:solidFill>
                  <a:srgbClr val="252944"/>
                </a:solidFill>
                <a:latin typeface="Arial"/>
              </a:rPr>
              <a:t>Retenciones</a:t>
            </a:r>
            <a:r>
              <a:rPr sz="2500" b="1" i="0">
                <a:solidFill>
                  <a:srgbClr val="252944"/>
                </a:solidFill>
                <a:latin typeface="Arial"/>
              </a:rPr>
              <a:t> </a:t>
            </a:r>
            <a:r>
              <a:rPr sz="2500" b="1" i="0" err="1">
                <a:solidFill>
                  <a:srgbClr val="252944"/>
                </a:solidFill>
                <a:latin typeface="Arial"/>
              </a:rPr>
              <a:t>en</a:t>
            </a:r>
            <a:r>
              <a:rPr sz="2500" b="1" i="0">
                <a:solidFill>
                  <a:srgbClr val="252944"/>
                </a:solidFill>
                <a:latin typeface="Arial"/>
              </a:rPr>
              <a:t> la </a:t>
            </a:r>
            <a:r>
              <a:rPr sz="2500" b="1" i="0" err="1">
                <a:solidFill>
                  <a:srgbClr val="252944"/>
                </a:solidFill>
                <a:latin typeface="Arial"/>
              </a:rPr>
              <a:t>fuente</a:t>
            </a:r>
            <a:r>
              <a:rPr sz="2500" b="1" i="0">
                <a:solidFill>
                  <a:srgbClr val="252944"/>
                </a:solidFill>
                <a:latin typeface="Arial"/>
              </a:rPr>
              <a:t>: lo </a:t>
            </a:r>
            <a:r>
              <a:rPr sz="2500" b="1" i="0" err="1">
                <a:solidFill>
                  <a:srgbClr val="252944"/>
                </a:solidFill>
                <a:latin typeface="Arial"/>
              </a:rPr>
              <a:t>retenido</a:t>
            </a:r>
            <a:r>
              <a:rPr sz="2500" b="1" i="0">
                <a:solidFill>
                  <a:srgbClr val="252944"/>
                </a:solidFill>
                <a:latin typeface="Arial"/>
              </a:rPr>
              <a:t> es del Estado</a:t>
            </a:r>
          </a:p>
        </p:txBody>
      </p:sp>
      <p:sp>
        <p:nvSpPr>
          <p:cNvPr id="5" name="Rounded Rectangle 3">
            <a:extLst>
              <a:ext uri="{FF2B5EF4-FFF2-40B4-BE49-F238E27FC236}">
                <a16:creationId xmlns:a16="http://schemas.microsoft.com/office/drawing/2014/main" id="{480B782D-BC89-AAC0-2981-436A1B6C0685}"/>
              </a:ext>
            </a:extLst>
          </p:cNvPr>
          <p:cNvSpPr/>
          <p:nvPr/>
        </p:nvSpPr>
        <p:spPr>
          <a:xfrm>
            <a:off x="685800" y="2615184"/>
            <a:ext cx="4160520" cy="3584448"/>
          </a:xfrm>
          <a:prstGeom prst="roundRect">
            <a:avLst>
              <a:gd name="adj" fmla="val 5000"/>
            </a:avLst>
          </a:prstGeom>
          <a:solidFill>
            <a:srgbClr val="252944"/>
          </a:solidFill>
          <a:ln>
            <a:noFill/>
          </a:ln>
          <a:effectLst>
            <a:outerShdw blurRad="90000" dist="36000" dir="5400000" rotWithShape="0">
              <a:srgbClr val="252944">
                <a:alpha val="18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Oval 4">
            <a:extLst>
              <a:ext uri="{FF2B5EF4-FFF2-40B4-BE49-F238E27FC236}">
                <a16:creationId xmlns:a16="http://schemas.microsoft.com/office/drawing/2014/main" id="{582F58C3-FBB4-4192-F645-F735CD4E93DE}"/>
              </a:ext>
            </a:extLst>
          </p:cNvPr>
          <p:cNvSpPr/>
          <p:nvPr/>
        </p:nvSpPr>
        <p:spPr>
          <a:xfrm>
            <a:off x="1097280" y="2999232"/>
            <a:ext cx="1143000" cy="1143000"/>
          </a:xfrm>
          <a:prstGeom prst="ellipse">
            <a:avLst/>
          </a:prstGeom>
          <a:solidFill>
            <a:srgbClr val="3B5BA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0" name="Picture 5" descr="plane_w.png">
            <a:extLst>
              <a:ext uri="{FF2B5EF4-FFF2-40B4-BE49-F238E27FC236}">
                <a16:creationId xmlns:a16="http://schemas.microsoft.com/office/drawing/2014/main" id="{0CB293A2-A0F9-E24C-ADD4-9A8AC4CA18C9}"/>
              </a:ext>
            </a:extLst>
          </p:cNvPr>
          <p:cNvPicPr>
            <a:picLocks noChangeAspect="1"/>
          </p:cNvPicPr>
          <p:nvPr/>
        </p:nvPicPr>
        <p:blipFill>
          <a:blip r:embed="rId4"/>
          <a:stretch>
            <a:fillRect/>
          </a:stretch>
        </p:blipFill>
        <p:spPr>
          <a:xfrm>
            <a:off x="1399032" y="3300984"/>
            <a:ext cx="548640" cy="548640"/>
          </a:xfrm>
          <a:prstGeom prst="rect">
            <a:avLst/>
          </a:prstGeom>
        </p:spPr>
      </p:pic>
      <p:sp>
        <p:nvSpPr>
          <p:cNvPr id="12" name="TextBox 6">
            <a:extLst>
              <a:ext uri="{FF2B5EF4-FFF2-40B4-BE49-F238E27FC236}">
                <a16:creationId xmlns:a16="http://schemas.microsoft.com/office/drawing/2014/main" id="{3AA5545E-EC80-90C7-1143-786BE26D5F46}"/>
              </a:ext>
            </a:extLst>
          </p:cNvPr>
          <p:cNvSpPr txBox="1"/>
          <p:nvPr/>
        </p:nvSpPr>
        <p:spPr>
          <a:xfrm>
            <a:off x="1097280" y="4398264"/>
            <a:ext cx="3337560" cy="365760"/>
          </a:xfrm>
          <a:prstGeom prst="rect">
            <a:avLst/>
          </a:prstGeom>
          <a:noFill/>
        </p:spPr>
        <p:txBody>
          <a:bodyPr wrap="square" lIns="0" tIns="0" rIns="0" bIns="0" anchor="t">
            <a:spAutoFit/>
          </a:bodyPr>
          <a:lstStyle/>
          <a:p>
            <a:pPr algn="l"/>
            <a:r>
              <a:rPr sz="1550" b="1" i="0">
                <a:solidFill>
                  <a:srgbClr val="FFFFFF"/>
                </a:solidFill>
                <a:latin typeface="Arial"/>
              </a:rPr>
              <a:t>¿Qué significa?</a:t>
            </a:r>
          </a:p>
        </p:txBody>
      </p:sp>
      <p:sp>
        <p:nvSpPr>
          <p:cNvPr id="13" name="TextBox 7">
            <a:extLst>
              <a:ext uri="{FF2B5EF4-FFF2-40B4-BE49-F238E27FC236}">
                <a16:creationId xmlns:a16="http://schemas.microsoft.com/office/drawing/2014/main" id="{DBE161BB-B147-B92B-6ED9-B48E343E40AD}"/>
              </a:ext>
            </a:extLst>
          </p:cNvPr>
          <p:cNvSpPr txBox="1"/>
          <p:nvPr/>
        </p:nvSpPr>
        <p:spPr>
          <a:xfrm>
            <a:off x="1097280" y="4773168"/>
            <a:ext cx="3410712" cy="1298448"/>
          </a:xfrm>
          <a:prstGeom prst="rect">
            <a:avLst/>
          </a:prstGeom>
          <a:noFill/>
        </p:spPr>
        <p:txBody>
          <a:bodyPr wrap="square" lIns="0" tIns="0" rIns="0" bIns="0" anchor="t">
            <a:spAutoFit/>
          </a:bodyPr>
          <a:lstStyle/>
          <a:p>
            <a:pPr algn="l">
              <a:lnSpc>
                <a:spcPct val="116000"/>
              </a:lnSpc>
            </a:pPr>
            <a:r>
              <a:rPr sz="1200" b="0" i="0">
                <a:solidFill>
                  <a:srgbClr val="CFD7EA"/>
                </a:solidFill>
                <a:latin typeface="Arial"/>
              </a:rPr>
              <a:t>El </a:t>
            </a:r>
            <a:r>
              <a:rPr sz="1200" b="0" i="0" err="1">
                <a:solidFill>
                  <a:srgbClr val="CFD7EA"/>
                </a:solidFill>
                <a:latin typeface="Arial"/>
              </a:rPr>
              <a:t>agente</a:t>
            </a:r>
            <a:r>
              <a:rPr sz="1200" b="0" i="0">
                <a:solidFill>
                  <a:srgbClr val="CFD7EA"/>
                </a:solidFill>
                <a:latin typeface="Arial"/>
              </a:rPr>
              <a:t> </a:t>
            </a:r>
            <a:r>
              <a:rPr sz="1200" b="0" i="0" err="1">
                <a:solidFill>
                  <a:srgbClr val="CFD7EA"/>
                </a:solidFill>
                <a:latin typeface="Arial"/>
              </a:rPr>
              <a:t>retenedor</a:t>
            </a:r>
            <a:r>
              <a:rPr sz="1200" b="0" i="0">
                <a:solidFill>
                  <a:srgbClr val="CFD7EA"/>
                </a:solidFill>
                <a:latin typeface="Arial"/>
              </a:rPr>
              <a:t> </a:t>
            </a:r>
            <a:r>
              <a:rPr sz="1200" b="0" i="0" err="1">
                <a:solidFill>
                  <a:srgbClr val="CFD7EA"/>
                </a:solidFill>
                <a:latin typeface="Arial"/>
              </a:rPr>
              <a:t>recauda</a:t>
            </a:r>
            <a:r>
              <a:rPr sz="1200" b="0" i="0">
                <a:solidFill>
                  <a:srgbClr val="CFD7EA"/>
                </a:solidFill>
                <a:latin typeface="Arial"/>
              </a:rPr>
              <a:t> un </a:t>
            </a:r>
            <a:r>
              <a:rPr sz="1200" b="0" i="0" err="1">
                <a:solidFill>
                  <a:srgbClr val="CFD7EA"/>
                </a:solidFill>
                <a:latin typeface="Arial"/>
              </a:rPr>
              <a:t>impuesto</a:t>
            </a:r>
            <a:r>
              <a:rPr sz="1200" b="0" i="0">
                <a:solidFill>
                  <a:srgbClr val="CFD7EA"/>
                </a:solidFill>
                <a:latin typeface="Arial"/>
              </a:rPr>
              <a:t> </a:t>
            </a:r>
            <a:r>
              <a:rPr sz="1200" b="0" i="0" err="1">
                <a:solidFill>
                  <a:srgbClr val="CFD7EA"/>
                </a:solidFill>
                <a:latin typeface="Arial"/>
              </a:rPr>
              <a:t>en</a:t>
            </a:r>
            <a:r>
              <a:rPr sz="1200" b="0" i="0">
                <a:solidFill>
                  <a:srgbClr val="CFD7EA"/>
                </a:solidFill>
                <a:latin typeface="Arial"/>
              </a:rPr>
              <a:t> </a:t>
            </a:r>
            <a:r>
              <a:rPr sz="1200" b="0" i="0" err="1">
                <a:solidFill>
                  <a:srgbClr val="CFD7EA"/>
                </a:solidFill>
                <a:latin typeface="Arial"/>
              </a:rPr>
              <a:t>nombre</a:t>
            </a:r>
            <a:r>
              <a:rPr sz="1200" b="0" i="0">
                <a:solidFill>
                  <a:srgbClr val="CFD7EA"/>
                </a:solidFill>
                <a:latin typeface="Arial"/>
              </a:rPr>
              <a:t> de la </a:t>
            </a:r>
            <a:r>
              <a:rPr sz="1200" b="0" i="0" err="1">
                <a:solidFill>
                  <a:srgbClr val="CFD7EA"/>
                </a:solidFill>
                <a:latin typeface="Arial"/>
              </a:rPr>
              <a:t>Nación</a:t>
            </a:r>
            <a:r>
              <a:rPr sz="1200" b="0" i="0">
                <a:solidFill>
                  <a:srgbClr val="CFD7EA"/>
                </a:solidFill>
                <a:latin typeface="Arial"/>
              </a:rPr>
              <a:t>. </a:t>
            </a:r>
            <a:r>
              <a:rPr sz="1200" b="0" i="0" err="1">
                <a:solidFill>
                  <a:srgbClr val="CFD7EA"/>
                </a:solidFill>
                <a:latin typeface="Arial"/>
              </a:rPr>
              <a:t>Cuando</a:t>
            </a:r>
            <a:r>
              <a:rPr sz="1200" b="0" i="0">
                <a:solidFill>
                  <a:srgbClr val="CFD7EA"/>
                </a:solidFill>
                <a:latin typeface="Arial"/>
              </a:rPr>
              <a:t> se </a:t>
            </a:r>
            <a:r>
              <a:rPr sz="1200" b="0" i="0" err="1">
                <a:solidFill>
                  <a:srgbClr val="CFD7EA"/>
                </a:solidFill>
                <a:latin typeface="Arial"/>
              </a:rPr>
              <a:t>declara</a:t>
            </a:r>
            <a:r>
              <a:rPr sz="1200" b="0" i="0">
                <a:solidFill>
                  <a:srgbClr val="CFD7EA"/>
                </a:solidFill>
                <a:latin typeface="Arial"/>
              </a:rPr>
              <a:t> </a:t>
            </a:r>
            <a:r>
              <a:rPr sz="1200" b="0" i="0" err="1">
                <a:solidFill>
                  <a:srgbClr val="CFD7EA"/>
                </a:solidFill>
                <a:latin typeface="Arial"/>
              </a:rPr>
              <a:t>pero</a:t>
            </a:r>
            <a:r>
              <a:rPr sz="1200" b="0" i="0">
                <a:solidFill>
                  <a:srgbClr val="CFD7EA"/>
                </a:solidFill>
                <a:latin typeface="Arial"/>
              </a:rPr>
              <a:t> no se </a:t>
            </a:r>
            <a:r>
              <a:rPr sz="1200" b="0" i="0" err="1">
                <a:solidFill>
                  <a:srgbClr val="CFD7EA"/>
                </a:solidFill>
                <a:latin typeface="Arial"/>
              </a:rPr>
              <a:t>paga</a:t>
            </a:r>
            <a:r>
              <a:rPr sz="1200" b="0" i="0">
                <a:solidFill>
                  <a:srgbClr val="CFD7EA"/>
                </a:solidFill>
                <a:latin typeface="Arial"/>
              </a:rPr>
              <a:t>, </a:t>
            </a:r>
            <a:r>
              <a:rPr sz="1200" b="0" i="0" err="1">
                <a:solidFill>
                  <a:srgbClr val="CFD7EA"/>
                </a:solidFill>
                <a:latin typeface="Arial"/>
              </a:rPr>
              <a:t>el</a:t>
            </a:r>
            <a:r>
              <a:rPr sz="1200" b="0" i="0">
                <a:solidFill>
                  <a:srgbClr val="CFD7EA"/>
                </a:solidFill>
                <a:latin typeface="Arial"/>
              </a:rPr>
              <a:t> </a:t>
            </a:r>
            <a:r>
              <a:rPr sz="1200" b="0" i="0" err="1">
                <a:solidFill>
                  <a:srgbClr val="CFD7EA"/>
                </a:solidFill>
                <a:latin typeface="Arial"/>
              </a:rPr>
              <a:t>recaudo</a:t>
            </a:r>
            <a:r>
              <a:rPr sz="1200" b="0" i="0">
                <a:solidFill>
                  <a:srgbClr val="CFD7EA"/>
                </a:solidFill>
                <a:latin typeface="Arial"/>
              </a:rPr>
              <a:t> </a:t>
            </a:r>
            <a:r>
              <a:rPr sz="1200" b="0" i="0" err="1">
                <a:solidFill>
                  <a:srgbClr val="CFD7EA"/>
                </a:solidFill>
                <a:latin typeface="Arial"/>
              </a:rPr>
              <a:t>queda</a:t>
            </a:r>
            <a:r>
              <a:rPr sz="1200" b="0" i="0">
                <a:solidFill>
                  <a:srgbClr val="CFD7EA"/>
                </a:solidFill>
                <a:latin typeface="Arial"/>
              </a:rPr>
              <a:t> </a:t>
            </a:r>
            <a:r>
              <a:rPr sz="1200" b="0" i="0" err="1">
                <a:solidFill>
                  <a:srgbClr val="CFD7EA"/>
                </a:solidFill>
                <a:latin typeface="Arial"/>
              </a:rPr>
              <a:t>inconcluso</a:t>
            </a:r>
            <a:r>
              <a:rPr sz="1200" b="0" i="0">
                <a:solidFill>
                  <a:srgbClr val="CFD7EA"/>
                </a:solidFill>
                <a:latin typeface="Arial"/>
              </a:rPr>
              <a:t>: </a:t>
            </a:r>
            <a:r>
              <a:rPr sz="1200" b="0" i="0" err="1">
                <a:solidFill>
                  <a:srgbClr val="CFD7EA"/>
                </a:solidFill>
                <a:latin typeface="Arial"/>
              </a:rPr>
              <a:t>el</a:t>
            </a:r>
            <a:r>
              <a:rPr sz="1200" b="0" i="0">
                <a:solidFill>
                  <a:srgbClr val="CFD7EA"/>
                </a:solidFill>
                <a:latin typeface="Arial"/>
              </a:rPr>
              <a:t> dinero </a:t>
            </a:r>
            <a:r>
              <a:rPr sz="1200" b="0" i="0" err="1">
                <a:solidFill>
                  <a:srgbClr val="CFD7EA"/>
                </a:solidFill>
                <a:latin typeface="Arial"/>
              </a:rPr>
              <a:t>ya</a:t>
            </a:r>
            <a:r>
              <a:rPr sz="1200" b="0" i="0">
                <a:solidFill>
                  <a:srgbClr val="CFD7EA"/>
                </a:solidFill>
                <a:latin typeface="Arial"/>
              </a:rPr>
              <a:t> </a:t>
            </a:r>
            <a:r>
              <a:rPr sz="1200" b="0" i="0" err="1">
                <a:solidFill>
                  <a:srgbClr val="CFD7EA"/>
                </a:solidFill>
                <a:latin typeface="Arial"/>
              </a:rPr>
              <a:t>fue</a:t>
            </a:r>
            <a:r>
              <a:rPr sz="1200" b="0" i="0">
                <a:solidFill>
                  <a:srgbClr val="CFD7EA"/>
                </a:solidFill>
                <a:latin typeface="Arial"/>
              </a:rPr>
              <a:t> </a:t>
            </a:r>
            <a:r>
              <a:rPr sz="1200" b="0" i="0" err="1">
                <a:solidFill>
                  <a:srgbClr val="CFD7EA"/>
                </a:solidFill>
                <a:latin typeface="Arial"/>
              </a:rPr>
              <a:t>descontado</a:t>
            </a:r>
            <a:r>
              <a:rPr sz="1200" b="0" i="0">
                <a:solidFill>
                  <a:srgbClr val="CFD7EA"/>
                </a:solidFill>
                <a:latin typeface="Arial"/>
              </a:rPr>
              <a:t>, </a:t>
            </a:r>
            <a:r>
              <a:rPr sz="1200" b="0" i="0" err="1">
                <a:solidFill>
                  <a:srgbClr val="CFD7EA"/>
                </a:solidFill>
                <a:latin typeface="Arial"/>
              </a:rPr>
              <a:t>pero</a:t>
            </a:r>
            <a:r>
              <a:rPr sz="1200" b="0" i="0">
                <a:solidFill>
                  <a:srgbClr val="CFD7EA"/>
                </a:solidFill>
                <a:latin typeface="Arial"/>
              </a:rPr>
              <a:t> no </a:t>
            </a:r>
            <a:r>
              <a:rPr sz="1200" b="0" i="0" err="1">
                <a:solidFill>
                  <a:srgbClr val="CFD7EA"/>
                </a:solidFill>
                <a:latin typeface="Arial"/>
              </a:rPr>
              <a:t>llega</a:t>
            </a:r>
            <a:r>
              <a:rPr sz="1200" b="0" i="0">
                <a:solidFill>
                  <a:srgbClr val="CFD7EA"/>
                </a:solidFill>
                <a:latin typeface="Arial"/>
              </a:rPr>
              <a:t> a </a:t>
            </a:r>
            <a:r>
              <a:rPr sz="1200" b="0" i="0" err="1">
                <a:solidFill>
                  <a:srgbClr val="CFD7EA"/>
                </a:solidFill>
                <a:latin typeface="Arial"/>
              </a:rPr>
              <a:t>su</a:t>
            </a:r>
            <a:r>
              <a:rPr sz="1200" b="0" i="0">
                <a:solidFill>
                  <a:srgbClr val="CFD7EA"/>
                </a:solidFill>
                <a:latin typeface="Arial"/>
              </a:rPr>
              <a:t> </a:t>
            </a:r>
            <a:r>
              <a:rPr sz="1200" b="0" i="0" err="1">
                <a:solidFill>
                  <a:srgbClr val="CFD7EA"/>
                </a:solidFill>
                <a:latin typeface="Arial"/>
              </a:rPr>
              <a:t>destino</a:t>
            </a:r>
            <a:r>
              <a:rPr sz="1200" b="0" i="0">
                <a:solidFill>
                  <a:srgbClr val="CFD7EA"/>
                </a:solidFill>
                <a:latin typeface="Arial"/>
              </a:rPr>
              <a:t>. </a:t>
            </a:r>
            <a:r>
              <a:rPr sz="1200" b="0" i="0" err="1">
                <a:solidFill>
                  <a:srgbClr val="CFD7EA"/>
                </a:solidFill>
                <a:latin typeface="Arial"/>
              </a:rPr>
              <a:t>Declarar</a:t>
            </a:r>
            <a:r>
              <a:rPr sz="1200" b="0" i="0">
                <a:solidFill>
                  <a:srgbClr val="CFD7EA"/>
                </a:solidFill>
                <a:latin typeface="Arial"/>
              </a:rPr>
              <a:t> y </a:t>
            </a:r>
            <a:r>
              <a:rPr sz="1200" b="0" i="0" err="1">
                <a:solidFill>
                  <a:srgbClr val="CFD7EA"/>
                </a:solidFill>
                <a:latin typeface="Arial"/>
              </a:rPr>
              <a:t>pagar</a:t>
            </a:r>
            <a:r>
              <a:rPr sz="1200" b="0" i="0">
                <a:solidFill>
                  <a:srgbClr val="CFD7EA"/>
                </a:solidFill>
                <a:latin typeface="Arial"/>
              </a:rPr>
              <a:t> a </a:t>
            </a:r>
            <a:r>
              <a:rPr sz="1200" b="0" i="0" err="1">
                <a:solidFill>
                  <a:srgbClr val="CFD7EA"/>
                </a:solidFill>
                <a:latin typeface="Arial"/>
              </a:rPr>
              <a:t>tiempo</a:t>
            </a:r>
            <a:r>
              <a:rPr sz="1200" b="0" i="0">
                <a:solidFill>
                  <a:srgbClr val="CFD7EA"/>
                </a:solidFill>
                <a:latin typeface="Arial"/>
              </a:rPr>
              <a:t> </a:t>
            </a:r>
            <a:r>
              <a:rPr sz="1200" b="0" i="0" err="1">
                <a:solidFill>
                  <a:srgbClr val="CFD7EA"/>
                </a:solidFill>
                <a:latin typeface="Arial"/>
              </a:rPr>
              <a:t>cierra</a:t>
            </a:r>
            <a:r>
              <a:rPr sz="1200" b="0" i="0">
                <a:solidFill>
                  <a:srgbClr val="CFD7EA"/>
                </a:solidFill>
                <a:latin typeface="Arial"/>
              </a:rPr>
              <a:t> </a:t>
            </a:r>
            <a:r>
              <a:rPr sz="1200" b="0" i="0" err="1">
                <a:solidFill>
                  <a:srgbClr val="CFD7EA"/>
                </a:solidFill>
                <a:latin typeface="Arial"/>
              </a:rPr>
              <a:t>el</a:t>
            </a:r>
            <a:r>
              <a:rPr sz="1200" b="0" i="0">
                <a:solidFill>
                  <a:srgbClr val="CFD7EA"/>
                </a:solidFill>
                <a:latin typeface="Arial"/>
              </a:rPr>
              <a:t> </a:t>
            </a:r>
            <a:r>
              <a:rPr sz="1200" b="0" i="0" err="1">
                <a:solidFill>
                  <a:srgbClr val="CFD7EA"/>
                </a:solidFill>
                <a:latin typeface="Arial"/>
              </a:rPr>
              <a:t>ciclo</a:t>
            </a:r>
            <a:r>
              <a:rPr sz="1200" b="0" i="0">
                <a:solidFill>
                  <a:srgbClr val="CFD7EA"/>
                </a:solidFill>
                <a:latin typeface="Arial"/>
              </a:rPr>
              <a:t> y </a:t>
            </a:r>
            <a:r>
              <a:rPr sz="1200" b="0" i="0" err="1">
                <a:solidFill>
                  <a:srgbClr val="CFD7EA"/>
                </a:solidFill>
                <a:latin typeface="Arial"/>
              </a:rPr>
              <a:t>evita</a:t>
            </a:r>
            <a:r>
              <a:rPr sz="1200" b="0" i="0">
                <a:solidFill>
                  <a:srgbClr val="CFD7EA"/>
                </a:solidFill>
                <a:latin typeface="Arial"/>
              </a:rPr>
              <a:t> </a:t>
            </a:r>
            <a:r>
              <a:rPr sz="1200" b="0" i="0" err="1">
                <a:solidFill>
                  <a:srgbClr val="CFD7EA"/>
                </a:solidFill>
                <a:latin typeface="Arial"/>
              </a:rPr>
              <a:t>sanciones</a:t>
            </a:r>
            <a:r>
              <a:rPr sz="1200" b="0" i="0">
                <a:solidFill>
                  <a:srgbClr val="CFD7EA"/>
                </a:solidFill>
                <a:latin typeface="Arial"/>
              </a:rPr>
              <a:t> e </a:t>
            </a:r>
            <a:r>
              <a:rPr sz="1200" b="0" i="0" err="1">
                <a:solidFill>
                  <a:srgbClr val="CFD7EA"/>
                </a:solidFill>
                <a:latin typeface="Arial"/>
              </a:rPr>
              <a:t>intereses</a:t>
            </a:r>
            <a:r>
              <a:rPr sz="1200" b="0" i="0">
                <a:solidFill>
                  <a:srgbClr val="CFD7EA"/>
                </a:solidFill>
                <a:latin typeface="Arial"/>
              </a:rPr>
              <a:t>.</a:t>
            </a:r>
          </a:p>
        </p:txBody>
      </p:sp>
      <p:sp>
        <p:nvSpPr>
          <p:cNvPr id="14" name="TextBox 8">
            <a:extLst>
              <a:ext uri="{FF2B5EF4-FFF2-40B4-BE49-F238E27FC236}">
                <a16:creationId xmlns:a16="http://schemas.microsoft.com/office/drawing/2014/main" id="{B7CB4D52-845F-D225-6DC3-CB58473DCE07}"/>
              </a:ext>
            </a:extLst>
          </p:cNvPr>
          <p:cNvSpPr txBox="1"/>
          <p:nvPr/>
        </p:nvSpPr>
        <p:spPr>
          <a:xfrm>
            <a:off x="5138928" y="2633472"/>
            <a:ext cx="6400800" cy="310896"/>
          </a:xfrm>
          <a:prstGeom prst="rect">
            <a:avLst/>
          </a:prstGeom>
          <a:noFill/>
        </p:spPr>
        <p:txBody>
          <a:bodyPr wrap="square" lIns="0" tIns="0" rIns="0" bIns="0" anchor="t">
            <a:spAutoFit/>
          </a:bodyPr>
          <a:lstStyle/>
          <a:p>
            <a:pPr algn="l"/>
            <a:r>
              <a:rPr sz="1250" b="1" i="0" spc="180">
                <a:solidFill>
                  <a:srgbClr val="3B5BA5"/>
                </a:solidFill>
                <a:latin typeface="Arial"/>
              </a:rPr>
              <a:t>PARA RECORDAR</a:t>
            </a:r>
          </a:p>
        </p:txBody>
      </p:sp>
      <p:sp>
        <p:nvSpPr>
          <p:cNvPr id="15" name="Rounded Rectangle 9">
            <a:extLst>
              <a:ext uri="{FF2B5EF4-FFF2-40B4-BE49-F238E27FC236}">
                <a16:creationId xmlns:a16="http://schemas.microsoft.com/office/drawing/2014/main" id="{67E02C50-E098-497C-BF17-0593A434D7EC}"/>
              </a:ext>
            </a:extLst>
          </p:cNvPr>
          <p:cNvSpPr/>
          <p:nvPr/>
        </p:nvSpPr>
        <p:spPr>
          <a:xfrm>
            <a:off x="5138928" y="3035808"/>
            <a:ext cx="6400800" cy="1463040"/>
          </a:xfrm>
          <a:prstGeom prst="roundRect">
            <a:avLst>
              <a:gd name="adj" fmla="val 8000"/>
            </a:avLst>
          </a:prstGeom>
          <a:solidFill>
            <a:srgbClr val="F3F5F9"/>
          </a:solidFill>
          <a:ln>
            <a:noFill/>
          </a:ln>
          <a:effectLst>
            <a:outerShdw blurRad="90000" dist="36000" dir="5400000" rotWithShape="0">
              <a:srgbClr val="252944">
                <a:alpha val="18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6" name="Picture 10" descr="quote_g.png">
            <a:extLst>
              <a:ext uri="{FF2B5EF4-FFF2-40B4-BE49-F238E27FC236}">
                <a16:creationId xmlns:a16="http://schemas.microsoft.com/office/drawing/2014/main" id="{BFDB40A5-AD2E-3E77-9698-39A62876C12D}"/>
              </a:ext>
            </a:extLst>
          </p:cNvPr>
          <p:cNvPicPr>
            <a:picLocks noChangeAspect="1"/>
          </p:cNvPicPr>
          <p:nvPr/>
        </p:nvPicPr>
        <p:blipFill>
          <a:blip r:embed="rId5"/>
          <a:stretch>
            <a:fillRect/>
          </a:stretch>
        </p:blipFill>
        <p:spPr>
          <a:xfrm>
            <a:off x="5504688" y="3346703"/>
            <a:ext cx="420624" cy="420624"/>
          </a:xfrm>
          <a:prstGeom prst="rect">
            <a:avLst/>
          </a:prstGeom>
        </p:spPr>
      </p:pic>
      <p:sp>
        <p:nvSpPr>
          <p:cNvPr id="17" name="TextBox 11">
            <a:extLst>
              <a:ext uri="{FF2B5EF4-FFF2-40B4-BE49-F238E27FC236}">
                <a16:creationId xmlns:a16="http://schemas.microsoft.com/office/drawing/2014/main" id="{E1C2926B-97E0-DD73-1A6F-544E7C1C2011}"/>
              </a:ext>
            </a:extLst>
          </p:cNvPr>
          <p:cNvSpPr txBox="1"/>
          <p:nvPr/>
        </p:nvSpPr>
        <p:spPr>
          <a:xfrm>
            <a:off x="6190488" y="3035808"/>
            <a:ext cx="5074920" cy="1463040"/>
          </a:xfrm>
          <a:prstGeom prst="rect">
            <a:avLst/>
          </a:prstGeom>
          <a:noFill/>
        </p:spPr>
        <p:txBody>
          <a:bodyPr wrap="square" lIns="0" tIns="0" rIns="0" bIns="0" anchor="ctr">
            <a:spAutoFit/>
          </a:bodyPr>
          <a:lstStyle/>
          <a:p>
            <a:pPr algn="l">
              <a:lnSpc>
                <a:spcPct val="106000"/>
              </a:lnSpc>
            </a:pPr>
            <a:r>
              <a:rPr sz="1700" b="1" i="0">
                <a:solidFill>
                  <a:srgbClr val="252944"/>
                </a:solidFill>
                <a:latin typeface="Arial"/>
              </a:rPr>
              <a:t>Una declaración sin pago es como un pasaje de avión sin confirmar.</a:t>
            </a:r>
          </a:p>
        </p:txBody>
      </p:sp>
      <p:sp>
        <p:nvSpPr>
          <p:cNvPr id="18" name="Rounded Rectangle 12">
            <a:extLst>
              <a:ext uri="{FF2B5EF4-FFF2-40B4-BE49-F238E27FC236}">
                <a16:creationId xmlns:a16="http://schemas.microsoft.com/office/drawing/2014/main" id="{5B7AD199-3AF3-C0E7-DE9B-21E8684D8DB9}"/>
              </a:ext>
            </a:extLst>
          </p:cNvPr>
          <p:cNvSpPr/>
          <p:nvPr/>
        </p:nvSpPr>
        <p:spPr>
          <a:xfrm>
            <a:off x="5138928" y="4736592"/>
            <a:ext cx="6400800" cy="1463040"/>
          </a:xfrm>
          <a:prstGeom prst="roundRect">
            <a:avLst>
              <a:gd name="adj" fmla="val 8000"/>
            </a:avLst>
          </a:prstGeom>
          <a:solidFill>
            <a:srgbClr val="F3F5F9"/>
          </a:solidFill>
          <a:ln>
            <a:noFill/>
          </a:ln>
          <a:effectLst>
            <a:outerShdw blurRad="90000" dist="36000" dir="5400000" rotWithShape="0">
              <a:srgbClr val="252944">
                <a:alpha val="18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9" name="Picture 13" descr="quote_g.png">
            <a:extLst>
              <a:ext uri="{FF2B5EF4-FFF2-40B4-BE49-F238E27FC236}">
                <a16:creationId xmlns:a16="http://schemas.microsoft.com/office/drawing/2014/main" id="{85784F4C-6650-DD0E-C893-08F19B178923}"/>
              </a:ext>
            </a:extLst>
          </p:cNvPr>
          <p:cNvPicPr>
            <a:picLocks noChangeAspect="1"/>
          </p:cNvPicPr>
          <p:nvPr/>
        </p:nvPicPr>
        <p:blipFill>
          <a:blip r:embed="rId5"/>
          <a:stretch>
            <a:fillRect/>
          </a:stretch>
        </p:blipFill>
        <p:spPr>
          <a:xfrm>
            <a:off x="5504688" y="5047488"/>
            <a:ext cx="420624" cy="420624"/>
          </a:xfrm>
          <a:prstGeom prst="rect">
            <a:avLst/>
          </a:prstGeom>
        </p:spPr>
      </p:pic>
      <p:sp>
        <p:nvSpPr>
          <p:cNvPr id="20" name="TextBox 14">
            <a:extLst>
              <a:ext uri="{FF2B5EF4-FFF2-40B4-BE49-F238E27FC236}">
                <a16:creationId xmlns:a16="http://schemas.microsoft.com/office/drawing/2014/main" id="{925E87C2-D4E6-8777-1175-7F1E469BA021}"/>
              </a:ext>
            </a:extLst>
          </p:cNvPr>
          <p:cNvSpPr txBox="1"/>
          <p:nvPr/>
        </p:nvSpPr>
        <p:spPr>
          <a:xfrm>
            <a:off x="6190488" y="4736592"/>
            <a:ext cx="5074920" cy="1463040"/>
          </a:xfrm>
          <a:prstGeom prst="rect">
            <a:avLst/>
          </a:prstGeom>
          <a:noFill/>
        </p:spPr>
        <p:txBody>
          <a:bodyPr wrap="square" lIns="0" tIns="0" rIns="0" bIns="0" anchor="ctr">
            <a:spAutoFit/>
          </a:bodyPr>
          <a:lstStyle/>
          <a:p>
            <a:pPr algn="l">
              <a:lnSpc>
                <a:spcPct val="106000"/>
              </a:lnSpc>
            </a:pPr>
            <a:r>
              <a:rPr sz="1700" b="1" i="0">
                <a:solidFill>
                  <a:srgbClr val="252944"/>
                </a:solidFill>
                <a:latin typeface="Arial"/>
              </a:rPr>
              <a:t>Retener bien es recaudar dos veces.</a:t>
            </a:r>
          </a:p>
        </p:txBody>
      </p:sp>
    </p:spTree>
    <p:extLst>
      <p:ext uri="{BB962C8B-B14F-4D97-AF65-F5344CB8AC3E}">
        <p14:creationId xmlns:p14="http://schemas.microsoft.com/office/powerpoint/2010/main" val="358967505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9370098-0DA3-4AA1-A8B7-68796DF5329F}"/>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88A59C76-15C7-44FC-83C5-C4716FBA7318}"/>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38C57BB9-BF33-35A5-1952-CEE1FB94A7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660" y="191055"/>
            <a:ext cx="1565263" cy="1565263"/>
          </a:xfrm>
          <a:prstGeom prst="rect">
            <a:avLst/>
          </a:prstGeom>
        </p:spPr>
      </p:pic>
      <p:pic>
        <p:nvPicPr>
          <p:cNvPr id="9" name="Imagen 8" descr="Logotipo&#10;&#10;Descripción generada automáticamente">
            <a:extLst>
              <a:ext uri="{FF2B5EF4-FFF2-40B4-BE49-F238E27FC236}">
                <a16:creationId xmlns:a16="http://schemas.microsoft.com/office/drawing/2014/main" id="{7AE83EED-B8C0-1B38-9D72-686FC20DD7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9691" y="206476"/>
            <a:ext cx="2135834" cy="2096035"/>
          </a:xfrm>
          <a:prstGeom prst="rect">
            <a:avLst/>
          </a:prstGeom>
        </p:spPr>
      </p:pic>
      <p:cxnSp>
        <p:nvCxnSpPr>
          <p:cNvPr id="11" name="Conector recto 10">
            <a:extLst>
              <a:ext uri="{FF2B5EF4-FFF2-40B4-BE49-F238E27FC236}">
                <a16:creationId xmlns:a16="http://schemas.microsoft.com/office/drawing/2014/main" id="{E47EA4AA-3D40-FFDA-1ECD-C13F24A3ACDE}"/>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3351BCAB-BFA2-BA2B-296E-C91D48716D21}"/>
              </a:ext>
            </a:extLst>
          </p:cNvPr>
          <p:cNvSpPr txBox="1"/>
          <p:nvPr/>
        </p:nvSpPr>
        <p:spPr>
          <a:xfrm>
            <a:off x="685800" y="1188720"/>
            <a:ext cx="10881360" cy="192360"/>
          </a:xfrm>
          <a:prstGeom prst="rect">
            <a:avLst/>
          </a:prstGeom>
          <a:noFill/>
        </p:spPr>
        <p:txBody>
          <a:bodyPr wrap="square" lIns="0" tIns="0" rIns="0" bIns="0" anchor="t">
            <a:spAutoFit/>
          </a:bodyPr>
          <a:lstStyle/>
          <a:p>
            <a:pPr algn="l"/>
            <a:r>
              <a:rPr sz="1250" b="1" i="0" spc="220">
                <a:solidFill>
                  <a:srgbClr val="E0A93B"/>
                </a:solidFill>
                <a:latin typeface="Arial"/>
              </a:rPr>
              <a:t>TEMA</a:t>
            </a:r>
          </a:p>
        </p:txBody>
      </p:sp>
      <p:pic>
        <p:nvPicPr>
          <p:cNvPr id="10" name="Picture 5" descr="plane_w.png">
            <a:extLst>
              <a:ext uri="{FF2B5EF4-FFF2-40B4-BE49-F238E27FC236}">
                <a16:creationId xmlns:a16="http://schemas.microsoft.com/office/drawing/2014/main" id="{0CB293A2-A0F9-E24C-ADD4-9A8AC4CA18C9}"/>
              </a:ext>
            </a:extLst>
          </p:cNvPr>
          <p:cNvPicPr>
            <a:picLocks noChangeAspect="1"/>
          </p:cNvPicPr>
          <p:nvPr/>
        </p:nvPicPr>
        <p:blipFill>
          <a:blip r:embed="rId4"/>
          <a:stretch>
            <a:fillRect/>
          </a:stretch>
        </p:blipFill>
        <p:spPr>
          <a:xfrm>
            <a:off x="1399032" y="3300984"/>
            <a:ext cx="548640" cy="548640"/>
          </a:xfrm>
          <a:prstGeom prst="rect">
            <a:avLst/>
          </a:prstGeom>
        </p:spPr>
      </p:pic>
      <p:sp>
        <p:nvSpPr>
          <p:cNvPr id="12" name="TextBox 6">
            <a:extLst>
              <a:ext uri="{FF2B5EF4-FFF2-40B4-BE49-F238E27FC236}">
                <a16:creationId xmlns:a16="http://schemas.microsoft.com/office/drawing/2014/main" id="{3AA5545E-EC80-90C7-1143-786BE26D5F46}"/>
              </a:ext>
            </a:extLst>
          </p:cNvPr>
          <p:cNvSpPr txBox="1"/>
          <p:nvPr/>
        </p:nvSpPr>
        <p:spPr>
          <a:xfrm>
            <a:off x="1097280" y="4398264"/>
            <a:ext cx="3337560" cy="365760"/>
          </a:xfrm>
          <a:prstGeom prst="rect">
            <a:avLst/>
          </a:prstGeom>
          <a:noFill/>
        </p:spPr>
        <p:txBody>
          <a:bodyPr wrap="square" lIns="0" tIns="0" rIns="0" bIns="0" anchor="t">
            <a:spAutoFit/>
          </a:bodyPr>
          <a:lstStyle/>
          <a:p>
            <a:pPr algn="l"/>
            <a:r>
              <a:rPr sz="1550" b="1" i="0">
                <a:solidFill>
                  <a:srgbClr val="FFFFFF"/>
                </a:solidFill>
                <a:latin typeface="Arial"/>
              </a:rPr>
              <a:t>¿Qué significa?</a:t>
            </a:r>
          </a:p>
        </p:txBody>
      </p:sp>
      <p:sp>
        <p:nvSpPr>
          <p:cNvPr id="21" name="TextBox 1">
            <a:extLst>
              <a:ext uri="{FF2B5EF4-FFF2-40B4-BE49-F238E27FC236}">
                <a16:creationId xmlns:a16="http://schemas.microsoft.com/office/drawing/2014/main" id="{DF4DD132-C31C-B2DE-4064-D3CD29FC4781}"/>
              </a:ext>
            </a:extLst>
          </p:cNvPr>
          <p:cNvSpPr txBox="1"/>
          <p:nvPr/>
        </p:nvSpPr>
        <p:spPr>
          <a:xfrm>
            <a:off x="685800" y="1188720"/>
            <a:ext cx="10881360" cy="310896"/>
          </a:xfrm>
          <a:prstGeom prst="rect">
            <a:avLst/>
          </a:prstGeom>
          <a:noFill/>
        </p:spPr>
        <p:txBody>
          <a:bodyPr wrap="square" lIns="0" tIns="0" rIns="0" bIns="0" anchor="t">
            <a:spAutoFit/>
          </a:bodyPr>
          <a:lstStyle/>
          <a:p>
            <a:pPr algn="l"/>
            <a:r>
              <a:rPr sz="1250" b="1" i="0" spc="220">
                <a:solidFill>
                  <a:srgbClr val="E0A93B"/>
                </a:solidFill>
                <a:latin typeface="Arial"/>
              </a:rPr>
              <a:t>TEMA 02</a:t>
            </a:r>
          </a:p>
        </p:txBody>
      </p:sp>
      <p:sp>
        <p:nvSpPr>
          <p:cNvPr id="22" name="TextBox 2">
            <a:extLst>
              <a:ext uri="{FF2B5EF4-FFF2-40B4-BE49-F238E27FC236}">
                <a16:creationId xmlns:a16="http://schemas.microsoft.com/office/drawing/2014/main" id="{0FA77B02-015C-3365-282F-D570DD20536E}"/>
              </a:ext>
            </a:extLst>
          </p:cNvPr>
          <p:cNvSpPr txBox="1"/>
          <p:nvPr/>
        </p:nvSpPr>
        <p:spPr>
          <a:xfrm>
            <a:off x="685800" y="1517904"/>
            <a:ext cx="10881360" cy="932688"/>
          </a:xfrm>
          <a:prstGeom prst="rect">
            <a:avLst/>
          </a:prstGeom>
          <a:noFill/>
        </p:spPr>
        <p:txBody>
          <a:bodyPr wrap="square" lIns="0" tIns="0" rIns="0" bIns="0" anchor="t">
            <a:spAutoFit/>
          </a:bodyPr>
          <a:lstStyle/>
          <a:p>
            <a:pPr algn="l">
              <a:lnSpc>
                <a:spcPct val="102000"/>
              </a:lnSpc>
            </a:pPr>
            <a:r>
              <a:rPr sz="2500" b="1" i="0">
                <a:solidFill>
                  <a:srgbClr val="252944"/>
                </a:solidFill>
                <a:latin typeface="Arial"/>
              </a:rPr>
              <a:t>Campañas de omisos e inexactos: primero, la invitación</a:t>
            </a:r>
          </a:p>
        </p:txBody>
      </p:sp>
      <p:sp>
        <p:nvSpPr>
          <p:cNvPr id="23" name="Rounded Rectangle 3">
            <a:extLst>
              <a:ext uri="{FF2B5EF4-FFF2-40B4-BE49-F238E27FC236}">
                <a16:creationId xmlns:a16="http://schemas.microsoft.com/office/drawing/2014/main" id="{54F4F117-70FF-FAF4-8F4E-0A0B3C2D05DE}"/>
              </a:ext>
            </a:extLst>
          </p:cNvPr>
          <p:cNvSpPr/>
          <p:nvPr/>
        </p:nvSpPr>
        <p:spPr>
          <a:xfrm>
            <a:off x="685800" y="2615184"/>
            <a:ext cx="4160520" cy="3584448"/>
          </a:xfrm>
          <a:prstGeom prst="roundRect">
            <a:avLst>
              <a:gd name="adj" fmla="val 5000"/>
            </a:avLst>
          </a:prstGeom>
          <a:solidFill>
            <a:srgbClr val="252944"/>
          </a:solidFill>
          <a:ln>
            <a:noFill/>
          </a:ln>
          <a:effectLst>
            <a:outerShdw blurRad="90000" dist="36000" dir="5400000" rotWithShape="0">
              <a:srgbClr val="252944">
                <a:alpha val="18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Oval 4">
            <a:extLst>
              <a:ext uri="{FF2B5EF4-FFF2-40B4-BE49-F238E27FC236}">
                <a16:creationId xmlns:a16="http://schemas.microsoft.com/office/drawing/2014/main" id="{6BE75F66-A5DE-EAA6-C2D1-402E6DA4229F}"/>
              </a:ext>
            </a:extLst>
          </p:cNvPr>
          <p:cNvSpPr/>
          <p:nvPr/>
        </p:nvSpPr>
        <p:spPr>
          <a:xfrm>
            <a:off x="1097280" y="2999232"/>
            <a:ext cx="1143000" cy="1143000"/>
          </a:xfrm>
          <a:prstGeom prst="ellipse">
            <a:avLst/>
          </a:prstGeom>
          <a:solidFill>
            <a:srgbClr val="3B5BA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25" name="Picture 5" descr="bull_w.png">
            <a:extLst>
              <a:ext uri="{FF2B5EF4-FFF2-40B4-BE49-F238E27FC236}">
                <a16:creationId xmlns:a16="http://schemas.microsoft.com/office/drawing/2014/main" id="{ECADB0F2-A927-B6EE-4595-D555766FDDA7}"/>
              </a:ext>
            </a:extLst>
          </p:cNvPr>
          <p:cNvPicPr>
            <a:picLocks noChangeAspect="1"/>
          </p:cNvPicPr>
          <p:nvPr/>
        </p:nvPicPr>
        <p:blipFill>
          <a:blip r:embed="rId5"/>
          <a:stretch>
            <a:fillRect/>
          </a:stretch>
        </p:blipFill>
        <p:spPr>
          <a:xfrm>
            <a:off x="1399032" y="3300984"/>
            <a:ext cx="548640" cy="548640"/>
          </a:xfrm>
          <a:prstGeom prst="rect">
            <a:avLst/>
          </a:prstGeom>
        </p:spPr>
      </p:pic>
      <p:sp>
        <p:nvSpPr>
          <p:cNvPr id="26" name="TextBox 6">
            <a:extLst>
              <a:ext uri="{FF2B5EF4-FFF2-40B4-BE49-F238E27FC236}">
                <a16:creationId xmlns:a16="http://schemas.microsoft.com/office/drawing/2014/main" id="{050ABF13-FD66-8763-347F-B6C3FB419973}"/>
              </a:ext>
            </a:extLst>
          </p:cNvPr>
          <p:cNvSpPr txBox="1"/>
          <p:nvPr/>
        </p:nvSpPr>
        <p:spPr>
          <a:xfrm>
            <a:off x="1097280" y="4398264"/>
            <a:ext cx="3337560" cy="365760"/>
          </a:xfrm>
          <a:prstGeom prst="rect">
            <a:avLst/>
          </a:prstGeom>
          <a:noFill/>
        </p:spPr>
        <p:txBody>
          <a:bodyPr wrap="square" lIns="0" tIns="0" rIns="0" bIns="0" anchor="t">
            <a:spAutoFit/>
          </a:bodyPr>
          <a:lstStyle/>
          <a:p>
            <a:pPr algn="l"/>
            <a:r>
              <a:rPr sz="1550" b="1" i="0">
                <a:solidFill>
                  <a:srgbClr val="FFFFFF"/>
                </a:solidFill>
                <a:latin typeface="Arial"/>
              </a:rPr>
              <a:t>¿Qué significa?</a:t>
            </a:r>
          </a:p>
        </p:txBody>
      </p:sp>
      <p:sp>
        <p:nvSpPr>
          <p:cNvPr id="27" name="TextBox 7">
            <a:extLst>
              <a:ext uri="{FF2B5EF4-FFF2-40B4-BE49-F238E27FC236}">
                <a16:creationId xmlns:a16="http://schemas.microsoft.com/office/drawing/2014/main" id="{E556DBF6-7A89-31AE-06B8-06FADBF93E30}"/>
              </a:ext>
            </a:extLst>
          </p:cNvPr>
          <p:cNvSpPr txBox="1"/>
          <p:nvPr/>
        </p:nvSpPr>
        <p:spPr>
          <a:xfrm>
            <a:off x="1097280" y="4773168"/>
            <a:ext cx="3410712" cy="1298448"/>
          </a:xfrm>
          <a:prstGeom prst="rect">
            <a:avLst/>
          </a:prstGeom>
          <a:noFill/>
        </p:spPr>
        <p:txBody>
          <a:bodyPr wrap="square" lIns="0" tIns="0" rIns="0" bIns="0" anchor="t">
            <a:spAutoFit/>
          </a:bodyPr>
          <a:lstStyle/>
          <a:p>
            <a:pPr algn="l">
              <a:lnSpc>
                <a:spcPct val="116000"/>
              </a:lnSpc>
            </a:pPr>
            <a:r>
              <a:rPr sz="1200" b="0" i="0">
                <a:solidFill>
                  <a:srgbClr val="CFD7EA"/>
                </a:solidFill>
                <a:latin typeface="Arial"/>
              </a:rPr>
              <a:t>Antes de cualquier acción de fiscalización enviamos alertas y persuasiones para que quienes no declararon —o lo hicieron con inconsistencias— puedan corregir de forma voluntaria. Atender la invitación a tiempo evita el requerimiento y reduce sanciones.</a:t>
            </a:r>
          </a:p>
        </p:txBody>
      </p:sp>
      <p:sp>
        <p:nvSpPr>
          <p:cNvPr id="28" name="TextBox 8">
            <a:extLst>
              <a:ext uri="{FF2B5EF4-FFF2-40B4-BE49-F238E27FC236}">
                <a16:creationId xmlns:a16="http://schemas.microsoft.com/office/drawing/2014/main" id="{C980E7C0-8983-6931-A9E8-F533F96E6B70}"/>
              </a:ext>
            </a:extLst>
          </p:cNvPr>
          <p:cNvSpPr txBox="1"/>
          <p:nvPr/>
        </p:nvSpPr>
        <p:spPr>
          <a:xfrm>
            <a:off x="5138928" y="2633472"/>
            <a:ext cx="6400800" cy="310896"/>
          </a:xfrm>
          <a:prstGeom prst="rect">
            <a:avLst/>
          </a:prstGeom>
          <a:noFill/>
        </p:spPr>
        <p:txBody>
          <a:bodyPr wrap="square" lIns="0" tIns="0" rIns="0" bIns="0" anchor="t">
            <a:spAutoFit/>
          </a:bodyPr>
          <a:lstStyle/>
          <a:p>
            <a:pPr algn="l"/>
            <a:r>
              <a:rPr sz="1250" b="1" i="0" spc="180">
                <a:solidFill>
                  <a:srgbClr val="3B5BA5"/>
                </a:solidFill>
                <a:latin typeface="Arial"/>
              </a:rPr>
              <a:t>PARA RECORDAR</a:t>
            </a:r>
          </a:p>
        </p:txBody>
      </p:sp>
      <p:sp>
        <p:nvSpPr>
          <p:cNvPr id="29" name="Rounded Rectangle 9">
            <a:extLst>
              <a:ext uri="{FF2B5EF4-FFF2-40B4-BE49-F238E27FC236}">
                <a16:creationId xmlns:a16="http://schemas.microsoft.com/office/drawing/2014/main" id="{3522F715-154C-0580-0120-32795F426657}"/>
              </a:ext>
            </a:extLst>
          </p:cNvPr>
          <p:cNvSpPr/>
          <p:nvPr/>
        </p:nvSpPr>
        <p:spPr>
          <a:xfrm>
            <a:off x="5138928" y="3035808"/>
            <a:ext cx="6400800" cy="896112"/>
          </a:xfrm>
          <a:prstGeom prst="roundRect">
            <a:avLst>
              <a:gd name="adj" fmla="val 8000"/>
            </a:avLst>
          </a:prstGeom>
          <a:solidFill>
            <a:srgbClr val="F3F5F9"/>
          </a:solidFill>
          <a:ln>
            <a:noFill/>
          </a:ln>
          <a:effectLst>
            <a:outerShdw blurRad="90000" dist="36000" dir="5400000" rotWithShape="0">
              <a:srgbClr val="252944">
                <a:alpha val="18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30" name="Picture 10" descr="quote_g.png">
            <a:extLst>
              <a:ext uri="{FF2B5EF4-FFF2-40B4-BE49-F238E27FC236}">
                <a16:creationId xmlns:a16="http://schemas.microsoft.com/office/drawing/2014/main" id="{EDDC8248-5913-7A0F-0B3C-FC5A0F3F34A6}"/>
              </a:ext>
            </a:extLst>
          </p:cNvPr>
          <p:cNvPicPr>
            <a:picLocks noChangeAspect="1"/>
          </p:cNvPicPr>
          <p:nvPr/>
        </p:nvPicPr>
        <p:blipFill>
          <a:blip r:embed="rId6"/>
          <a:stretch>
            <a:fillRect/>
          </a:stretch>
        </p:blipFill>
        <p:spPr>
          <a:xfrm>
            <a:off x="5504688" y="3346703"/>
            <a:ext cx="420624" cy="420624"/>
          </a:xfrm>
          <a:prstGeom prst="rect">
            <a:avLst/>
          </a:prstGeom>
        </p:spPr>
      </p:pic>
      <p:sp>
        <p:nvSpPr>
          <p:cNvPr id="31" name="TextBox 11">
            <a:extLst>
              <a:ext uri="{FF2B5EF4-FFF2-40B4-BE49-F238E27FC236}">
                <a16:creationId xmlns:a16="http://schemas.microsoft.com/office/drawing/2014/main" id="{D6D800FF-F8FE-48C3-898A-6701BBFD96D3}"/>
              </a:ext>
            </a:extLst>
          </p:cNvPr>
          <p:cNvSpPr txBox="1"/>
          <p:nvPr/>
        </p:nvSpPr>
        <p:spPr>
          <a:xfrm>
            <a:off x="6190488" y="3035808"/>
            <a:ext cx="5074920" cy="896112"/>
          </a:xfrm>
          <a:prstGeom prst="rect">
            <a:avLst/>
          </a:prstGeom>
          <a:noFill/>
        </p:spPr>
        <p:txBody>
          <a:bodyPr wrap="square" lIns="0" tIns="0" rIns="0" bIns="0" anchor="ctr">
            <a:spAutoFit/>
          </a:bodyPr>
          <a:lstStyle/>
          <a:p>
            <a:pPr algn="l">
              <a:lnSpc>
                <a:spcPct val="106000"/>
              </a:lnSpc>
            </a:pPr>
            <a:r>
              <a:rPr sz="1500" b="1" i="0">
                <a:solidFill>
                  <a:srgbClr val="252944"/>
                </a:solidFill>
                <a:latin typeface="Arial"/>
              </a:rPr>
              <a:t>Nuestras alertas son invitaciones, no sentencias.</a:t>
            </a:r>
          </a:p>
        </p:txBody>
      </p:sp>
      <p:sp>
        <p:nvSpPr>
          <p:cNvPr id="32" name="Rounded Rectangle 12">
            <a:extLst>
              <a:ext uri="{FF2B5EF4-FFF2-40B4-BE49-F238E27FC236}">
                <a16:creationId xmlns:a16="http://schemas.microsoft.com/office/drawing/2014/main" id="{EB845553-D29B-4E45-B34A-960711389214}"/>
              </a:ext>
            </a:extLst>
          </p:cNvPr>
          <p:cNvSpPr/>
          <p:nvPr/>
        </p:nvSpPr>
        <p:spPr>
          <a:xfrm>
            <a:off x="5138928" y="4169663"/>
            <a:ext cx="6400800" cy="896112"/>
          </a:xfrm>
          <a:prstGeom prst="roundRect">
            <a:avLst>
              <a:gd name="adj" fmla="val 8000"/>
            </a:avLst>
          </a:prstGeom>
          <a:solidFill>
            <a:srgbClr val="F3F5F9"/>
          </a:solidFill>
          <a:ln>
            <a:noFill/>
          </a:ln>
          <a:effectLst>
            <a:outerShdw blurRad="90000" dist="36000" dir="5400000" rotWithShape="0">
              <a:srgbClr val="252944">
                <a:alpha val="18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33" name="Picture 13" descr="quote_g.png">
            <a:extLst>
              <a:ext uri="{FF2B5EF4-FFF2-40B4-BE49-F238E27FC236}">
                <a16:creationId xmlns:a16="http://schemas.microsoft.com/office/drawing/2014/main" id="{0C308946-8F3C-2E4E-C2AF-BCB91CD02D4B}"/>
              </a:ext>
            </a:extLst>
          </p:cNvPr>
          <p:cNvPicPr>
            <a:picLocks noChangeAspect="1"/>
          </p:cNvPicPr>
          <p:nvPr/>
        </p:nvPicPr>
        <p:blipFill>
          <a:blip r:embed="rId6"/>
          <a:stretch>
            <a:fillRect/>
          </a:stretch>
        </p:blipFill>
        <p:spPr>
          <a:xfrm>
            <a:off x="5504688" y="4480559"/>
            <a:ext cx="420624" cy="420624"/>
          </a:xfrm>
          <a:prstGeom prst="rect">
            <a:avLst/>
          </a:prstGeom>
        </p:spPr>
      </p:pic>
      <p:sp>
        <p:nvSpPr>
          <p:cNvPr id="34" name="TextBox 14">
            <a:extLst>
              <a:ext uri="{FF2B5EF4-FFF2-40B4-BE49-F238E27FC236}">
                <a16:creationId xmlns:a16="http://schemas.microsoft.com/office/drawing/2014/main" id="{21059286-C3E6-F1E0-092E-F5E15FC8BAB8}"/>
              </a:ext>
            </a:extLst>
          </p:cNvPr>
          <p:cNvSpPr txBox="1"/>
          <p:nvPr/>
        </p:nvSpPr>
        <p:spPr>
          <a:xfrm>
            <a:off x="6190488" y="4169663"/>
            <a:ext cx="5074920" cy="896112"/>
          </a:xfrm>
          <a:prstGeom prst="rect">
            <a:avLst/>
          </a:prstGeom>
          <a:noFill/>
        </p:spPr>
        <p:txBody>
          <a:bodyPr wrap="square" lIns="0" tIns="0" rIns="0" bIns="0" anchor="ctr">
            <a:spAutoFit/>
          </a:bodyPr>
          <a:lstStyle/>
          <a:p>
            <a:pPr algn="l">
              <a:lnSpc>
                <a:spcPct val="106000"/>
              </a:lnSpc>
            </a:pPr>
            <a:r>
              <a:rPr sz="1500" b="1" i="0">
                <a:solidFill>
                  <a:srgbClr val="252944"/>
                </a:solidFill>
                <a:latin typeface="Arial"/>
              </a:rPr>
              <a:t>Antes del requerimiento, la invitación.</a:t>
            </a:r>
          </a:p>
        </p:txBody>
      </p:sp>
      <p:sp>
        <p:nvSpPr>
          <p:cNvPr id="35" name="Rounded Rectangle 15">
            <a:extLst>
              <a:ext uri="{FF2B5EF4-FFF2-40B4-BE49-F238E27FC236}">
                <a16:creationId xmlns:a16="http://schemas.microsoft.com/office/drawing/2014/main" id="{C80593CF-2E74-A1B4-D269-495FD0F1EA5A}"/>
              </a:ext>
            </a:extLst>
          </p:cNvPr>
          <p:cNvSpPr/>
          <p:nvPr/>
        </p:nvSpPr>
        <p:spPr>
          <a:xfrm>
            <a:off x="5138928" y="5303520"/>
            <a:ext cx="6400800" cy="896112"/>
          </a:xfrm>
          <a:prstGeom prst="roundRect">
            <a:avLst>
              <a:gd name="adj" fmla="val 8000"/>
            </a:avLst>
          </a:prstGeom>
          <a:solidFill>
            <a:srgbClr val="F3F5F9"/>
          </a:solidFill>
          <a:ln>
            <a:noFill/>
          </a:ln>
          <a:effectLst>
            <a:outerShdw blurRad="90000" dist="36000" dir="5400000" rotWithShape="0">
              <a:srgbClr val="252944">
                <a:alpha val="18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36" name="Picture 16" descr="quote_g.png">
            <a:extLst>
              <a:ext uri="{FF2B5EF4-FFF2-40B4-BE49-F238E27FC236}">
                <a16:creationId xmlns:a16="http://schemas.microsoft.com/office/drawing/2014/main" id="{F6D01BF9-BB45-7095-5A4E-0367A0801E8B}"/>
              </a:ext>
            </a:extLst>
          </p:cNvPr>
          <p:cNvPicPr>
            <a:picLocks noChangeAspect="1"/>
          </p:cNvPicPr>
          <p:nvPr/>
        </p:nvPicPr>
        <p:blipFill>
          <a:blip r:embed="rId6"/>
          <a:stretch>
            <a:fillRect/>
          </a:stretch>
        </p:blipFill>
        <p:spPr>
          <a:xfrm>
            <a:off x="5504688" y="5614416"/>
            <a:ext cx="420624" cy="420624"/>
          </a:xfrm>
          <a:prstGeom prst="rect">
            <a:avLst/>
          </a:prstGeom>
        </p:spPr>
      </p:pic>
      <p:sp>
        <p:nvSpPr>
          <p:cNvPr id="37" name="TextBox 17">
            <a:extLst>
              <a:ext uri="{FF2B5EF4-FFF2-40B4-BE49-F238E27FC236}">
                <a16:creationId xmlns:a16="http://schemas.microsoft.com/office/drawing/2014/main" id="{09988263-864C-3086-9E63-7AFC86818648}"/>
              </a:ext>
            </a:extLst>
          </p:cNvPr>
          <p:cNvSpPr txBox="1"/>
          <p:nvPr/>
        </p:nvSpPr>
        <p:spPr>
          <a:xfrm>
            <a:off x="6190488" y="5303520"/>
            <a:ext cx="5074920" cy="896112"/>
          </a:xfrm>
          <a:prstGeom prst="rect">
            <a:avLst/>
          </a:prstGeom>
          <a:noFill/>
        </p:spPr>
        <p:txBody>
          <a:bodyPr wrap="square" lIns="0" tIns="0" rIns="0" bIns="0" anchor="ctr">
            <a:spAutoFit/>
          </a:bodyPr>
          <a:lstStyle/>
          <a:p>
            <a:pPr algn="l">
              <a:lnSpc>
                <a:spcPct val="106000"/>
              </a:lnSpc>
            </a:pPr>
            <a:r>
              <a:rPr sz="1500" b="1" i="0">
                <a:solidFill>
                  <a:srgbClr val="252944"/>
                </a:solidFill>
                <a:latin typeface="Arial"/>
              </a:rPr>
              <a:t>Corregir a tiempo cuesta menos.</a:t>
            </a:r>
          </a:p>
        </p:txBody>
      </p:sp>
    </p:spTree>
    <p:extLst>
      <p:ext uri="{BB962C8B-B14F-4D97-AF65-F5344CB8AC3E}">
        <p14:creationId xmlns:p14="http://schemas.microsoft.com/office/powerpoint/2010/main" val="349309048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9370098-0DA3-4AA1-A8B7-68796DF5329F}"/>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88A59C76-15C7-44FC-83C5-C4716FBA7318}"/>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38C57BB9-BF33-35A5-1952-CEE1FB94A7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660" y="191055"/>
            <a:ext cx="1565263" cy="1565263"/>
          </a:xfrm>
          <a:prstGeom prst="rect">
            <a:avLst/>
          </a:prstGeom>
        </p:spPr>
      </p:pic>
      <p:pic>
        <p:nvPicPr>
          <p:cNvPr id="9" name="Imagen 8" descr="Logotipo&#10;&#10;Descripción generada automáticamente">
            <a:extLst>
              <a:ext uri="{FF2B5EF4-FFF2-40B4-BE49-F238E27FC236}">
                <a16:creationId xmlns:a16="http://schemas.microsoft.com/office/drawing/2014/main" id="{7AE83EED-B8C0-1B38-9D72-686FC20DD7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9691" y="206476"/>
            <a:ext cx="2135834" cy="2096035"/>
          </a:xfrm>
          <a:prstGeom prst="rect">
            <a:avLst/>
          </a:prstGeom>
        </p:spPr>
      </p:pic>
      <p:cxnSp>
        <p:nvCxnSpPr>
          <p:cNvPr id="11" name="Conector recto 10">
            <a:extLst>
              <a:ext uri="{FF2B5EF4-FFF2-40B4-BE49-F238E27FC236}">
                <a16:creationId xmlns:a16="http://schemas.microsoft.com/office/drawing/2014/main" id="{E47EA4AA-3D40-FFDA-1ECD-C13F24A3ACDE}"/>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3351BCAB-BFA2-BA2B-296E-C91D48716D21}"/>
              </a:ext>
            </a:extLst>
          </p:cNvPr>
          <p:cNvSpPr txBox="1"/>
          <p:nvPr/>
        </p:nvSpPr>
        <p:spPr>
          <a:xfrm>
            <a:off x="685800" y="1188720"/>
            <a:ext cx="10881360" cy="192360"/>
          </a:xfrm>
          <a:prstGeom prst="rect">
            <a:avLst/>
          </a:prstGeom>
          <a:noFill/>
        </p:spPr>
        <p:txBody>
          <a:bodyPr wrap="square" lIns="0" tIns="0" rIns="0" bIns="0" anchor="t">
            <a:spAutoFit/>
          </a:bodyPr>
          <a:lstStyle/>
          <a:p>
            <a:pPr algn="l"/>
            <a:r>
              <a:rPr sz="1250" b="1" i="0" spc="220">
                <a:solidFill>
                  <a:srgbClr val="E0A93B"/>
                </a:solidFill>
                <a:latin typeface="Arial"/>
              </a:rPr>
              <a:t>TEMA</a:t>
            </a:r>
          </a:p>
        </p:txBody>
      </p:sp>
      <p:pic>
        <p:nvPicPr>
          <p:cNvPr id="10" name="Picture 5" descr="plane_w.png">
            <a:extLst>
              <a:ext uri="{FF2B5EF4-FFF2-40B4-BE49-F238E27FC236}">
                <a16:creationId xmlns:a16="http://schemas.microsoft.com/office/drawing/2014/main" id="{0CB293A2-A0F9-E24C-ADD4-9A8AC4CA18C9}"/>
              </a:ext>
            </a:extLst>
          </p:cNvPr>
          <p:cNvPicPr>
            <a:picLocks noChangeAspect="1"/>
          </p:cNvPicPr>
          <p:nvPr/>
        </p:nvPicPr>
        <p:blipFill>
          <a:blip r:embed="rId4"/>
          <a:stretch>
            <a:fillRect/>
          </a:stretch>
        </p:blipFill>
        <p:spPr>
          <a:xfrm>
            <a:off x="1399032" y="3300984"/>
            <a:ext cx="548640" cy="548640"/>
          </a:xfrm>
          <a:prstGeom prst="rect">
            <a:avLst/>
          </a:prstGeom>
        </p:spPr>
      </p:pic>
      <p:sp>
        <p:nvSpPr>
          <p:cNvPr id="12" name="TextBox 6">
            <a:extLst>
              <a:ext uri="{FF2B5EF4-FFF2-40B4-BE49-F238E27FC236}">
                <a16:creationId xmlns:a16="http://schemas.microsoft.com/office/drawing/2014/main" id="{3AA5545E-EC80-90C7-1143-786BE26D5F46}"/>
              </a:ext>
            </a:extLst>
          </p:cNvPr>
          <p:cNvSpPr txBox="1"/>
          <p:nvPr/>
        </p:nvSpPr>
        <p:spPr>
          <a:xfrm>
            <a:off x="1097280" y="4398264"/>
            <a:ext cx="3337560" cy="365760"/>
          </a:xfrm>
          <a:prstGeom prst="rect">
            <a:avLst/>
          </a:prstGeom>
          <a:noFill/>
        </p:spPr>
        <p:txBody>
          <a:bodyPr wrap="square" lIns="0" tIns="0" rIns="0" bIns="0" anchor="t">
            <a:spAutoFit/>
          </a:bodyPr>
          <a:lstStyle/>
          <a:p>
            <a:pPr algn="l"/>
            <a:r>
              <a:rPr sz="1550" b="1" i="0">
                <a:solidFill>
                  <a:srgbClr val="FFFFFF"/>
                </a:solidFill>
                <a:latin typeface="Arial"/>
              </a:rPr>
              <a:t>¿Qué significa?</a:t>
            </a:r>
          </a:p>
        </p:txBody>
      </p:sp>
      <p:sp>
        <p:nvSpPr>
          <p:cNvPr id="3" name="TextBox 1">
            <a:extLst>
              <a:ext uri="{FF2B5EF4-FFF2-40B4-BE49-F238E27FC236}">
                <a16:creationId xmlns:a16="http://schemas.microsoft.com/office/drawing/2014/main" id="{EB98913D-A5F4-0BDE-EB8C-83D05C17D5D2}"/>
              </a:ext>
            </a:extLst>
          </p:cNvPr>
          <p:cNvSpPr txBox="1"/>
          <p:nvPr/>
        </p:nvSpPr>
        <p:spPr>
          <a:xfrm>
            <a:off x="685800" y="1188720"/>
            <a:ext cx="10881360" cy="310896"/>
          </a:xfrm>
          <a:prstGeom prst="rect">
            <a:avLst/>
          </a:prstGeom>
          <a:noFill/>
        </p:spPr>
        <p:txBody>
          <a:bodyPr wrap="square" lIns="0" tIns="0" rIns="0" bIns="0" anchor="t">
            <a:spAutoFit/>
          </a:bodyPr>
          <a:lstStyle/>
          <a:p>
            <a:pPr algn="l"/>
            <a:r>
              <a:rPr sz="1250" b="1" i="0" spc="220">
                <a:solidFill>
                  <a:srgbClr val="E0A93B"/>
                </a:solidFill>
                <a:latin typeface="Arial"/>
              </a:rPr>
              <a:t>TEMA 03</a:t>
            </a:r>
          </a:p>
        </p:txBody>
      </p:sp>
      <p:sp>
        <p:nvSpPr>
          <p:cNvPr id="5" name="TextBox 2">
            <a:extLst>
              <a:ext uri="{FF2B5EF4-FFF2-40B4-BE49-F238E27FC236}">
                <a16:creationId xmlns:a16="http://schemas.microsoft.com/office/drawing/2014/main" id="{866D6EA9-D5E4-D1FF-7B4C-A936F6FACB20}"/>
              </a:ext>
            </a:extLst>
          </p:cNvPr>
          <p:cNvSpPr txBox="1"/>
          <p:nvPr/>
        </p:nvSpPr>
        <p:spPr>
          <a:xfrm>
            <a:off x="685800" y="1517904"/>
            <a:ext cx="10881360" cy="932688"/>
          </a:xfrm>
          <a:prstGeom prst="rect">
            <a:avLst/>
          </a:prstGeom>
          <a:noFill/>
        </p:spPr>
        <p:txBody>
          <a:bodyPr wrap="square" lIns="0" tIns="0" rIns="0" bIns="0" anchor="t">
            <a:spAutoFit/>
          </a:bodyPr>
          <a:lstStyle/>
          <a:p>
            <a:pPr algn="l">
              <a:lnSpc>
                <a:spcPct val="102000"/>
              </a:lnSpc>
            </a:pPr>
            <a:r>
              <a:rPr sz="2500" b="1" i="0">
                <a:solidFill>
                  <a:srgbClr val="252944"/>
                </a:solidFill>
                <a:latin typeface="Arial"/>
              </a:rPr>
              <a:t>Facilidades de pago: hay alternativas antes del embargo</a:t>
            </a:r>
          </a:p>
        </p:txBody>
      </p:sp>
      <p:sp>
        <p:nvSpPr>
          <p:cNvPr id="8" name="Rounded Rectangle 3">
            <a:extLst>
              <a:ext uri="{FF2B5EF4-FFF2-40B4-BE49-F238E27FC236}">
                <a16:creationId xmlns:a16="http://schemas.microsoft.com/office/drawing/2014/main" id="{E9B313D1-DC87-DA81-1B9A-8372EE7A228B}"/>
              </a:ext>
            </a:extLst>
          </p:cNvPr>
          <p:cNvSpPr/>
          <p:nvPr/>
        </p:nvSpPr>
        <p:spPr>
          <a:xfrm>
            <a:off x="685800" y="2563257"/>
            <a:ext cx="4160520" cy="3584448"/>
          </a:xfrm>
          <a:prstGeom prst="roundRect">
            <a:avLst>
              <a:gd name="adj" fmla="val 5000"/>
            </a:avLst>
          </a:prstGeom>
          <a:solidFill>
            <a:srgbClr val="252944"/>
          </a:solidFill>
          <a:ln>
            <a:noFill/>
          </a:ln>
          <a:effectLst>
            <a:outerShdw blurRad="90000" dist="36000" dir="5400000" rotWithShape="0">
              <a:srgbClr val="252944">
                <a:alpha val="18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Oval 4">
            <a:extLst>
              <a:ext uri="{FF2B5EF4-FFF2-40B4-BE49-F238E27FC236}">
                <a16:creationId xmlns:a16="http://schemas.microsoft.com/office/drawing/2014/main" id="{93765FFE-E306-6C07-9499-6929CE73885D}"/>
              </a:ext>
            </a:extLst>
          </p:cNvPr>
          <p:cNvSpPr/>
          <p:nvPr/>
        </p:nvSpPr>
        <p:spPr>
          <a:xfrm>
            <a:off x="1097280" y="2999232"/>
            <a:ext cx="1143000" cy="1143000"/>
          </a:xfrm>
          <a:prstGeom prst="ellipse">
            <a:avLst/>
          </a:prstGeom>
          <a:solidFill>
            <a:srgbClr val="3B5BA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4" name="Picture 5" descr="hand_w.png">
            <a:extLst>
              <a:ext uri="{FF2B5EF4-FFF2-40B4-BE49-F238E27FC236}">
                <a16:creationId xmlns:a16="http://schemas.microsoft.com/office/drawing/2014/main" id="{8D798DA6-6271-04BA-077C-4B1689BD7B24}"/>
              </a:ext>
            </a:extLst>
          </p:cNvPr>
          <p:cNvPicPr>
            <a:picLocks noChangeAspect="1"/>
          </p:cNvPicPr>
          <p:nvPr/>
        </p:nvPicPr>
        <p:blipFill>
          <a:blip r:embed="rId5"/>
          <a:stretch>
            <a:fillRect/>
          </a:stretch>
        </p:blipFill>
        <p:spPr>
          <a:xfrm>
            <a:off x="1399032" y="3300984"/>
            <a:ext cx="548640" cy="548640"/>
          </a:xfrm>
          <a:prstGeom prst="rect">
            <a:avLst/>
          </a:prstGeom>
        </p:spPr>
      </p:pic>
      <p:sp>
        <p:nvSpPr>
          <p:cNvPr id="15" name="TextBox 6">
            <a:extLst>
              <a:ext uri="{FF2B5EF4-FFF2-40B4-BE49-F238E27FC236}">
                <a16:creationId xmlns:a16="http://schemas.microsoft.com/office/drawing/2014/main" id="{9F2D1276-7FED-AEE3-861C-AFA1A16A9786}"/>
              </a:ext>
            </a:extLst>
          </p:cNvPr>
          <p:cNvSpPr txBox="1"/>
          <p:nvPr/>
        </p:nvSpPr>
        <p:spPr>
          <a:xfrm>
            <a:off x="1097280" y="4398264"/>
            <a:ext cx="3337560" cy="365760"/>
          </a:xfrm>
          <a:prstGeom prst="rect">
            <a:avLst/>
          </a:prstGeom>
          <a:noFill/>
        </p:spPr>
        <p:txBody>
          <a:bodyPr wrap="square" lIns="0" tIns="0" rIns="0" bIns="0" anchor="t">
            <a:spAutoFit/>
          </a:bodyPr>
          <a:lstStyle/>
          <a:p>
            <a:pPr algn="l"/>
            <a:r>
              <a:rPr sz="1550" b="1" i="0">
                <a:solidFill>
                  <a:srgbClr val="FFFFFF"/>
                </a:solidFill>
                <a:latin typeface="Arial"/>
              </a:rPr>
              <a:t>¿Qué significa?</a:t>
            </a:r>
          </a:p>
        </p:txBody>
      </p:sp>
      <p:sp>
        <p:nvSpPr>
          <p:cNvPr id="16" name="TextBox 7">
            <a:extLst>
              <a:ext uri="{FF2B5EF4-FFF2-40B4-BE49-F238E27FC236}">
                <a16:creationId xmlns:a16="http://schemas.microsoft.com/office/drawing/2014/main" id="{E55974C8-84BF-D5D0-B17D-8EECB4B73B71}"/>
              </a:ext>
            </a:extLst>
          </p:cNvPr>
          <p:cNvSpPr txBox="1"/>
          <p:nvPr/>
        </p:nvSpPr>
        <p:spPr>
          <a:xfrm>
            <a:off x="1097280" y="4773168"/>
            <a:ext cx="3410712" cy="1298448"/>
          </a:xfrm>
          <a:prstGeom prst="rect">
            <a:avLst/>
          </a:prstGeom>
          <a:noFill/>
        </p:spPr>
        <p:txBody>
          <a:bodyPr wrap="square" lIns="0" tIns="0" rIns="0" bIns="0" anchor="t">
            <a:spAutoFit/>
          </a:bodyPr>
          <a:lstStyle/>
          <a:p>
            <a:pPr algn="l">
              <a:lnSpc>
                <a:spcPct val="116000"/>
              </a:lnSpc>
            </a:pPr>
            <a:r>
              <a:rPr sz="1200" b="0" i="0">
                <a:solidFill>
                  <a:srgbClr val="CFD7EA"/>
                </a:solidFill>
                <a:latin typeface="Arial"/>
              </a:rPr>
              <a:t>Cuando existe una deuda, el contribuyente puede acordar un plan para pagarla por cuotas según su capacidad. Gestionar la facilidad a tiempo evita medidas de cobro coactivo como embargos y demuestra la voluntad de pago. La puerta está abierta: no espere al último momento.</a:t>
            </a:r>
          </a:p>
        </p:txBody>
      </p:sp>
      <p:sp>
        <p:nvSpPr>
          <p:cNvPr id="17" name="TextBox 8">
            <a:extLst>
              <a:ext uri="{FF2B5EF4-FFF2-40B4-BE49-F238E27FC236}">
                <a16:creationId xmlns:a16="http://schemas.microsoft.com/office/drawing/2014/main" id="{51DF4925-CDE5-9A89-83AC-968B0A839239}"/>
              </a:ext>
            </a:extLst>
          </p:cNvPr>
          <p:cNvSpPr txBox="1"/>
          <p:nvPr/>
        </p:nvSpPr>
        <p:spPr>
          <a:xfrm>
            <a:off x="5138928" y="2633472"/>
            <a:ext cx="6400800" cy="310896"/>
          </a:xfrm>
          <a:prstGeom prst="rect">
            <a:avLst/>
          </a:prstGeom>
          <a:noFill/>
        </p:spPr>
        <p:txBody>
          <a:bodyPr wrap="square" lIns="0" tIns="0" rIns="0" bIns="0" anchor="t">
            <a:spAutoFit/>
          </a:bodyPr>
          <a:lstStyle/>
          <a:p>
            <a:pPr algn="l"/>
            <a:r>
              <a:rPr sz="1250" b="1" i="0" spc="180">
                <a:solidFill>
                  <a:srgbClr val="3B5BA5"/>
                </a:solidFill>
                <a:latin typeface="Arial"/>
              </a:rPr>
              <a:t>PARA RECORDAR</a:t>
            </a:r>
          </a:p>
        </p:txBody>
      </p:sp>
      <p:sp>
        <p:nvSpPr>
          <p:cNvPr id="18" name="Rounded Rectangle 9">
            <a:extLst>
              <a:ext uri="{FF2B5EF4-FFF2-40B4-BE49-F238E27FC236}">
                <a16:creationId xmlns:a16="http://schemas.microsoft.com/office/drawing/2014/main" id="{FA543A52-393C-5CB3-81D5-16CA01BCF9AD}"/>
              </a:ext>
            </a:extLst>
          </p:cNvPr>
          <p:cNvSpPr/>
          <p:nvPr/>
        </p:nvSpPr>
        <p:spPr>
          <a:xfrm>
            <a:off x="5138928" y="3035808"/>
            <a:ext cx="6400800" cy="1463040"/>
          </a:xfrm>
          <a:prstGeom prst="roundRect">
            <a:avLst>
              <a:gd name="adj" fmla="val 8000"/>
            </a:avLst>
          </a:prstGeom>
          <a:solidFill>
            <a:srgbClr val="F3F5F9"/>
          </a:solidFill>
          <a:ln>
            <a:noFill/>
          </a:ln>
          <a:effectLst>
            <a:outerShdw blurRad="90000" dist="36000" dir="5400000" rotWithShape="0">
              <a:srgbClr val="252944">
                <a:alpha val="18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9" name="Picture 10" descr="quote_g.png">
            <a:extLst>
              <a:ext uri="{FF2B5EF4-FFF2-40B4-BE49-F238E27FC236}">
                <a16:creationId xmlns:a16="http://schemas.microsoft.com/office/drawing/2014/main" id="{47708962-5463-D2A0-DA12-570EC7A17F0B}"/>
              </a:ext>
            </a:extLst>
          </p:cNvPr>
          <p:cNvPicPr>
            <a:picLocks noChangeAspect="1"/>
          </p:cNvPicPr>
          <p:nvPr/>
        </p:nvPicPr>
        <p:blipFill>
          <a:blip r:embed="rId6"/>
          <a:stretch>
            <a:fillRect/>
          </a:stretch>
        </p:blipFill>
        <p:spPr>
          <a:xfrm>
            <a:off x="5504688" y="3346703"/>
            <a:ext cx="420624" cy="420624"/>
          </a:xfrm>
          <a:prstGeom prst="rect">
            <a:avLst/>
          </a:prstGeom>
        </p:spPr>
      </p:pic>
      <p:sp>
        <p:nvSpPr>
          <p:cNvPr id="20" name="TextBox 11">
            <a:extLst>
              <a:ext uri="{FF2B5EF4-FFF2-40B4-BE49-F238E27FC236}">
                <a16:creationId xmlns:a16="http://schemas.microsoft.com/office/drawing/2014/main" id="{CE6F7ACC-EFA5-CC2C-590C-B7BD271EDB27}"/>
              </a:ext>
            </a:extLst>
          </p:cNvPr>
          <p:cNvSpPr txBox="1"/>
          <p:nvPr/>
        </p:nvSpPr>
        <p:spPr>
          <a:xfrm>
            <a:off x="6190488" y="3035808"/>
            <a:ext cx="5074920" cy="1463040"/>
          </a:xfrm>
          <a:prstGeom prst="rect">
            <a:avLst/>
          </a:prstGeom>
          <a:noFill/>
        </p:spPr>
        <p:txBody>
          <a:bodyPr wrap="square" lIns="0" tIns="0" rIns="0" bIns="0" anchor="ctr">
            <a:spAutoFit/>
          </a:bodyPr>
          <a:lstStyle/>
          <a:p>
            <a:pPr algn="l">
              <a:lnSpc>
                <a:spcPct val="106000"/>
              </a:lnSpc>
            </a:pPr>
            <a:r>
              <a:rPr sz="1700" b="1" i="0">
                <a:solidFill>
                  <a:srgbClr val="252944"/>
                </a:solidFill>
                <a:latin typeface="Arial"/>
              </a:rPr>
              <a:t>Tu voluntad de pago tiene alternativas. No esperes al embargo.</a:t>
            </a:r>
          </a:p>
        </p:txBody>
      </p:sp>
      <p:sp>
        <p:nvSpPr>
          <p:cNvPr id="21" name="Rounded Rectangle 12">
            <a:extLst>
              <a:ext uri="{FF2B5EF4-FFF2-40B4-BE49-F238E27FC236}">
                <a16:creationId xmlns:a16="http://schemas.microsoft.com/office/drawing/2014/main" id="{DB9CDE4D-E621-1747-D501-CD2FDC5CF992}"/>
              </a:ext>
            </a:extLst>
          </p:cNvPr>
          <p:cNvSpPr/>
          <p:nvPr/>
        </p:nvSpPr>
        <p:spPr>
          <a:xfrm>
            <a:off x="5138928" y="4736592"/>
            <a:ext cx="6400800" cy="1463040"/>
          </a:xfrm>
          <a:prstGeom prst="roundRect">
            <a:avLst>
              <a:gd name="adj" fmla="val 8000"/>
            </a:avLst>
          </a:prstGeom>
          <a:solidFill>
            <a:srgbClr val="F3F5F9"/>
          </a:solidFill>
          <a:ln>
            <a:noFill/>
          </a:ln>
          <a:effectLst>
            <a:outerShdw blurRad="90000" dist="36000" dir="5400000" rotWithShape="0">
              <a:srgbClr val="252944">
                <a:alpha val="18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22" name="Picture 13" descr="quote_g.png">
            <a:extLst>
              <a:ext uri="{FF2B5EF4-FFF2-40B4-BE49-F238E27FC236}">
                <a16:creationId xmlns:a16="http://schemas.microsoft.com/office/drawing/2014/main" id="{908FD342-8550-F397-037B-47D0D94FBA5C}"/>
              </a:ext>
            </a:extLst>
          </p:cNvPr>
          <p:cNvPicPr>
            <a:picLocks noChangeAspect="1"/>
          </p:cNvPicPr>
          <p:nvPr/>
        </p:nvPicPr>
        <p:blipFill>
          <a:blip r:embed="rId6"/>
          <a:stretch>
            <a:fillRect/>
          </a:stretch>
        </p:blipFill>
        <p:spPr>
          <a:xfrm>
            <a:off x="5504688" y="5047488"/>
            <a:ext cx="420624" cy="420624"/>
          </a:xfrm>
          <a:prstGeom prst="rect">
            <a:avLst/>
          </a:prstGeom>
        </p:spPr>
      </p:pic>
      <p:sp>
        <p:nvSpPr>
          <p:cNvPr id="23" name="TextBox 14">
            <a:extLst>
              <a:ext uri="{FF2B5EF4-FFF2-40B4-BE49-F238E27FC236}">
                <a16:creationId xmlns:a16="http://schemas.microsoft.com/office/drawing/2014/main" id="{20C52F63-6B64-179B-5ADE-FDE248AFF3E1}"/>
              </a:ext>
            </a:extLst>
          </p:cNvPr>
          <p:cNvSpPr txBox="1"/>
          <p:nvPr/>
        </p:nvSpPr>
        <p:spPr>
          <a:xfrm>
            <a:off x="6190488" y="4736592"/>
            <a:ext cx="5074920" cy="1463040"/>
          </a:xfrm>
          <a:prstGeom prst="rect">
            <a:avLst/>
          </a:prstGeom>
          <a:noFill/>
        </p:spPr>
        <p:txBody>
          <a:bodyPr wrap="square" lIns="0" tIns="0" rIns="0" bIns="0" anchor="ctr">
            <a:spAutoFit/>
          </a:bodyPr>
          <a:lstStyle/>
          <a:p>
            <a:pPr algn="l">
              <a:lnSpc>
                <a:spcPct val="106000"/>
              </a:lnSpc>
            </a:pPr>
            <a:r>
              <a:rPr sz="1700" b="1" i="0">
                <a:solidFill>
                  <a:srgbClr val="252944"/>
                </a:solidFill>
                <a:latin typeface="Arial"/>
              </a:rPr>
              <a:t>Acuerda hoy, evita el embargo mañana.</a:t>
            </a:r>
          </a:p>
        </p:txBody>
      </p:sp>
    </p:spTree>
    <p:extLst>
      <p:ext uri="{BB962C8B-B14F-4D97-AF65-F5344CB8AC3E}">
        <p14:creationId xmlns:p14="http://schemas.microsoft.com/office/powerpoint/2010/main" val="357938845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9370098-0DA3-4AA1-A8B7-68796DF5329F}"/>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88A59C76-15C7-44FC-83C5-C4716FBA7318}"/>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38C57BB9-BF33-35A5-1952-CEE1FB94A7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660" y="191055"/>
            <a:ext cx="1565263" cy="1565263"/>
          </a:xfrm>
          <a:prstGeom prst="rect">
            <a:avLst/>
          </a:prstGeom>
        </p:spPr>
      </p:pic>
      <p:pic>
        <p:nvPicPr>
          <p:cNvPr id="9" name="Imagen 8" descr="Logotipo&#10;&#10;Descripción generada automáticamente">
            <a:extLst>
              <a:ext uri="{FF2B5EF4-FFF2-40B4-BE49-F238E27FC236}">
                <a16:creationId xmlns:a16="http://schemas.microsoft.com/office/drawing/2014/main" id="{7AE83EED-B8C0-1B38-9D72-686FC20DD7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9691" y="206476"/>
            <a:ext cx="2135834" cy="2096035"/>
          </a:xfrm>
          <a:prstGeom prst="rect">
            <a:avLst/>
          </a:prstGeom>
        </p:spPr>
      </p:pic>
      <p:cxnSp>
        <p:nvCxnSpPr>
          <p:cNvPr id="11" name="Conector recto 10">
            <a:extLst>
              <a:ext uri="{FF2B5EF4-FFF2-40B4-BE49-F238E27FC236}">
                <a16:creationId xmlns:a16="http://schemas.microsoft.com/office/drawing/2014/main" id="{E47EA4AA-3D40-FFDA-1ECD-C13F24A3ACDE}"/>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3351BCAB-BFA2-BA2B-296E-C91D48716D21}"/>
              </a:ext>
            </a:extLst>
          </p:cNvPr>
          <p:cNvSpPr txBox="1"/>
          <p:nvPr/>
        </p:nvSpPr>
        <p:spPr>
          <a:xfrm>
            <a:off x="685800" y="1188720"/>
            <a:ext cx="10881360" cy="192360"/>
          </a:xfrm>
          <a:prstGeom prst="rect">
            <a:avLst/>
          </a:prstGeom>
          <a:noFill/>
        </p:spPr>
        <p:txBody>
          <a:bodyPr wrap="square" lIns="0" tIns="0" rIns="0" bIns="0" anchor="t">
            <a:spAutoFit/>
          </a:bodyPr>
          <a:lstStyle/>
          <a:p>
            <a:pPr algn="l"/>
            <a:r>
              <a:rPr sz="1250" b="1" i="0" spc="220">
                <a:solidFill>
                  <a:srgbClr val="E0A93B"/>
                </a:solidFill>
                <a:latin typeface="Arial"/>
              </a:rPr>
              <a:t>TEMA</a:t>
            </a:r>
          </a:p>
        </p:txBody>
      </p:sp>
      <p:pic>
        <p:nvPicPr>
          <p:cNvPr id="10" name="Picture 5" descr="plane_w.png">
            <a:extLst>
              <a:ext uri="{FF2B5EF4-FFF2-40B4-BE49-F238E27FC236}">
                <a16:creationId xmlns:a16="http://schemas.microsoft.com/office/drawing/2014/main" id="{0CB293A2-A0F9-E24C-ADD4-9A8AC4CA18C9}"/>
              </a:ext>
            </a:extLst>
          </p:cNvPr>
          <p:cNvPicPr>
            <a:picLocks noChangeAspect="1"/>
          </p:cNvPicPr>
          <p:nvPr/>
        </p:nvPicPr>
        <p:blipFill>
          <a:blip r:embed="rId4"/>
          <a:stretch>
            <a:fillRect/>
          </a:stretch>
        </p:blipFill>
        <p:spPr>
          <a:xfrm>
            <a:off x="1399032" y="3300984"/>
            <a:ext cx="548640" cy="548640"/>
          </a:xfrm>
          <a:prstGeom prst="rect">
            <a:avLst/>
          </a:prstGeom>
        </p:spPr>
      </p:pic>
      <p:sp>
        <p:nvSpPr>
          <p:cNvPr id="12" name="TextBox 6">
            <a:extLst>
              <a:ext uri="{FF2B5EF4-FFF2-40B4-BE49-F238E27FC236}">
                <a16:creationId xmlns:a16="http://schemas.microsoft.com/office/drawing/2014/main" id="{3AA5545E-EC80-90C7-1143-786BE26D5F46}"/>
              </a:ext>
            </a:extLst>
          </p:cNvPr>
          <p:cNvSpPr txBox="1"/>
          <p:nvPr/>
        </p:nvSpPr>
        <p:spPr>
          <a:xfrm>
            <a:off x="1097280" y="4398264"/>
            <a:ext cx="3337560" cy="365760"/>
          </a:xfrm>
          <a:prstGeom prst="rect">
            <a:avLst/>
          </a:prstGeom>
          <a:noFill/>
        </p:spPr>
        <p:txBody>
          <a:bodyPr wrap="square" lIns="0" tIns="0" rIns="0" bIns="0" anchor="t">
            <a:spAutoFit/>
          </a:bodyPr>
          <a:lstStyle/>
          <a:p>
            <a:pPr algn="l"/>
            <a:r>
              <a:rPr sz="1550" b="1" i="0">
                <a:solidFill>
                  <a:srgbClr val="FFFFFF"/>
                </a:solidFill>
                <a:latin typeface="Arial"/>
              </a:rPr>
              <a:t>¿Qué significa?</a:t>
            </a:r>
          </a:p>
        </p:txBody>
      </p:sp>
      <p:sp>
        <p:nvSpPr>
          <p:cNvPr id="3" name="TextBox 1">
            <a:extLst>
              <a:ext uri="{FF2B5EF4-FFF2-40B4-BE49-F238E27FC236}">
                <a16:creationId xmlns:a16="http://schemas.microsoft.com/office/drawing/2014/main" id="{371456E9-DB39-3EB5-25BA-9615DE6B30AE}"/>
              </a:ext>
            </a:extLst>
          </p:cNvPr>
          <p:cNvSpPr txBox="1"/>
          <p:nvPr/>
        </p:nvSpPr>
        <p:spPr>
          <a:xfrm>
            <a:off x="685800" y="1188720"/>
            <a:ext cx="10881360" cy="310896"/>
          </a:xfrm>
          <a:prstGeom prst="rect">
            <a:avLst/>
          </a:prstGeom>
          <a:noFill/>
        </p:spPr>
        <p:txBody>
          <a:bodyPr wrap="square" lIns="0" tIns="0" rIns="0" bIns="0" anchor="t">
            <a:spAutoFit/>
          </a:bodyPr>
          <a:lstStyle/>
          <a:p>
            <a:pPr algn="l"/>
            <a:r>
              <a:rPr sz="1250" b="1" i="0" spc="220">
                <a:solidFill>
                  <a:srgbClr val="E0A93B"/>
                </a:solidFill>
                <a:latin typeface="Arial"/>
              </a:rPr>
              <a:t>TEMA 04</a:t>
            </a:r>
          </a:p>
        </p:txBody>
      </p:sp>
      <p:sp>
        <p:nvSpPr>
          <p:cNvPr id="5" name="TextBox 2">
            <a:extLst>
              <a:ext uri="{FF2B5EF4-FFF2-40B4-BE49-F238E27FC236}">
                <a16:creationId xmlns:a16="http://schemas.microsoft.com/office/drawing/2014/main" id="{6E0C323B-EAC5-0263-6C8B-CEF85223D59A}"/>
              </a:ext>
            </a:extLst>
          </p:cNvPr>
          <p:cNvSpPr txBox="1"/>
          <p:nvPr/>
        </p:nvSpPr>
        <p:spPr>
          <a:xfrm>
            <a:off x="685800" y="1517904"/>
            <a:ext cx="10881360" cy="932688"/>
          </a:xfrm>
          <a:prstGeom prst="rect">
            <a:avLst/>
          </a:prstGeom>
          <a:noFill/>
        </p:spPr>
        <p:txBody>
          <a:bodyPr wrap="square" lIns="0" tIns="0" rIns="0" bIns="0" anchor="t">
            <a:spAutoFit/>
          </a:bodyPr>
          <a:lstStyle/>
          <a:p>
            <a:pPr algn="l">
              <a:lnSpc>
                <a:spcPct val="102000"/>
              </a:lnSpc>
            </a:pPr>
            <a:r>
              <a:rPr sz="2500" b="1" i="0">
                <a:solidFill>
                  <a:srgbClr val="252944"/>
                </a:solidFill>
                <a:latin typeface="Arial"/>
              </a:rPr>
              <a:t>Uso de las PQSRD: su voz, con ruta directa</a:t>
            </a:r>
          </a:p>
        </p:txBody>
      </p:sp>
      <p:sp>
        <p:nvSpPr>
          <p:cNvPr id="8" name="Rounded Rectangle 3">
            <a:extLst>
              <a:ext uri="{FF2B5EF4-FFF2-40B4-BE49-F238E27FC236}">
                <a16:creationId xmlns:a16="http://schemas.microsoft.com/office/drawing/2014/main" id="{B8FBFA17-E0BD-C789-8D3B-C77D792C86EC}"/>
              </a:ext>
            </a:extLst>
          </p:cNvPr>
          <p:cNvSpPr/>
          <p:nvPr/>
        </p:nvSpPr>
        <p:spPr>
          <a:xfrm>
            <a:off x="685800" y="2615184"/>
            <a:ext cx="4160520" cy="3584448"/>
          </a:xfrm>
          <a:prstGeom prst="roundRect">
            <a:avLst>
              <a:gd name="adj" fmla="val 5000"/>
            </a:avLst>
          </a:prstGeom>
          <a:solidFill>
            <a:srgbClr val="252944"/>
          </a:solidFill>
          <a:ln>
            <a:noFill/>
          </a:ln>
          <a:effectLst>
            <a:outerShdw blurRad="90000" dist="36000" dir="5400000" rotWithShape="0">
              <a:srgbClr val="252944">
                <a:alpha val="18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Oval 4">
            <a:extLst>
              <a:ext uri="{FF2B5EF4-FFF2-40B4-BE49-F238E27FC236}">
                <a16:creationId xmlns:a16="http://schemas.microsoft.com/office/drawing/2014/main" id="{ADF12486-40B8-D066-C6A4-494F6F064416}"/>
              </a:ext>
            </a:extLst>
          </p:cNvPr>
          <p:cNvSpPr/>
          <p:nvPr/>
        </p:nvSpPr>
        <p:spPr>
          <a:xfrm>
            <a:off x="1097280" y="2999232"/>
            <a:ext cx="1143000" cy="1143000"/>
          </a:xfrm>
          <a:prstGeom prst="ellipse">
            <a:avLst/>
          </a:prstGeom>
          <a:solidFill>
            <a:srgbClr val="3B5BA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4" name="Picture 5" descr="head_w.png">
            <a:extLst>
              <a:ext uri="{FF2B5EF4-FFF2-40B4-BE49-F238E27FC236}">
                <a16:creationId xmlns:a16="http://schemas.microsoft.com/office/drawing/2014/main" id="{A1DCE72F-E2D8-B014-96C4-BB4CC2AF2C38}"/>
              </a:ext>
            </a:extLst>
          </p:cNvPr>
          <p:cNvPicPr>
            <a:picLocks noChangeAspect="1"/>
          </p:cNvPicPr>
          <p:nvPr/>
        </p:nvPicPr>
        <p:blipFill>
          <a:blip r:embed="rId5"/>
          <a:stretch>
            <a:fillRect/>
          </a:stretch>
        </p:blipFill>
        <p:spPr>
          <a:xfrm>
            <a:off x="1399032" y="3300984"/>
            <a:ext cx="548640" cy="548640"/>
          </a:xfrm>
          <a:prstGeom prst="rect">
            <a:avLst/>
          </a:prstGeom>
        </p:spPr>
      </p:pic>
      <p:sp>
        <p:nvSpPr>
          <p:cNvPr id="15" name="TextBox 6">
            <a:extLst>
              <a:ext uri="{FF2B5EF4-FFF2-40B4-BE49-F238E27FC236}">
                <a16:creationId xmlns:a16="http://schemas.microsoft.com/office/drawing/2014/main" id="{F3BA27A7-1D8E-1D15-25C7-01B4C9F3D654}"/>
              </a:ext>
            </a:extLst>
          </p:cNvPr>
          <p:cNvSpPr txBox="1"/>
          <p:nvPr/>
        </p:nvSpPr>
        <p:spPr>
          <a:xfrm>
            <a:off x="1097280" y="4398264"/>
            <a:ext cx="3337560" cy="365760"/>
          </a:xfrm>
          <a:prstGeom prst="rect">
            <a:avLst/>
          </a:prstGeom>
          <a:noFill/>
        </p:spPr>
        <p:txBody>
          <a:bodyPr wrap="square" lIns="0" tIns="0" rIns="0" bIns="0" anchor="t">
            <a:spAutoFit/>
          </a:bodyPr>
          <a:lstStyle/>
          <a:p>
            <a:pPr algn="l"/>
            <a:r>
              <a:rPr sz="1550" b="1" i="0">
                <a:solidFill>
                  <a:srgbClr val="FFFFFF"/>
                </a:solidFill>
                <a:latin typeface="Arial"/>
              </a:rPr>
              <a:t>¿Qué significa?</a:t>
            </a:r>
          </a:p>
        </p:txBody>
      </p:sp>
      <p:sp>
        <p:nvSpPr>
          <p:cNvPr id="16" name="TextBox 7">
            <a:extLst>
              <a:ext uri="{FF2B5EF4-FFF2-40B4-BE49-F238E27FC236}">
                <a16:creationId xmlns:a16="http://schemas.microsoft.com/office/drawing/2014/main" id="{FA0C34FF-785C-6DA2-E3CB-E1254DB46530}"/>
              </a:ext>
            </a:extLst>
          </p:cNvPr>
          <p:cNvSpPr txBox="1"/>
          <p:nvPr/>
        </p:nvSpPr>
        <p:spPr>
          <a:xfrm>
            <a:off x="1097280" y="4773168"/>
            <a:ext cx="3410712" cy="1298448"/>
          </a:xfrm>
          <a:prstGeom prst="rect">
            <a:avLst/>
          </a:prstGeom>
          <a:noFill/>
        </p:spPr>
        <p:txBody>
          <a:bodyPr wrap="square" lIns="0" tIns="0" rIns="0" bIns="0" anchor="t">
            <a:spAutoFit/>
          </a:bodyPr>
          <a:lstStyle/>
          <a:p>
            <a:pPr algn="l">
              <a:lnSpc>
                <a:spcPct val="116000"/>
              </a:lnSpc>
            </a:pPr>
            <a:r>
              <a:rPr sz="1200" b="0" i="0">
                <a:solidFill>
                  <a:srgbClr val="CFD7EA"/>
                </a:solidFill>
                <a:latin typeface="Arial"/>
              </a:rPr>
              <a:t>Las </a:t>
            </a:r>
            <a:r>
              <a:rPr sz="1200" b="0" i="0" err="1">
                <a:solidFill>
                  <a:srgbClr val="CFD7EA"/>
                </a:solidFill>
                <a:latin typeface="Arial"/>
              </a:rPr>
              <a:t>Peticiones</a:t>
            </a:r>
            <a:r>
              <a:rPr sz="1200" b="0" i="0">
                <a:solidFill>
                  <a:srgbClr val="CFD7EA"/>
                </a:solidFill>
                <a:latin typeface="Arial"/>
              </a:rPr>
              <a:t>, </a:t>
            </a:r>
            <a:r>
              <a:rPr sz="1200" b="0" i="0" err="1">
                <a:solidFill>
                  <a:srgbClr val="CFD7EA"/>
                </a:solidFill>
                <a:latin typeface="Arial"/>
              </a:rPr>
              <a:t>Quejas</a:t>
            </a:r>
            <a:r>
              <a:rPr sz="1200" b="0" i="0">
                <a:solidFill>
                  <a:srgbClr val="CFD7EA"/>
                </a:solidFill>
                <a:latin typeface="Arial"/>
              </a:rPr>
              <a:t>, </a:t>
            </a:r>
            <a:r>
              <a:rPr sz="1200" b="0" i="0" err="1">
                <a:solidFill>
                  <a:srgbClr val="CFD7EA"/>
                </a:solidFill>
                <a:latin typeface="Arial"/>
              </a:rPr>
              <a:t>Sugerencias</a:t>
            </a:r>
            <a:r>
              <a:rPr sz="1200" b="0" i="0">
                <a:solidFill>
                  <a:srgbClr val="CFD7EA"/>
                </a:solidFill>
                <a:latin typeface="Arial"/>
              </a:rPr>
              <a:t>, </a:t>
            </a:r>
            <a:r>
              <a:rPr sz="1200" b="0" i="0" err="1">
                <a:solidFill>
                  <a:srgbClr val="CFD7EA"/>
                </a:solidFill>
                <a:latin typeface="Arial"/>
              </a:rPr>
              <a:t>Reclamos</a:t>
            </a:r>
            <a:r>
              <a:rPr sz="1200" b="0" i="0">
                <a:solidFill>
                  <a:srgbClr val="CFD7EA"/>
                </a:solidFill>
                <a:latin typeface="Arial"/>
              </a:rPr>
              <a:t> y </a:t>
            </a:r>
            <a:r>
              <a:rPr sz="1200" b="0" i="0" err="1">
                <a:solidFill>
                  <a:srgbClr val="CFD7EA"/>
                </a:solidFill>
                <a:latin typeface="Arial"/>
              </a:rPr>
              <a:t>Denuncias</a:t>
            </a:r>
            <a:r>
              <a:rPr sz="1200" b="0" i="0">
                <a:solidFill>
                  <a:srgbClr val="CFD7EA"/>
                </a:solidFill>
                <a:latin typeface="Arial"/>
              </a:rPr>
              <a:t> son </a:t>
            </a:r>
            <a:r>
              <a:rPr sz="1200" b="0" i="0" err="1">
                <a:solidFill>
                  <a:srgbClr val="CFD7EA"/>
                </a:solidFill>
                <a:latin typeface="Arial"/>
              </a:rPr>
              <a:t>el</a:t>
            </a:r>
            <a:r>
              <a:rPr sz="1200" b="0" i="0">
                <a:solidFill>
                  <a:srgbClr val="CFD7EA"/>
                </a:solidFill>
                <a:latin typeface="Arial"/>
              </a:rPr>
              <a:t> canal formal para </a:t>
            </a:r>
            <a:r>
              <a:rPr sz="1200" b="0" i="0" err="1">
                <a:solidFill>
                  <a:srgbClr val="CFD7EA"/>
                </a:solidFill>
                <a:latin typeface="Arial"/>
              </a:rPr>
              <a:t>comunicarse</a:t>
            </a:r>
            <a:r>
              <a:rPr sz="1200" b="0" i="0">
                <a:solidFill>
                  <a:srgbClr val="CFD7EA"/>
                </a:solidFill>
                <a:latin typeface="Arial"/>
              </a:rPr>
              <a:t> con la </a:t>
            </a:r>
            <a:r>
              <a:rPr sz="1200" b="0" i="0" err="1">
                <a:solidFill>
                  <a:srgbClr val="CFD7EA"/>
                </a:solidFill>
                <a:latin typeface="Arial"/>
              </a:rPr>
              <a:t>entidad</a:t>
            </a:r>
            <a:r>
              <a:rPr sz="1200" b="0" i="0">
                <a:solidFill>
                  <a:srgbClr val="CFD7EA"/>
                </a:solidFill>
                <a:latin typeface="Arial"/>
              </a:rPr>
              <a:t>. Usar </a:t>
            </a:r>
            <a:r>
              <a:rPr sz="1200" b="0" i="0" err="1">
                <a:solidFill>
                  <a:srgbClr val="CFD7EA"/>
                </a:solidFill>
                <a:latin typeface="Arial"/>
              </a:rPr>
              <a:t>el</a:t>
            </a:r>
            <a:r>
              <a:rPr sz="1200" b="0" i="0">
                <a:solidFill>
                  <a:srgbClr val="CFD7EA"/>
                </a:solidFill>
                <a:latin typeface="Arial"/>
              </a:rPr>
              <a:t> canal </a:t>
            </a:r>
            <a:r>
              <a:rPr sz="1200" b="0" i="0" err="1">
                <a:solidFill>
                  <a:srgbClr val="CFD7EA"/>
                </a:solidFill>
                <a:latin typeface="Arial"/>
              </a:rPr>
              <a:t>correcto</a:t>
            </a:r>
            <a:r>
              <a:rPr sz="1200" b="0" i="0">
                <a:solidFill>
                  <a:srgbClr val="CFD7EA"/>
                </a:solidFill>
                <a:latin typeface="Arial"/>
              </a:rPr>
              <a:t> y </a:t>
            </a:r>
            <a:r>
              <a:rPr sz="1200" b="0" i="0" err="1">
                <a:solidFill>
                  <a:srgbClr val="CFD7EA"/>
                </a:solidFill>
                <a:latin typeface="Arial"/>
              </a:rPr>
              <a:t>radicar</a:t>
            </a:r>
            <a:r>
              <a:rPr sz="1200" b="0" i="0">
                <a:solidFill>
                  <a:srgbClr val="CFD7EA"/>
                </a:solidFill>
                <a:latin typeface="Arial"/>
              </a:rPr>
              <a:t> de forma </a:t>
            </a:r>
            <a:r>
              <a:rPr sz="1200" b="0" i="0" err="1">
                <a:solidFill>
                  <a:srgbClr val="CFD7EA"/>
                </a:solidFill>
                <a:latin typeface="Arial"/>
              </a:rPr>
              <a:t>completa</a:t>
            </a:r>
            <a:r>
              <a:rPr sz="1200" b="0" i="0">
                <a:solidFill>
                  <a:srgbClr val="CFD7EA"/>
                </a:solidFill>
                <a:latin typeface="Arial"/>
              </a:rPr>
              <a:t> </a:t>
            </a:r>
            <a:r>
              <a:rPr sz="1200" b="0" i="0" err="1">
                <a:solidFill>
                  <a:srgbClr val="CFD7EA"/>
                </a:solidFill>
                <a:latin typeface="Arial"/>
              </a:rPr>
              <a:t>permite</a:t>
            </a:r>
            <a:r>
              <a:rPr sz="1200" b="0" i="0">
                <a:solidFill>
                  <a:srgbClr val="CFD7EA"/>
                </a:solidFill>
                <a:latin typeface="Arial"/>
              </a:rPr>
              <a:t> </a:t>
            </a:r>
            <a:r>
              <a:rPr sz="1200" b="0" i="0" err="1">
                <a:solidFill>
                  <a:srgbClr val="CFD7EA"/>
                </a:solidFill>
                <a:latin typeface="Arial"/>
              </a:rPr>
              <a:t>asignar</a:t>
            </a:r>
            <a:r>
              <a:rPr sz="1200" b="0" i="0">
                <a:solidFill>
                  <a:srgbClr val="CFD7EA"/>
                </a:solidFill>
                <a:latin typeface="Arial"/>
              </a:rPr>
              <a:t>, </a:t>
            </a:r>
            <a:r>
              <a:rPr sz="1200" b="0" i="0" err="1">
                <a:solidFill>
                  <a:srgbClr val="CFD7EA"/>
                </a:solidFill>
                <a:latin typeface="Arial"/>
              </a:rPr>
              <a:t>rastrear</a:t>
            </a:r>
            <a:r>
              <a:rPr sz="1200" b="0" i="0">
                <a:solidFill>
                  <a:srgbClr val="CFD7EA"/>
                </a:solidFill>
                <a:latin typeface="Arial"/>
              </a:rPr>
              <a:t> y responder </a:t>
            </a:r>
            <a:r>
              <a:rPr sz="1200" b="0" i="0" err="1">
                <a:solidFill>
                  <a:srgbClr val="CFD7EA"/>
                </a:solidFill>
                <a:latin typeface="Arial"/>
              </a:rPr>
              <a:t>cada</a:t>
            </a:r>
            <a:r>
              <a:rPr sz="1200" b="0" i="0">
                <a:solidFill>
                  <a:srgbClr val="CFD7EA"/>
                </a:solidFill>
                <a:latin typeface="Arial"/>
              </a:rPr>
              <a:t> </a:t>
            </a:r>
            <a:r>
              <a:rPr sz="1200" b="0" i="0" err="1">
                <a:solidFill>
                  <a:srgbClr val="CFD7EA"/>
                </a:solidFill>
                <a:latin typeface="Arial"/>
              </a:rPr>
              <a:t>solicitud</a:t>
            </a:r>
            <a:r>
              <a:rPr sz="1200" b="0" i="0">
                <a:solidFill>
                  <a:srgbClr val="CFD7EA"/>
                </a:solidFill>
                <a:latin typeface="Arial"/>
              </a:rPr>
              <a:t> </a:t>
            </a:r>
            <a:r>
              <a:rPr sz="1200" b="0" i="0" err="1">
                <a:solidFill>
                  <a:srgbClr val="CFD7EA"/>
                </a:solidFill>
                <a:latin typeface="Arial"/>
              </a:rPr>
              <a:t>dentro</a:t>
            </a:r>
            <a:r>
              <a:rPr sz="1200" b="0" i="0">
                <a:solidFill>
                  <a:srgbClr val="CFD7EA"/>
                </a:solidFill>
                <a:latin typeface="Arial"/>
              </a:rPr>
              <a:t> de </a:t>
            </a:r>
            <a:r>
              <a:rPr sz="1200" b="0" i="0" err="1">
                <a:solidFill>
                  <a:srgbClr val="CFD7EA"/>
                </a:solidFill>
                <a:latin typeface="Arial"/>
              </a:rPr>
              <a:t>los</a:t>
            </a:r>
            <a:r>
              <a:rPr sz="1200" b="0" i="0">
                <a:solidFill>
                  <a:srgbClr val="CFD7EA"/>
                </a:solidFill>
                <a:latin typeface="Arial"/>
              </a:rPr>
              <a:t> </a:t>
            </a:r>
            <a:r>
              <a:rPr sz="1200" b="0" i="0" err="1">
                <a:solidFill>
                  <a:srgbClr val="CFD7EA"/>
                </a:solidFill>
                <a:latin typeface="Arial"/>
              </a:rPr>
              <a:t>términos</a:t>
            </a:r>
            <a:r>
              <a:rPr sz="1200" b="0" i="0">
                <a:solidFill>
                  <a:srgbClr val="CFD7EA"/>
                </a:solidFill>
                <a:latin typeface="Arial"/>
              </a:rPr>
              <a:t>.</a:t>
            </a:r>
          </a:p>
        </p:txBody>
      </p:sp>
      <p:sp>
        <p:nvSpPr>
          <p:cNvPr id="17" name="TextBox 8">
            <a:extLst>
              <a:ext uri="{FF2B5EF4-FFF2-40B4-BE49-F238E27FC236}">
                <a16:creationId xmlns:a16="http://schemas.microsoft.com/office/drawing/2014/main" id="{7B198723-689F-8C74-4F54-564789D5DB77}"/>
              </a:ext>
            </a:extLst>
          </p:cNvPr>
          <p:cNvSpPr txBox="1"/>
          <p:nvPr/>
        </p:nvSpPr>
        <p:spPr>
          <a:xfrm>
            <a:off x="5138928" y="2633472"/>
            <a:ext cx="6400800" cy="310896"/>
          </a:xfrm>
          <a:prstGeom prst="rect">
            <a:avLst/>
          </a:prstGeom>
          <a:noFill/>
        </p:spPr>
        <p:txBody>
          <a:bodyPr wrap="square" lIns="0" tIns="0" rIns="0" bIns="0" anchor="t">
            <a:spAutoFit/>
          </a:bodyPr>
          <a:lstStyle/>
          <a:p>
            <a:pPr algn="l"/>
            <a:r>
              <a:rPr sz="1250" b="1" i="0" spc="180">
                <a:solidFill>
                  <a:srgbClr val="3B5BA5"/>
                </a:solidFill>
                <a:latin typeface="Arial"/>
              </a:rPr>
              <a:t>PARA RECORDAR</a:t>
            </a:r>
          </a:p>
        </p:txBody>
      </p:sp>
      <p:sp>
        <p:nvSpPr>
          <p:cNvPr id="18" name="Rounded Rectangle 9">
            <a:extLst>
              <a:ext uri="{FF2B5EF4-FFF2-40B4-BE49-F238E27FC236}">
                <a16:creationId xmlns:a16="http://schemas.microsoft.com/office/drawing/2014/main" id="{FFB314DA-2ABA-17C2-1952-FCA51DDA763D}"/>
              </a:ext>
            </a:extLst>
          </p:cNvPr>
          <p:cNvSpPr/>
          <p:nvPr/>
        </p:nvSpPr>
        <p:spPr>
          <a:xfrm>
            <a:off x="5138928" y="3035808"/>
            <a:ext cx="6400800" cy="1463040"/>
          </a:xfrm>
          <a:prstGeom prst="roundRect">
            <a:avLst>
              <a:gd name="adj" fmla="val 8000"/>
            </a:avLst>
          </a:prstGeom>
          <a:solidFill>
            <a:srgbClr val="F3F5F9"/>
          </a:solidFill>
          <a:ln>
            <a:noFill/>
          </a:ln>
          <a:effectLst>
            <a:outerShdw blurRad="90000" dist="36000" dir="5400000" rotWithShape="0">
              <a:srgbClr val="252944">
                <a:alpha val="18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9" name="Picture 10" descr="quote_g.png">
            <a:extLst>
              <a:ext uri="{FF2B5EF4-FFF2-40B4-BE49-F238E27FC236}">
                <a16:creationId xmlns:a16="http://schemas.microsoft.com/office/drawing/2014/main" id="{D3B4ABBA-573C-2C94-EF23-DFE4A83179E8}"/>
              </a:ext>
            </a:extLst>
          </p:cNvPr>
          <p:cNvPicPr>
            <a:picLocks noChangeAspect="1"/>
          </p:cNvPicPr>
          <p:nvPr/>
        </p:nvPicPr>
        <p:blipFill>
          <a:blip r:embed="rId6"/>
          <a:stretch>
            <a:fillRect/>
          </a:stretch>
        </p:blipFill>
        <p:spPr>
          <a:xfrm>
            <a:off x="5504688" y="3346703"/>
            <a:ext cx="420624" cy="420624"/>
          </a:xfrm>
          <a:prstGeom prst="rect">
            <a:avLst/>
          </a:prstGeom>
        </p:spPr>
      </p:pic>
      <p:sp>
        <p:nvSpPr>
          <p:cNvPr id="20" name="TextBox 11">
            <a:extLst>
              <a:ext uri="{FF2B5EF4-FFF2-40B4-BE49-F238E27FC236}">
                <a16:creationId xmlns:a16="http://schemas.microsoft.com/office/drawing/2014/main" id="{29314797-0F4A-4656-94AD-FF12F2081D79}"/>
              </a:ext>
            </a:extLst>
          </p:cNvPr>
          <p:cNvSpPr txBox="1"/>
          <p:nvPr/>
        </p:nvSpPr>
        <p:spPr>
          <a:xfrm>
            <a:off x="6190488" y="3035808"/>
            <a:ext cx="5074920" cy="1463040"/>
          </a:xfrm>
          <a:prstGeom prst="rect">
            <a:avLst/>
          </a:prstGeom>
          <a:noFill/>
        </p:spPr>
        <p:txBody>
          <a:bodyPr wrap="square" lIns="0" tIns="0" rIns="0" bIns="0" anchor="ctr">
            <a:spAutoFit/>
          </a:bodyPr>
          <a:lstStyle/>
          <a:p>
            <a:pPr algn="l">
              <a:lnSpc>
                <a:spcPct val="106000"/>
              </a:lnSpc>
            </a:pPr>
            <a:r>
              <a:rPr sz="1700" b="1" i="0">
                <a:solidFill>
                  <a:srgbClr val="252944"/>
                </a:solidFill>
                <a:latin typeface="Arial"/>
              </a:rPr>
              <a:t>Tu voz en el canal correcto acelera nuestras respuestas.</a:t>
            </a:r>
          </a:p>
        </p:txBody>
      </p:sp>
      <p:sp>
        <p:nvSpPr>
          <p:cNvPr id="21" name="Rounded Rectangle 12">
            <a:extLst>
              <a:ext uri="{FF2B5EF4-FFF2-40B4-BE49-F238E27FC236}">
                <a16:creationId xmlns:a16="http://schemas.microsoft.com/office/drawing/2014/main" id="{61BC049D-CD00-1F14-6122-1C590A878DF8}"/>
              </a:ext>
            </a:extLst>
          </p:cNvPr>
          <p:cNvSpPr/>
          <p:nvPr/>
        </p:nvSpPr>
        <p:spPr>
          <a:xfrm>
            <a:off x="5138928" y="4736592"/>
            <a:ext cx="6400800" cy="1463040"/>
          </a:xfrm>
          <a:prstGeom prst="roundRect">
            <a:avLst>
              <a:gd name="adj" fmla="val 8000"/>
            </a:avLst>
          </a:prstGeom>
          <a:solidFill>
            <a:srgbClr val="F3F5F9"/>
          </a:solidFill>
          <a:ln>
            <a:noFill/>
          </a:ln>
          <a:effectLst>
            <a:outerShdw blurRad="90000" dist="36000" dir="5400000" rotWithShape="0">
              <a:srgbClr val="252944">
                <a:alpha val="18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22" name="Picture 13" descr="quote_g.png">
            <a:extLst>
              <a:ext uri="{FF2B5EF4-FFF2-40B4-BE49-F238E27FC236}">
                <a16:creationId xmlns:a16="http://schemas.microsoft.com/office/drawing/2014/main" id="{68C3A5A7-5B67-F95C-75A8-23A2E7DE8105}"/>
              </a:ext>
            </a:extLst>
          </p:cNvPr>
          <p:cNvPicPr>
            <a:picLocks noChangeAspect="1"/>
          </p:cNvPicPr>
          <p:nvPr/>
        </p:nvPicPr>
        <p:blipFill>
          <a:blip r:embed="rId6"/>
          <a:stretch>
            <a:fillRect/>
          </a:stretch>
        </p:blipFill>
        <p:spPr>
          <a:xfrm>
            <a:off x="5504688" y="5047488"/>
            <a:ext cx="420624" cy="420624"/>
          </a:xfrm>
          <a:prstGeom prst="rect">
            <a:avLst/>
          </a:prstGeom>
        </p:spPr>
      </p:pic>
      <p:sp>
        <p:nvSpPr>
          <p:cNvPr id="23" name="TextBox 14">
            <a:extLst>
              <a:ext uri="{FF2B5EF4-FFF2-40B4-BE49-F238E27FC236}">
                <a16:creationId xmlns:a16="http://schemas.microsoft.com/office/drawing/2014/main" id="{98EC6C03-1ED6-832A-E758-E2CCD3381FAF}"/>
              </a:ext>
            </a:extLst>
          </p:cNvPr>
          <p:cNvSpPr txBox="1"/>
          <p:nvPr/>
        </p:nvSpPr>
        <p:spPr>
          <a:xfrm>
            <a:off x="6190488" y="4736592"/>
            <a:ext cx="5074920" cy="1463040"/>
          </a:xfrm>
          <a:prstGeom prst="rect">
            <a:avLst/>
          </a:prstGeom>
          <a:noFill/>
        </p:spPr>
        <p:txBody>
          <a:bodyPr wrap="square" lIns="0" tIns="0" rIns="0" bIns="0" anchor="ctr">
            <a:spAutoFit/>
          </a:bodyPr>
          <a:lstStyle/>
          <a:p>
            <a:pPr algn="l">
              <a:lnSpc>
                <a:spcPct val="106000"/>
              </a:lnSpc>
            </a:pPr>
            <a:r>
              <a:rPr sz="1700" b="1" i="0">
                <a:solidFill>
                  <a:srgbClr val="252944"/>
                </a:solidFill>
                <a:latin typeface="Arial"/>
              </a:rPr>
              <a:t>PQSRD: tu voz con ruta directa.</a:t>
            </a:r>
          </a:p>
        </p:txBody>
      </p:sp>
    </p:spTree>
    <p:extLst>
      <p:ext uri="{BB962C8B-B14F-4D97-AF65-F5344CB8AC3E}">
        <p14:creationId xmlns:p14="http://schemas.microsoft.com/office/powerpoint/2010/main" val="271629144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9370098-0DA3-4AA1-A8B7-68796DF5329F}"/>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88A59C76-15C7-44FC-83C5-C4716FBA7318}"/>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38C57BB9-BF33-35A5-1952-CEE1FB94A7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660" y="191055"/>
            <a:ext cx="1565263" cy="1565263"/>
          </a:xfrm>
          <a:prstGeom prst="rect">
            <a:avLst/>
          </a:prstGeom>
        </p:spPr>
      </p:pic>
      <p:pic>
        <p:nvPicPr>
          <p:cNvPr id="9" name="Imagen 8" descr="Logotipo&#10;&#10;Descripción generada automáticamente">
            <a:extLst>
              <a:ext uri="{FF2B5EF4-FFF2-40B4-BE49-F238E27FC236}">
                <a16:creationId xmlns:a16="http://schemas.microsoft.com/office/drawing/2014/main" id="{7AE83EED-B8C0-1B38-9D72-686FC20DD7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9691" y="206476"/>
            <a:ext cx="2135834" cy="2096035"/>
          </a:xfrm>
          <a:prstGeom prst="rect">
            <a:avLst/>
          </a:prstGeom>
        </p:spPr>
      </p:pic>
      <p:cxnSp>
        <p:nvCxnSpPr>
          <p:cNvPr id="11" name="Conector recto 10">
            <a:extLst>
              <a:ext uri="{FF2B5EF4-FFF2-40B4-BE49-F238E27FC236}">
                <a16:creationId xmlns:a16="http://schemas.microsoft.com/office/drawing/2014/main" id="{E47EA4AA-3D40-FFDA-1ECD-C13F24A3ACDE}"/>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3351BCAB-BFA2-BA2B-296E-C91D48716D21}"/>
              </a:ext>
            </a:extLst>
          </p:cNvPr>
          <p:cNvSpPr txBox="1"/>
          <p:nvPr/>
        </p:nvSpPr>
        <p:spPr>
          <a:xfrm>
            <a:off x="685800" y="1188720"/>
            <a:ext cx="10881360" cy="192360"/>
          </a:xfrm>
          <a:prstGeom prst="rect">
            <a:avLst/>
          </a:prstGeom>
          <a:noFill/>
        </p:spPr>
        <p:txBody>
          <a:bodyPr wrap="square" lIns="0" tIns="0" rIns="0" bIns="0" anchor="t">
            <a:spAutoFit/>
          </a:bodyPr>
          <a:lstStyle/>
          <a:p>
            <a:pPr algn="l"/>
            <a:r>
              <a:rPr sz="1250" b="1" i="0" spc="220">
                <a:solidFill>
                  <a:srgbClr val="E0A93B"/>
                </a:solidFill>
                <a:latin typeface="Arial"/>
              </a:rPr>
              <a:t>TEMA</a:t>
            </a:r>
          </a:p>
        </p:txBody>
      </p:sp>
      <p:pic>
        <p:nvPicPr>
          <p:cNvPr id="10" name="Picture 5" descr="plane_w.png">
            <a:extLst>
              <a:ext uri="{FF2B5EF4-FFF2-40B4-BE49-F238E27FC236}">
                <a16:creationId xmlns:a16="http://schemas.microsoft.com/office/drawing/2014/main" id="{0CB293A2-A0F9-E24C-ADD4-9A8AC4CA18C9}"/>
              </a:ext>
            </a:extLst>
          </p:cNvPr>
          <p:cNvPicPr>
            <a:picLocks noChangeAspect="1"/>
          </p:cNvPicPr>
          <p:nvPr/>
        </p:nvPicPr>
        <p:blipFill>
          <a:blip r:embed="rId4"/>
          <a:stretch>
            <a:fillRect/>
          </a:stretch>
        </p:blipFill>
        <p:spPr>
          <a:xfrm>
            <a:off x="1399032" y="3300984"/>
            <a:ext cx="548640" cy="548640"/>
          </a:xfrm>
          <a:prstGeom prst="rect">
            <a:avLst/>
          </a:prstGeom>
        </p:spPr>
      </p:pic>
      <p:sp>
        <p:nvSpPr>
          <p:cNvPr id="12" name="TextBox 6">
            <a:extLst>
              <a:ext uri="{FF2B5EF4-FFF2-40B4-BE49-F238E27FC236}">
                <a16:creationId xmlns:a16="http://schemas.microsoft.com/office/drawing/2014/main" id="{3AA5545E-EC80-90C7-1143-786BE26D5F46}"/>
              </a:ext>
            </a:extLst>
          </p:cNvPr>
          <p:cNvSpPr txBox="1"/>
          <p:nvPr/>
        </p:nvSpPr>
        <p:spPr>
          <a:xfrm>
            <a:off x="1097280" y="4398264"/>
            <a:ext cx="3337560" cy="365760"/>
          </a:xfrm>
          <a:prstGeom prst="rect">
            <a:avLst/>
          </a:prstGeom>
          <a:noFill/>
        </p:spPr>
        <p:txBody>
          <a:bodyPr wrap="square" lIns="0" tIns="0" rIns="0" bIns="0" anchor="t">
            <a:spAutoFit/>
          </a:bodyPr>
          <a:lstStyle/>
          <a:p>
            <a:pPr algn="l"/>
            <a:r>
              <a:rPr sz="1550" b="1" i="0">
                <a:solidFill>
                  <a:srgbClr val="FFFFFF"/>
                </a:solidFill>
                <a:latin typeface="Arial"/>
              </a:rPr>
              <a:t>¿Qué significa?</a:t>
            </a:r>
          </a:p>
        </p:txBody>
      </p:sp>
      <p:sp>
        <p:nvSpPr>
          <p:cNvPr id="3" name="Título 4">
            <a:extLst>
              <a:ext uri="{FF2B5EF4-FFF2-40B4-BE49-F238E27FC236}">
                <a16:creationId xmlns:a16="http://schemas.microsoft.com/office/drawing/2014/main" id="{02FC3D38-9B56-1FDA-3358-8A280294E024}"/>
              </a:ext>
            </a:extLst>
          </p:cNvPr>
          <p:cNvSpPr txBox="1">
            <a:spLocks/>
          </p:cNvSpPr>
          <p:nvPr/>
        </p:nvSpPr>
        <p:spPr>
          <a:xfrm>
            <a:off x="790285" y="2123131"/>
            <a:ext cx="11083059" cy="150018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s-CO" sz="4800" b="1">
                <a:latin typeface="Arial" panose="020B0604020202020204" pitchFamily="34" charset="0"/>
                <a:cs typeface="Arial" panose="020B0604020202020204" pitchFamily="34" charset="0"/>
              </a:rPr>
              <a:t>Registro de asistencia.</a:t>
            </a:r>
          </a:p>
        </p:txBody>
      </p:sp>
      <p:sp>
        <p:nvSpPr>
          <p:cNvPr id="8" name="CuadroTexto 7">
            <a:extLst>
              <a:ext uri="{FF2B5EF4-FFF2-40B4-BE49-F238E27FC236}">
                <a16:creationId xmlns:a16="http://schemas.microsoft.com/office/drawing/2014/main" id="{B546BB89-62DC-AFEC-6426-F304BC0CF803}"/>
              </a:ext>
            </a:extLst>
          </p:cNvPr>
          <p:cNvSpPr txBox="1"/>
          <p:nvPr/>
        </p:nvSpPr>
        <p:spPr>
          <a:xfrm>
            <a:off x="1097280" y="4255238"/>
            <a:ext cx="6092190" cy="369332"/>
          </a:xfrm>
          <a:prstGeom prst="rect">
            <a:avLst/>
          </a:prstGeom>
          <a:noFill/>
        </p:spPr>
        <p:txBody>
          <a:bodyPr wrap="square">
            <a:spAutoFit/>
          </a:bodyPr>
          <a:lstStyle/>
          <a:p>
            <a:r>
              <a:rPr lang="es-CO"/>
              <a:t>https://forms.cloud.microsoft/r/h7jbnTCQep?origin=lprLink</a:t>
            </a:r>
          </a:p>
        </p:txBody>
      </p:sp>
      <p:pic>
        <p:nvPicPr>
          <p:cNvPr id="1026" name="Picture 2" descr="Código QR para REGISTRO DE ASISTENCIA COMITE TRIBUTARIO, ADUANERO Y CAMBIARIO TAC 2026">
            <a:extLst>
              <a:ext uri="{FF2B5EF4-FFF2-40B4-BE49-F238E27FC236}">
                <a16:creationId xmlns:a16="http://schemas.microsoft.com/office/drawing/2014/main" id="{0022D336-913C-DB0F-E7F1-EDD97B092CA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37480" y="3146846"/>
            <a:ext cx="2720324" cy="27203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704790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9370098-0DA3-4AA1-A8B7-68796DF5329F}"/>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88A59C76-15C7-44FC-83C5-C4716FBA7318}"/>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38C57BB9-BF33-35A5-1952-CEE1FB94A7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660" y="191055"/>
            <a:ext cx="1565263" cy="1565263"/>
          </a:xfrm>
          <a:prstGeom prst="rect">
            <a:avLst/>
          </a:prstGeom>
        </p:spPr>
      </p:pic>
      <p:pic>
        <p:nvPicPr>
          <p:cNvPr id="9" name="Imagen 8" descr="Logotipo&#10;&#10;Descripción generada automáticamente">
            <a:extLst>
              <a:ext uri="{FF2B5EF4-FFF2-40B4-BE49-F238E27FC236}">
                <a16:creationId xmlns:a16="http://schemas.microsoft.com/office/drawing/2014/main" id="{7AE83EED-B8C0-1B38-9D72-686FC20DD7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9691" y="206476"/>
            <a:ext cx="2135834" cy="2096035"/>
          </a:xfrm>
          <a:prstGeom prst="rect">
            <a:avLst/>
          </a:prstGeom>
        </p:spPr>
      </p:pic>
      <p:cxnSp>
        <p:nvCxnSpPr>
          <p:cNvPr id="11" name="Conector recto 10">
            <a:extLst>
              <a:ext uri="{FF2B5EF4-FFF2-40B4-BE49-F238E27FC236}">
                <a16:creationId xmlns:a16="http://schemas.microsoft.com/office/drawing/2014/main" id="{E47EA4AA-3D40-FFDA-1ECD-C13F24A3ACDE}"/>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3351BCAB-BFA2-BA2B-296E-C91D48716D21}"/>
              </a:ext>
            </a:extLst>
          </p:cNvPr>
          <p:cNvSpPr txBox="1"/>
          <p:nvPr/>
        </p:nvSpPr>
        <p:spPr>
          <a:xfrm>
            <a:off x="685800" y="1188720"/>
            <a:ext cx="10881360" cy="192360"/>
          </a:xfrm>
          <a:prstGeom prst="rect">
            <a:avLst/>
          </a:prstGeom>
          <a:noFill/>
        </p:spPr>
        <p:txBody>
          <a:bodyPr wrap="square" lIns="0" tIns="0" rIns="0" bIns="0" anchor="t">
            <a:spAutoFit/>
          </a:bodyPr>
          <a:lstStyle/>
          <a:p>
            <a:pPr algn="l"/>
            <a:r>
              <a:rPr sz="1250" b="1" i="0" spc="220">
                <a:solidFill>
                  <a:srgbClr val="E0A93B"/>
                </a:solidFill>
                <a:latin typeface="Arial"/>
              </a:rPr>
              <a:t>TEMA</a:t>
            </a:r>
          </a:p>
        </p:txBody>
      </p:sp>
      <p:pic>
        <p:nvPicPr>
          <p:cNvPr id="10" name="Picture 5" descr="plane_w.png">
            <a:extLst>
              <a:ext uri="{FF2B5EF4-FFF2-40B4-BE49-F238E27FC236}">
                <a16:creationId xmlns:a16="http://schemas.microsoft.com/office/drawing/2014/main" id="{0CB293A2-A0F9-E24C-ADD4-9A8AC4CA18C9}"/>
              </a:ext>
            </a:extLst>
          </p:cNvPr>
          <p:cNvPicPr>
            <a:picLocks noChangeAspect="1"/>
          </p:cNvPicPr>
          <p:nvPr/>
        </p:nvPicPr>
        <p:blipFill>
          <a:blip r:embed="rId4"/>
          <a:stretch>
            <a:fillRect/>
          </a:stretch>
        </p:blipFill>
        <p:spPr>
          <a:xfrm>
            <a:off x="1399032" y="3300984"/>
            <a:ext cx="548640" cy="548640"/>
          </a:xfrm>
          <a:prstGeom prst="rect">
            <a:avLst/>
          </a:prstGeom>
        </p:spPr>
      </p:pic>
      <p:sp>
        <p:nvSpPr>
          <p:cNvPr id="12" name="TextBox 6">
            <a:extLst>
              <a:ext uri="{FF2B5EF4-FFF2-40B4-BE49-F238E27FC236}">
                <a16:creationId xmlns:a16="http://schemas.microsoft.com/office/drawing/2014/main" id="{3AA5545E-EC80-90C7-1143-786BE26D5F46}"/>
              </a:ext>
            </a:extLst>
          </p:cNvPr>
          <p:cNvSpPr txBox="1"/>
          <p:nvPr/>
        </p:nvSpPr>
        <p:spPr>
          <a:xfrm>
            <a:off x="1097280" y="4398264"/>
            <a:ext cx="3337560" cy="365760"/>
          </a:xfrm>
          <a:prstGeom prst="rect">
            <a:avLst/>
          </a:prstGeom>
          <a:noFill/>
        </p:spPr>
        <p:txBody>
          <a:bodyPr wrap="square" lIns="0" tIns="0" rIns="0" bIns="0" anchor="t">
            <a:spAutoFit/>
          </a:bodyPr>
          <a:lstStyle/>
          <a:p>
            <a:pPr algn="l"/>
            <a:r>
              <a:rPr sz="1550" b="1" i="0">
                <a:solidFill>
                  <a:srgbClr val="FFFFFF"/>
                </a:solidFill>
                <a:latin typeface="Arial"/>
              </a:rPr>
              <a:t>¿Qué significa?</a:t>
            </a:r>
          </a:p>
        </p:txBody>
      </p:sp>
      <p:sp>
        <p:nvSpPr>
          <p:cNvPr id="5" name="CuadroTexto 4">
            <a:extLst>
              <a:ext uri="{FF2B5EF4-FFF2-40B4-BE49-F238E27FC236}">
                <a16:creationId xmlns:a16="http://schemas.microsoft.com/office/drawing/2014/main" id="{6957004A-4E5A-1B17-06B5-0712EF8AD43D}"/>
              </a:ext>
            </a:extLst>
          </p:cNvPr>
          <p:cNvSpPr txBox="1"/>
          <p:nvPr/>
        </p:nvSpPr>
        <p:spPr>
          <a:xfrm>
            <a:off x="1035150" y="3602219"/>
            <a:ext cx="6799380" cy="461665"/>
          </a:xfrm>
          <a:prstGeom prst="rect">
            <a:avLst/>
          </a:prstGeom>
          <a:noFill/>
        </p:spPr>
        <p:txBody>
          <a:bodyPr wrap="square">
            <a:spAutoFit/>
          </a:bodyPr>
          <a:lstStyle/>
          <a:p>
            <a:r>
              <a:rPr lang="es-CO" sz="2400"/>
              <a:t>https://forms.cloud.microsoft/r/9cAhWL4mBn</a:t>
            </a:r>
          </a:p>
        </p:txBody>
      </p:sp>
      <p:sp>
        <p:nvSpPr>
          <p:cNvPr id="8" name="Título 4">
            <a:extLst>
              <a:ext uri="{FF2B5EF4-FFF2-40B4-BE49-F238E27FC236}">
                <a16:creationId xmlns:a16="http://schemas.microsoft.com/office/drawing/2014/main" id="{116E6A00-4787-6667-AC67-56689A363698}"/>
              </a:ext>
            </a:extLst>
          </p:cNvPr>
          <p:cNvSpPr txBox="1">
            <a:spLocks/>
          </p:cNvSpPr>
          <p:nvPr/>
        </p:nvSpPr>
        <p:spPr>
          <a:xfrm>
            <a:off x="1943677" y="1537789"/>
            <a:ext cx="7813387" cy="150018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s-CO" sz="4800" b="1">
                <a:latin typeface="Arial" panose="020B0604020202020204" pitchFamily="34" charset="0"/>
                <a:cs typeface="Arial" panose="020B0604020202020204" pitchFamily="34" charset="0"/>
              </a:rPr>
              <a:t>Encuesta de satisfacción.</a:t>
            </a:r>
          </a:p>
        </p:txBody>
      </p:sp>
      <p:pic>
        <p:nvPicPr>
          <p:cNvPr id="14" name="Imagen 13" descr="Código QR&#10;&#10;Descripción generada automáticamente">
            <a:extLst>
              <a:ext uri="{FF2B5EF4-FFF2-40B4-BE49-F238E27FC236}">
                <a16:creationId xmlns:a16="http://schemas.microsoft.com/office/drawing/2014/main" id="{7996715C-27F7-5D47-D48D-2D83ECD0ABD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78040" y="2563697"/>
            <a:ext cx="3172268" cy="3105583"/>
          </a:xfrm>
          <a:prstGeom prst="rect">
            <a:avLst/>
          </a:prstGeom>
        </p:spPr>
      </p:pic>
    </p:spTree>
    <p:extLst>
      <p:ext uri="{BB962C8B-B14F-4D97-AF65-F5344CB8AC3E}">
        <p14:creationId xmlns:p14="http://schemas.microsoft.com/office/powerpoint/2010/main" val="182863667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n 15">
            <a:extLst>
              <a:ext uri="{FF2B5EF4-FFF2-40B4-BE49-F238E27FC236}">
                <a16:creationId xmlns:a16="http://schemas.microsoft.com/office/drawing/2014/main" id="{EC228F08-3F28-4CB6-874A-E5D4E42BDB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711214"/>
            <a:ext cx="12192000" cy="866775"/>
          </a:xfrm>
          <a:prstGeom prst="rect">
            <a:avLst/>
          </a:prstGeom>
        </p:spPr>
      </p:pic>
      <p:sp>
        <p:nvSpPr>
          <p:cNvPr id="4" name="Rectángulo 3">
            <a:extLst>
              <a:ext uri="{FF2B5EF4-FFF2-40B4-BE49-F238E27FC236}">
                <a16:creationId xmlns:a16="http://schemas.microsoft.com/office/drawing/2014/main" id="{7FCE8173-2899-1424-4037-D962FA515478}"/>
              </a:ext>
            </a:extLst>
          </p:cNvPr>
          <p:cNvSpPr/>
          <p:nvPr/>
        </p:nvSpPr>
        <p:spPr>
          <a:xfrm>
            <a:off x="0" y="0"/>
            <a:ext cx="12192000" cy="6093069"/>
          </a:xfrm>
          <a:prstGeom prst="rect">
            <a:avLst/>
          </a:prstGeom>
          <a:solidFill>
            <a:srgbClr val="25294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bg1"/>
              </a:solidFill>
            </a:endParaRPr>
          </a:p>
        </p:txBody>
      </p:sp>
      <p:sp>
        <p:nvSpPr>
          <p:cNvPr id="8" name="CuadroTexto 7">
            <a:extLst>
              <a:ext uri="{FF2B5EF4-FFF2-40B4-BE49-F238E27FC236}">
                <a16:creationId xmlns:a16="http://schemas.microsoft.com/office/drawing/2014/main" id="{816EA68B-AA6E-5B41-D836-7AB02CB00248}"/>
              </a:ext>
            </a:extLst>
          </p:cNvPr>
          <p:cNvSpPr txBox="1"/>
          <p:nvPr/>
        </p:nvSpPr>
        <p:spPr>
          <a:xfrm>
            <a:off x="1" y="3913992"/>
            <a:ext cx="12191998" cy="769441"/>
          </a:xfrm>
          <a:prstGeom prst="rect">
            <a:avLst/>
          </a:prstGeom>
          <a:noFill/>
        </p:spPr>
        <p:txBody>
          <a:bodyPr wrap="square" rtlCol="0">
            <a:spAutoFit/>
          </a:bodyPr>
          <a:lstStyle/>
          <a:p>
            <a:pPr algn="ctr"/>
            <a:r>
              <a:rPr lang="es-ES" sz="4400" b="1" i="0">
                <a:solidFill>
                  <a:srgbClr val="97E56D"/>
                </a:solidFill>
                <a:effectLst/>
                <a:latin typeface="Aptos" panose="020B0004020202020204" pitchFamily="34" charset="0"/>
                <a:cs typeface="Arial" panose="020B0604020202020204" pitchFamily="34" charset="0"/>
              </a:rPr>
              <a:t>Gracias</a:t>
            </a:r>
            <a:endParaRPr lang="es-ES_tradnl" sz="4400" b="1">
              <a:solidFill>
                <a:srgbClr val="97E56D"/>
              </a:solidFill>
              <a:latin typeface="Aptos" panose="020B0004020202020204" pitchFamily="34" charset="0"/>
              <a:cs typeface="Arial" panose="020B0604020202020204" pitchFamily="34" charset="0"/>
            </a:endParaRPr>
          </a:p>
        </p:txBody>
      </p:sp>
      <p:sp>
        <p:nvSpPr>
          <p:cNvPr id="9" name="CuadroTexto 8">
            <a:extLst>
              <a:ext uri="{FF2B5EF4-FFF2-40B4-BE49-F238E27FC236}">
                <a16:creationId xmlns:a16="http://schemas.microsoft.com/office/drawing/2014/main" id="{982A8080-563A-A51E-BD72-63CBB7695670}"/>
              </a:ext>
            </a:extLst>
          </p:cNvPr>
          <p:cNvSpPr txBox="1"/>
          <p:nvPr/>
        </p:nvSpPr>
        <p:spPr>
          <a:xfrm>
            <a:off x="-1" y="4915660"/>
            <a:ext cx="12192000" cy="461665"/>
          </a:xfrm>
          <a:prstGeom prst="rect">
            <a:avLst/>
          </a:prstGeom>
          <a:noFill/>
        </p:spPr>
        <p:txBody>
          <a:bodyPr wrap="square" rtlCol="0">
            <a:spAutoFit/>
          </a:bodyPr>
          <a:lstStyle/>
          <a:p>
            <a:pPr algn="ctr"/>
            <a:r>
              <a:rPr lang="es-CO" sz="2400" b="1">
                <a:solidFill>
                  <a:schemeClr val="bg1"/>
                </a:solidFill>
                <a:latin typeface="Aptos" panose="020B0004020202020204" pitchFamily="34" charset="0"/>
                <a:cs typeface="Arial" panose="020B0604020202020204" pitchFamily="34" charset="0"/>
              </a:rPr>
              <a:t>Seccional Sincelejo</a:t>
            </a:r>
          </a:p>
        </p:txBody>
      </p:sp>
      <p:pic>
        <p:nvPicPr>
          <p:cNvPr id="12" name="Imagen 11">
            <a:extLst>
              <a:ext uri="{FF2B5EF4-FFF2-40B4-BE49-F238E27FC236}">
                <a16:creationId xmlns:a16="http://schemas.microsoft.com/office/drawing/2014/main" id="{A1CB57E9-A2C3-4ABE-9939-366473797048}"/>
              </a:ext>
            </a:extLst>
          </p:cNvPr>
          <p:cNvPicPr>
            <a:picLocks noChangeAspect="1"/>
          </p:cNvPicPr>
          <p:nvPr/>
        </p:nvPicPr>
        <p:blipFill>
          <a:blip r:embed="rId3"/>
          <a:stretch>
            <a:fillRect/>
          </a:stretch>
        </p:blipFill>
        <p:spPr>
          <a:xfrm>
            <a:off x="656191" y="557414"/>
            <a:ext cx="995628" cy="810872"/>
          </a:xfrm>
          <a:prstGeom prst="rect">
            <a:avLst/>
          </a:prstGeom>
        </p:spPr>
      </p:pic>
      <p:pic>
        <p:nvPicPr>
          <p:cNvPr id="2" name="Imagen 1" descr="Logotipo&#10;&#10;Descripción generada automáticamente">
            <a:extLst>
              <a:ext uri="{FF2B5EF4-FFF2-40B4-BE49-F238E27FC236}">
                <a16:creationId xmlns:a16="http://schemas.microsoft.com/office/drawing/2014/main" id="{8E1D36EF-CD52-E519-B387-F126707BAD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28082" y="1972889"/>
            <a:ext cx="2135834" cy="2096035"/>
          </a:xfrm>
          <a:prstGeom prst="rect">
            <a:avLst/>
          </a:prstGeom>
        </p:spPr>
      </p:pic>
    </p:spTree>
    <p:extLst>
      <p:ext uri="{BB962C8B-B14F-4D97-AF65-F5344CB8AC3E}">
        <p14:creationId xmlns:p14="http://schemas.microsoft.com/office/powerpoint/2010/main" val="41238815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9370098-0DA3-4AA1-A8B7-68796DF5329F}"/>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88A59C76-15C7-44FC-83C5-C4716FBA7318}"/>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38C57BB9-BF33-35A5-1952-CEE1FB94A7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9491" y="315862"/>
            <a:ext cx="1152833" cy="1152833"/>
          </a:xfrm>
          <a:prstGeom prst="rect">
            <a:avLst/>
          </a:prstGeom>
        </p:spPr>
      </p:pic>
      <p:pic>
        <p:nvPicPr>
          <p:cNvPr id="9" name="Imagen 8" descr="Logotipo&#10;&#10;Descripción generada automáticamente">
            <a:extLst>
              <a:ext uri="{FF2B5EF4-FFF2-40B4-BE49-F238E27FC236}">
                <a16:creationId xmlns:a16="http://schemas.microsoft.com/office/drawing/2014/main" id="{7AE83EED-B8C0-1B38-9D72-686FC20DD7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9691" y="206476"/>
            <a:ext cx="2135834" cy="2096035"/>
          </a:xfrm>
          <a:prstGeom prst="rect">
            <a:avLst/>
          </a:prstGeom>
        </p:spPr>
      </p:pic>
      <p:cxnSp>
        <p:nvCxnSpPr>
          <p:cNvPr id="11" name="Conector recto 10">
            <a:extLst>
              <a:ext uri="{FF2B5EF4-FFF2-40B4-BE49-F238E27FC236}">
                <a16:creationId xmlns:a16="http://schemas.microsoft.com/office/drawing/2014/main" id="{E47EA4AA-3D40-FFDA-1ECD-C13F24A3ACDE}"/>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pic>
        <p:nvPicPr>
          <p:cNvPr id="5" name="Imagen 4" descr="Tabla&#10;&#10;Descripción generada automáticamente">
            <a:extLst>
              <a:ext uri="{FF2B5EF4-FFF2-40B4-BE49-F238E27FC236}">
                <a16:creationId xmlns:a16="http://schemas.microsoft.com/office/drawing/2014/main" id="{FE4A821F-4647-D2A1-577C-CBE2337CEB12}"/>
              </a:ext>
            </a:extLst>
          </p:cNvPr>
          <p:cNvPicPr>
            <a:picLocks noChangeAspect="1"/>
          </p:cNvPicPr>
          <p:nvPr/>
        </p:nvPicPr>
        <p:blipFill rotWithShape="1">
          <a:blip r:embed="rId4">
            <a:extLst>
              <a:ext uri="{28A0092B-C50C-407E-A947-70E740481C1C}">
                <a14:useLocalDpi xmlns:a14="http://schemas.microsoft.com/office/drawing/2010/main" val="0"/>
              </a:ext>
            </a:extLst>
          </a:blip>
          <a:srcRect t="6264"/>
          <a:stretch/>
        </p:blipFill>
        <p:spPr>
          <a:xfrm>
            <a:off x="1882782" y="2202067"/>
            <a:ext cx="8052227" cy="4240104"/>
          </a:xfrm>
          <a:prstGeom prst="rect">
            <a:avLst/>
          </a:prstGeom>
        </p:spPr>
      </p:pic>
      <p:sp>
        <p:nvSpPr>
          <p:cNvPr id="8" name="Rectangle 1">
            <a:extLst>
              <a:ext uri="{FF2B5EF4-FFF2-40B4-BE49-F238E27FC236}">
                <a16:creationId xmlns:a16="http://schemas.microsoft.com/office/drawing/2014/main" id="{EE422393-DE45-9755-5A32-128F86020526}"/>
              </a:ext>
            </a:extLst>
          </p:cNvPr>
          <p:cNvSpPr>
            <a:spLocks noChangeArrowheads="1"/>
          </p:cNvSpPr>
          <p:nvPr/>
        </p:nvSpPr>
        <p:spPr bwMode="auto">
          <a:xfrm>
            <a:off x="4720455" y="869202"/>
            <a:ext cx="3817418"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CO" altLang="es-CO" sz="1000" b="0" i="0" u="sng" strike="noStrike" cap="none" normalizeH="0" baseline="0">
                <a:ln>
                  <a:noFill/>
                </a:ln>
                <a:solidFill>
                  <a:srgbClr val="23527C"/>
                </a:solidFill>
                <a:effectLst/>
                <a:latin typeface="Arial" panose="020B0604020202020204" pitchFamily="34" charset="0"/>
                <a:cs typeface="Arial" panose="020B0604020202020204" pitchFamily="34" charset="0"/>
              </a:rPr>
              <a:t>  </a:t>
            </a:r>
            <a:r>
              <a:rPr kumimoji="0" lang="es-CO" altLang="es-CO" sz="6000" b="0" i="0" u="sng" strike="noStrike" cap="none" normalizeH="0" baseline="0">
                <a:ln>
                  <a:noFill/>
                </a:ln>
                <a:solidFill>
                  <a:srgbClr val="23527C"/>
                </a:solidFill>
                <a:effectLst/>
                <a:latin typeface="Arial" panose="020B0604020202020204" pitchFamily="34" charset="0"/>
                <a:cs typeface="Arial" panose="020B0604020202020204" pitchFamily="34" charset="0"/>
              </a:rPr>
              <a:t>              </a:t>
            </a:r>
            <a:r>
              <a:rPr kumimoji="0" lang="es-CO" altLang="es-CO" sz="1000" b="0" i="0" u="none" strike="noStrike" cap="none" normalizeH="0" baseline="0">
                <a:ln>
                  <a:noFill/>
                </a:ln>
                <a:solidFill>
                  <a:srgbClr val="333333"/>
                </a:solidFill>
                <a:effectLst/>
                <a:latin typeface="Arial" panose="020B0604020202020204" pitchFamily="34" charset="0"/>
                <a:cs typeface="Arial" panose="020B0604020202020204" pitchFamily="34" charset="0"/>
              </a:rPr>
              <a:t>​</a:t>
            </a:r>
            <a:endParaRPr kumimoji="0" lang="es-CO" altLang="es-CO" sz="1100" b="0" i="0" u="none" strike="noStrike" cap="none" normalizeH="0" baseline="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CO" altLang="es-CO" sz="1300" b="1" i="0" u="none" strike="noStrike" cap="none" normalizeH="0" baseline="0">
                <a:ln>
                  <a:noFill/>
                </a:ln>
                <a:solidFill>
                  <a:srgbClr val="000000"/>
                </a:solidFill>
                <a:effectLst/>
                <a:latin typeface="Arial" panose="020B0604020202020204" pitchFamily="34" charset="0"/>
                <a:cs typeface="Arial" panose="020B0604020202020204" pitchFamily="34" charset="0"/>
              </a:rPr>
              <a:t>Versión 2 - noviembre de 2022</a:t>
            </a:r>
            <a:endParaRPr kumimoji="0" lang="es-CO" altLang="es-CO" sz="1800" b="0" i="0" u="none" strike="noStrike" cap="none" normalizeH="0" baseline="0">
              <a:ln>
                <a:noFill/>
              </a:ln>
              <a:solidFill>
                <a:schemeClr val="tx1"/>
              </a:solidFill>
              <a:effectLst/>
              <a:latin typeface="Arial" panose="020B0604020202020204" pitchFamily="34" charset="0"/>
            </a:endParaRPr>
          </a:p>
        </p:txBody>
      </p:sp>
      <p:pic>
        <p:nvPicPr>
          <p:cNvPr id="1026" name="Picture 2">
            <a:hlinkClick r:id="rId5" tooltip="Clic aquí para ir al Mapa de procesos"/>
            <a:extLst>
              <a:ext uri="{FF2B5EF4-FFF2-40B4-BE49-F238E27FC236}">
                <a16:creationId xmlns:a16="http://schemas.microsoft.com/office/drawing/2014/main" id="{F4679D06-2AD3-50F7-FEB6-B6030607BC9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22324" y="1183152"/>
            <a:ext cx="3429001" cy="962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4083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9370098-0DA3-4AA1-A8B7-68796DF5329F}"/>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88A59C76-15C7-44FC-83C5-C4716FBA7318}"/>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38C57BB9-BF33-35A5-1952-CEE1FB94A7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9491" y="315862"/>
            <a:ext cx="1152833" cy="1152833"/>
          </a:xfrm>
          <a:prstGeom prst="rect">
            <a:avLst/>
          </a:prstGeom>
        </p:spPr>
      </p:pic>
      <p:pic>
        <p:nvPicPr>
          <p:cNvPr id="9" name="Imagen 8" descr="Logotipo&#10;&#10;Descripción generada automáticamente">
            <a:extLst>
              <a:ext uri="{FF2B5EF4-FFF2-40B4-BE49-F238E27FC236}">
                <a16:creationId xmlns:a16="http://schemas.microsoft.com/office/drawing/2014/main" id="{7AE83EED-B8C0-1B38-9D72-686FC20DD7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9691" y="206476"/>
            <a:ext cx="2135834" cy="2096035"/>
          </a:xfrm>
          <a:prstGeom prst="rect">
            <a:avLst/>
          </a:prstGeom>
        </p:spPr>
      </p:pic>
      <p:cxnSp>
        <p:nvCxnSpPr>
          <p:cNvPr id="11" name="Conector recto 10">
            <a:extLst>
              <a:ext uri="{FF2B5EF4-FFF2-40B4-BE49-F238E27FC236}">
                <a16:creationId xmlns:a16="http://schemas.microsoft.com/office/drawing/2014/main" id="{E47EA4AA-3D40-FFDA-1ECD-C13F24A3ACDE}"/>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pic>
        <p:nvPicPr>
          <p:cNvPr id="2" name="Imagen 1">
            <a:extLst>
              <a:ext uri="{FF2B5EF4-FFF2-40B4-BE49-F238E27FC236}">
                <a16:creationId xmlns:a16="http://schemas.microsoft.com/office/drawing/2014/main" id="{9C176ED4-E7F6-E95A-5F2A-CC6B0C231736}"/>
              </a:ext>
            </a:extLst>
          </p:cNvPr>
          <p:cNvPicPr>
            <a:picLocks noChangeAspect="1"/>
          </p:cNvPicPr>
          <p:nvPr/>
        </p:nvPicPr>
        <p:blipFill>
          <a:blip r:embed="rId4"/>
          <a:stretch>
            <a:fillRect/>
          </a:stretch>
        </p:blipFill>
        <p:spPr>
          <a:xfrm>
            <a:off x="1610258" y="1144750"/>
            <a:ext cx="7957944" cy="5472737"/>
          </a:xfrm>
          <a:prstGeom prst="rect">
            <a:avLst/>
          </a:prstGeom>
        </p:spPr>
      </p:pic>
      <p:sp>
        <p:nvSpPr>
          <p:cNvPr id="5" name="CuadroTexto 4">
            <a:extLst>
              <a:ext uri="{FF2B5EF4-FFF2-40B4-BE49-F238E27FC236}">
                <a16:creationId xmlns:a16="http://schemas.microsoft.com/office/drawing/2014/main" id="{BFEFDAF3-B76D-916E-EB81-E323F8B13D8D}"/>
              </a:ext>
            </a:extLst>
          </p:cNvPr>
          <p:cNvSpPr txBox="1"/>
          <p:nvPr/>
        </p:nvSpPr>
        <p:spPr>
          <a:xfrm>
            <a:off x="5347854" y="1254493"/>
            <a:ext cx="6096000" cy="369332"/>
          </a:xfrm>
          <a:prstGeom prst="rect">
            <a:avLst/>
          </a:prstGeom>
          <a:noFill/>
        </p:spPr>
        <p:txBody>
          <a:bodyPr wrap="square">
            <a:spAutoFit/>
          </a:bodyPr>
          <a:lstStyle/>
          <a:p>
            <a:r>
              <a:rPr lang="es-CO"/>
              <a:t>En construcción</a:t>
            </a:r>
          </a:p>
        </p:txBody>
      </p:sp>
    </p:spTree>
    <p:extLst>
      <p:ext uri="{BB962C8B-B14F-4D97-AF65-F5344CB8AC3E}">
        <p14:creationId xmlns:p14="http://schemas.microsoft.com/office/powerpoint/2010/main" val="16570302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9370098-0DA3-4AA1-A8B7-68796DF5329F}"/>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88A59C76-15C7-44FC-83C5-C4716FBA7318}"/>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38C57BB9-BF33-35A5-1952-CEE1FB94A7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9491" y="315862"/>
            <a:ext cx="1152833" cy="1152833"/>
          </a:xfrm>
          <a:prstGeom prst="rect">
            <a:avLst/>
          </a:prstGeom>
        </p:spPr>
      </p:pic>
      <p:pic>
        <p:nvPicPr>
          <p:cNvPr id="9" name="Imagen 8" descr="Logotipo&#10;&#10;Descripción generada automáticamente">
            <a:extLst>
              <a:ext uri="{FF2B5EF4-FFF2-40B4-BE49-F238E27FC236}">
                <a16:creationId xmlns:a16="http://schemas.microsoft.com/office/drawing/2014/main" id="{7AE83EED-B8C0-1B38-9D72-686FC20DD7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9691" y="206476"/>
            <a:ext cx="2135834" cy="2096035"/>
          </a:xfrm>
          <a:prstGeom prst="rect">
            <a:avLst/>
          </a:prstGeom>
        </p:spPr>
      </p:pic>
      <p:cxnSp>
        <p:nvCxnSpPr>
          <p:cNvPr id="11" name="Conector recto 10">
            <a:extLst>
              <a:ext uri="{FF2B5EF4-FFF2-40B4-BE49-F238E27FC236}">
                <a16:creationId xmlns:a16="http://schemas.microsoft.com/office/drawing/2014/main" id="{E47EA4AA-3D40-FFDA-1ECD-C13F24A3ACDE}"/>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3" name="CuadroTexto 2">
            <a:extLst>
              <a:ext uri="{FF2B5EF4-FFF2-40B4-BE49-F238E27FC236}">
                <a16:creationId xmlns:a16="http://schemas.microsoft.com/office/drawing/2014/main" id="{A1349512-E891-E29C-3821-2BEA71DE4014}"/>
              </a:ext>
            </a:extLst>
          </p:cNvPr>
          <p:cNvSpPr txBox="1"/>
          <p:nvPr/>
        </p:nvSpPr>
        <p:spPr>
          <a:xfrm>
            <a:off x="0" y="3088343"/>
            <a:ext cx="2788921" cy="1815882"/>
          </a:xfrm>
          <a:prstGeom prst="rect">
            <a:avLst/>
          </a:prstGeom>
          <a:noFill/>
        </p:spPr>
        <p:txBody>
          <a:bodyPr wrap="square">
            <a:spAutoFit/>
          </a:bodyPr>
          <a:lstStyle/>
          <a:p>
            <a:pPr algn="ctr"/>
            <a:r>
              <a:rPr lang="es-ES" sz="2800" b="1">
                <a:latin typeface="Arial Nova" panose="020B0504020202020204" pitchFamily="34" charset="0"/>
              </a:rPr>
              <a:t>COMPETENCIA FUNCIONAL Y TERRITORIAL DE LA DIAN</a:t>
            </a:r>
            <a:endParaRPr lang="es-CO" sz="2800" b="1">
              <a:latin typeface="Arial Nova" panose="020B0504020202020204" pitchFamily="34" charset="0"/>
            </a:endParaRPr>
          </a:p>
        </p:txBody>
      </p:sp>
      <p:pic>
        <p:nvPicPr>
          <p:cNvPr id="5" name="Imagen 4">
            <a:extLst>
              <a:ext uri="{FF2B5EF4-FFF2-40B4-BE49-F238E27FC236}">
                <a16:creationId xmlns:a16="http://schemas.microsoft.com/office/drawing/2014/main" id="{42FCD577-9153-73B1-021B-138FAA1C09F0}"/>
              </a:ext>
            </a:extLst>
          </p:cNvPr>
          <p:cNvPicPr>
            <a:picLocks noChangeAspect="1"/>
          </p:cNvPicPr>
          <p:nvPr/>
        </p:nvPicPr>
        <p:blipFill>
          <a:blip r:embed="rId4"/>
          <a:stretch>
            <a:fillRect/>
          </a:stretch>
        </p:blipFill>
        <p:spPr>
          <a:xfrm>
            <a:off x="2944560" y="1468696"/>
            <a:ext cx="6921415" cy="4635036"/>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0312159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Logotipo&#10;&#10;Descripción generada automáticamente">
            <a:extLst>
              <a:ext uri="{FF2B5EF4-FFF2-40B4-BE49-F238E27FC236}">
                <a16:creationId xmlns:a16="http://schemas.microsoft.com/office/drawing/2014/main" id="{91CF6E90-1C09-C28E-EAD2-79DF44EB63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9491" y="315862"/>
            <a:ext cx="1152833" cy="1152833"/>
          </a:xfrm>
          <a:prstGeom prst="rect">
            <a:avLst/>
          </a:prstGeom>
        </p:spPr>
      </p:pic>
      <p:sp>
        <p:nvSpPr>
          <p:cNvPr id="3" name="CuadroTexto 2">
            <a:extLst>
              <a:ext uri="{FF2B5EF4-FFF2-40B4-BE49-F238E27FC236}">
                <a16:creationId xmlns:a16="http://schemas.microsoft.com/office/drawing/2014/main" id="{BBC575DA-C1BF-9E5F-C603-F58702D85052}"/>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pic>
        <p:nvPicPr>
          <p:cNvPr id="4" name="Imagen 3" descr="Logotipo&#10;&#10;Descripción generada automáticamente">
            <a:extLst>
              <a:ext uri="{FF2B5EF4-FFF2-40B4-BE49-F238E27FC236}">
                <a16:creationId xmlns:a16="http://schemas.microsoft.com/office/drawing/2014/main" id="{1E7D8585-231C-6704-2F08-11D5BDF90C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9691" y="206476"/>
            <a:ext cx="2135834" cy="2096035"/>
          </a:xfrm>
          <a:prstGeom prst="rect">
            <a:avLst/>
          </a:prstGeom>
        </p:spPr>
      </p:pic>
      <p:sp>
        <p:nvSpPr>
          <p:cNvPr id="7" name="CuadroTexto 6">
            <a:extLst>
              <a:ext uri="{FF2B5EF4-FFF2-40B4-BE49-F238E27FC236}">
                <a16:creationId xmlns:a16="http://schemas.microsoft.com/office/drawing/2014/main" id="{B565E0E8-34A2-801D-09B4-AF74113E37DD}"/>
              </a:ext>
            </a:extLst>
          </p:cNvPr>
          <p:cNvSpPr txBox="1"/>
          <p:nvPr/>
        </p:nvSpPr>
        <p:spPr>
          <a:xfrm>
            <a:off x="765499" y="3048685"/>
            <a:ext cx="2234565" cy="1200329"/>
          </a:xfrm>
          <a:prstGeom prst="rect">
            <a:avLst/>
          </a:prstGeom>
          <a:noFill/>
        </p:spPr>
        <p:txBody>
          <a:bodyPr wrap="square">
            <a:spAutoFit/>
          </a:bodyPr>
          <a:lstStyle/>
          <a:p>
            <a:r>
              <a:rPr lang="es-MX" sz="1800" b="1">
                <a:latin typeface="Arial Black" panose="020B0A04020102020204" pitchFamily="34" charset="0"/>
              </a:rPr>
              <a:t>Jurisdicción: 26 municipios con sede principal en Sincelejo.</a:t>
            </a:r>
          </a:p>
        </p:txBody>
      </p:sp>
      <p:pic>
        <p:nvPicPr>
          <p:cNvPr id="8" name="Imagen 7">
            <a:extLst>
              <a:ext uri="{FF2B5EF4-FFF2-40B4-BE49-F238E27FC236}">
                <a16:creationId xmlns:a16="http://schemas.microsoft.com/office/drawing/2014/main" id="{E26C4F76-85BF-B82E-029D-0E14E35FD90C}"/>
              </a:ext>
            </a:extLst>
          </p:cNvPr>
          <p:cNvPicPr>
            <a:picLocks noChangeAspect="1"/>
          </p:cNvPicPr>
          <p:nvPr/>
        </p:nvPicPr>
        <p:blipFill>
          <a:blip r:embed="rId4"/>
          <a:stretch>
            <a:fillRect/>
          </a:stretch>
        </p:blipFill>
        <p:spPr>
          <a:xfrm>
            <a:off x="4304197" y="2541356"/>
            <a:ext cx="2961811" cy="4074250"/>
          </a:xfrm>
          <a:prstGeom prst="rect">
            <a:avLst/>
          </a:prstGeom>
        </p:spPr>
      </p:pic>
      <p:sp>
        <p:nvSpPr>
          <p:cNvPr id="10" name="CuadroTexto 9">
            <a:extLst>
              <a:ext uri="{FF2B5EF4-FFF2-40B4-BE49-F238E27FC236}">
                <a16:creationId xmlns:a16="http://schemas.microsoft.com/office/drawing/2014/main" id="{A795EED8-D7BA-51E7-45B8-B9B6408FF558}"/>
              </a:ext>
            </a:extLst>
          </p:cNvPr>
          <p:cNvSpPr txBox="1"/>
          <p:nvPr/>
        </p:nvSpPr>
        <p:spPr>
          <a:xfrm>
            <a:off x="3246120" y="1531929"/>
            <a:ext cx="4183380" cy="646331"/>
          </a:xfrm>
          <a:prstGeom prst="rect">
            <a:avLst/>
          </a:prstGeom>
          <a:noFill/>
        </p:spPr>
        <p:txBody>
          <a:bodyPr wrap="square">
            <a:spAutoFit/>
          </a:bodyPr>
          <a:lstStyle/>
          <a:p>
            <a:pPr algn="ctr"/>
            <a:r>
              <a:rPr lang="es-ES" sz="1800" b="1">
                <a:latin typeface="Arial Nova" panose="020B0504020202020204" pitchFamily="34" charset="0"/>
              </a:rPr>
              <a:t>COMPETENCIA FUNCIONAL Y TERRITORIAL DE LA DIAN</a:t>
            </a:r>
            <a:endParaRPr lang="es-CO" sz="1800" b="1">
              <a:latin typeface="Arial Nova" panose="020B0504020202020204" pitchFamily="34" charset="0"/>
            </a:endParaRPr>
          </a:p>
        </p:txBody>
      </p:sp>
      <p:sp>
        <p:nvSpPr>
          <p:cNvPr id="12" name="CuadroTexto 11">
            <a:extLst>
              <a:ext uri="{FF2B5EF4-FFF2-40B4-BE49-F238E27FC236}">
                <a16:creationId xmlns:a16="http://schemas.microsoft.com/office/drawing/2014/main" id="{FAD71663-D518-E385-F008-E337CA66FB0C}"/>
              </a:ext>
            </a:extLst>
          </p:cNvPr>
          <p:cNvSpPr txBox="1"/>
          <p:nvPr/>
        </p:nvSpPr>
        <p:spPr>
          <a:xfrm>
            <a:off x="8161019" y="3001625"/>
            <a:ext cx="2761460" cy="2031325"/>
          </a:xfrm>
          <a:prstGeom prst="rect">
            <a:avLst/>
          </a:prstGeom>
          <a:noFill/>
        </p:spPr>
        <p:txBody>
          <a:bodyPr wrap="square">
            <a:spAutoFit/>
          </a:bodyPr>
          <a:lstStyle/>
          <a:p>
            <a:pPr algn="ctr"/>
            <a:r>
              <a:rPr lang="es-MX" sz="1800" b="1">
                <a:solidFill>
                  <a:schemeClr val="tx1"/>
                </a:solidFill>
                <a:latin typeface="Arial" panose="020B0604020202020204" pitchFamily="34" charset="0"/>
                <a:cs typeface="Arial" panose="020B0604020202020204" pitchFamily="34" charset="0"/>
              </a:rPr>
              <a:t>Puntos móviles de contacto en los municipios con mayor concentración de actividades económicas y de contribuyentes.</a:t>
            </a:r>
          </a:p>
        </p:txBody>
      </p:sp>
    </p:spTree>
    <p:extLst>
      <p:ext uri="{BB962C8B-B14F-4D97-AF65-F5344CB8AC3E}">
        <p14:creationId xmlns:p14="http://schemas.microsoft.com/office/powerpoint/2010/main" val="3565132581"/>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96733D457392A74999FC1EB10E0CD35A" ma:contentTypeVersion="1" ma:contentTypeDescription="Crear nuevo documento." ma:contentTypeScope="" ma:versionID="66ea0802b38821ad9f64a5391bb25386">
  <xsd:schema xmlns:xsd="http://www.w3.org/2001/XMLSchema" xmlns:xs="http://www.w3.org/2001/XMLSchema" xmlns:p="http://schemas.microsoft.com/office/2006/metadata/properties" xmlns:ns2="2febaad4-4a94-47d8-bd40-dd72d5026160" targetNamespace="http://schemas.microsoft.com/office/2006/metadata/properties" ma:root="true" ma:fieldsID="45d99a13990214a782ddff61e3c1d010" ns2:_="">
    <xsd:import namespace="2febaad4-4a94-47d8-bd40-dd72d5026160"/>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febaad4-4a94-47d8-bd40-dd72d5026160" elementFormDefault="qualified">
    <xsd:import namespace="http://schemas.microsoft.com/office/2006/documentManagement/types"/>
    <xsd:import namespace="http://schemas.microsoft.com/office/infopath/2007/PartnerControls"/>
    <xsd:element name="SharedWithUsers" ma:index="8" nillable="true" ma:displayName="Compartido con"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63EFF00-2302-4930-B2AD-90C720294CED}"/>
</file>

<file path=customXml/itemProps2.xml><?xml version="1.0" encoding="utf-8"?>
<ds:datastoreItem xmlns:ds="http://schemas.openxmlformats.org/officeDocument/2006/customXml" ds:itemID="{4C509263-0F5A-43F7-9D98-984FF1335621}">
  <ds:schemaRefs>
    <ds:schemaRef ds:uri="http://schemas.microsoft.com/sharepoint/v3/contenttype/forms"/>
  </ds:schemaRefs>
</ds:datastoreItem>
</file>

<file path=customXml/itemProps3.xml><?xml version="1.0" encoding="utf-8"?>
<ds:datastoreItem xmlns:ds="http://schemas.openxmlformats.org/officeDocument/2006/customXml" ds:itemID="{DB7EBAEC-5EAE-4367-8EA8-491EC2CA0452}">
  <ds:schemaRefs>
    <ds:schemaRef ds:uri="113340bd-6466-4d25-9dc3-aa015a8c4096"/>
    <ds:schemaRef ds:uri="894b2a2d-082a-4704-ae49-8d3f23abefc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373</TotalTime>
  <Words>3732</Words>
  <Application>Microsoft Office PowerPoint</Application>
  <PresentationFormat>Panorámica</PresentationFormat>
  <Paragraphs>784</Paragraphs>
  <Slides>59</Slides>
  <Notes>0</Notes>
  <HiddenSlides>0</HiddenSlides>
  <MMClips>0</MMClips>
  <ScaleCrop>false</ScaleCrop>
  <HeadingPairs>
    <vt:vector size="8" baseType="variant">
      <vt:variant>
        <vt:lpstr>Fuentes usadas</vt:lpstr>
      </vt:variant>
      <vt:variant>
        <vt:i4>10</vt:i4>
      </vt:variant>
      <vt:variant>
        <vt:lpstr>Tema</vt:lpstr>
      </vt:variant>
      <vt:variant>
        <vt:i4>1</vt:i4>
      </vt:variant>
      <vt:variant>
        <vt:lpstr>Servidores OLE incrustados</vt:lpstr>
      </vt:variant>
      <vt:variant>
        <vt:i4>2</vt:i4>
      </vt:variant>
      <vt:variant>
        <vt:lpstr>Títulos de diapositiva</vt:lpstr>
      </vt:variant>
      <vt:variant>
        <vt:i4>59</vt:i4>
      </vt:variant>
    </vt:vector>
  </HeadingPairs>
  <TitlesOfParts>
    <vt:vector size="72" baseType="lpstr">
      <vt:lpstr>Aptos</vt:lpstr>
      <vt:lpstr>Aptos Black</vt:lpstr>
      <vt:lpstr>Arial</vt:lpstr>
      <vt:lpstr>Arial Black</vt:lpstr>
      <vt:lpstr>Arial Nova</vt:lpstr>
      <vt:lpstr>Calibri</vt:lpstr>
      <vt:lpstr>Calibri Light</vt:lpstr>
      <vt:lpstr>Symbol</vt:lpstr>
      <vt:lpstr>Times New Roman</vt:lpstr>
      <vt:lpstr>Wingdings</vt:lpstr>
      <vt:lpstr>Tema de Office</vt:lpstr>
      <vt:lpstr>Worksheet</vt:lpstr>
      <vt:lpstr>Hoja de cálculo de Microsoft Excel</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Cesar Augusto Barragan Bernal;Comite-TAC-</dc:creator>
  <cp:lastModifiedBy>Margarita Maria Gonzalez Escobar</cp:lastModifiedBy>
  <cp:revision>1</cp:revision>
  <dcterms:created xsi:type="dcterms:W3CDTF">2024-03-06T19:42:03Z</dcterms:created>
  <dcterms:modified xsi:type="dcterms:W3CDTF">2026-07-17T19:43:46Z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0x01010096733D457392A74999FC1EB10E0CD35A</vt:lpwstr>
  </property>
  <property fmtid="{D5CDD505-2E9C-101B-9397-08002B2CF9AE}" pid="3" name="MSIP_Label_9238af61-cfb1-43e3-a724-fe68a71eee05_Enabled">
    <vt:lpwstr>true</vt:lpwstr>
  </property>
  <property fmtid="{D5CDD505-2E9C-101B-9397-08002B2CF9AE}" pid="4" name="MSIP_Label_9238af61-cfb1-43e3-a724-fe68a71eee05_SetDate">
    <vt:lpwstr>2025-05-12T15:41:08Z</vt:lpwstr>
  </property>
  <property fmtid="{D5CDD505-2E9C-101B-9397-08002B2CF9AE}" pid="5" name="MSIP_Label_9238af61-cfb1-43e3-a724-fe68a71eee05_Method">
    <vt:lpwstr>Privileged</vt:lpwstr>
  </property>
  <property fmtid="{D5CDD505-2E9C-101B-9397-08002B2CF9AE}" pid="6" name="MSIP_Label_9238af61-cfb1-43e3-a724-fe68a71eee05_Name">
    <vt:lpwstr>Pública</vt:lpwstr>
  </property>
  <property fmtid="{D5CDD505-2E9C-101B-9397-08002B2CF9AE}" pid="7" name="MSIP_Label_9238af61-cfb1-43e3-a724-fe68a71eee05_SiteId">
    <vt:lpwstr>fab26e5a-737a-4438-8ccd-8e465ecf21d8</vt:lpwstr>
  </property>
  <property fmtid="{D5CDD505-2E9C-101B-9397-08002B2CF9AE}" pid="8" name="MSIP_Label_9238af61-cfb1-43e3-a724-fe68a71eee05_ActionId">
    <vt:lpwstr>324c02f8-48df-4854-9b38-d94dbe97b9c6</vt:lpwstr>
  </property>
  <property fmtid="{D5CDD505-2E9C-101B-9397-08002B2CF9AE}" pid="9" name="MSIP_Label_9238af61-cfb1-43e3-a724-fe68a71eee05_ContentBits">
    <vt:lpwstr>2</vt:lpwstr>
  </property>
  <property fmtid="{D5CDD505-2E9C-101B-9397-08002B2CF9AE}" pid="10" name="ClassificationContentMarkingFooterLocations">
    <vt:lpwstr>Tema de Office:3</vt:lpwstr>
  </property>
  <property fmtid="{D5CDD505-2E9C-101B-9397-08002B2CF9AE}" pid="11" name="ClassificationContentMarkingFooterText">
    <vt:lpwstr>Información Pública</vt:lpwstr>
  </property>
</Properties>
</file>