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441" r:id="rId5"/>
    <p:sldId id="267" r:id="rId6"/>
    <p:sldId id="442" r:id="rId7"/>
    <p:sldId id="443" r:id="rId8"/>
    <p:sldId id="281" r:id="rId9"/>
    <p:sldId id="269" r:id="rId10"/>
    <p:sldId id="268" r:id="rId11"/>
    <p:sldId id="266" r:id="rId12"/>
    <p:sldId id="279" r:id="rId13"/>
    <p:sldId id="280" r:id="rId14"/>
    <p:sldId id="421" r:id="rId15"/>
    <p:sldId id="413" r:id="rId16"/>
    <p:sldId id="399" r:id="rId17"/>
    <p:sldId id="400" r:id="rId18"/>
    <p:sldId id="415" r:id="rId19"/>
    <p:sldId id="416" r:id="rId20"/>
    <p:sldId id="401" r:id="rId21"/>
    <p:sldId id="402" r:id="rId22"/>
    <p:sldId id="403" r:id="rId23"/>
    <p:sldId id="417" r:id="rId24"/>
    <p:sldId id="419" r:id="rId25"/>
    <p:sldId id="404" r:id="rId26"/>
    <p:sldId id="407" r:id="rId27"/>
    <p:sldId id="445" r:id="rId28"/>
    <p:sldId id="276" r:id="rId29"/>
    <p:sldId id="460" r:id="rId30"/>
    <p:sldId id="277" r:id="rId31"/>
    <p:sldId id="278" r:id="rId32"/>
    <p:sldId id="461" r:id="rId33"/>
    <p:sldId id="462" r:id="rId34"/>
    <p:sldId id="271" r:id="rId35"/>
    <p:sldId id="272" r:id="rId36"/>
    <p:sldId id="274" r:id="rId37"/>
    <p:sldId id="282" r:id="rId38"/>
    <p:sldId id="463" r:id="rId39"/>
    <p:sldId id="464" r:id="rId40"/>
    <p:sldId id="256" r:id="rId41"/>
    <p:sldId id="264" r:id="rId42"/>
    <p:sldId id="465" r:id="rId43"/>
    <p:sldId id="467" r:id="rId44"/>
    <p:sldId id="466" r:id="rId45"/>
    <p:sldId id="418" r:id="rId46"/>
    <p:sldId id="293" r:id="rId47"/>
    <p:sldId id="294" r:id="rId48"/>
    <p:sldId id="292" r:id="rId49"/>
    <p:sldId id="295" r:id="rId50"/>
    <p:sldId id="263" r:id="rId51"/>
  </p:sldIdLst>
  <p:sldSz cx="12192000" cy="6858000"/>
  <p:notesSz cx="700405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13D"/>
    <a:srgbClr val="97E56D"/>
    <a:srgbClr val="72AA5F"/>
    <a:srgbClr val="5CF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9153D-0023-42FE-AE62-5BE588BF71D7}" v="3" dt="2026-06-16T13:13:24.050"/>
    <p1510:client id="{98D65AA5-3CC3-B05E-2894-9E7735C8710E}" v="5" dt="2026-06-16T12:37:56.519"/>
    <p1510:client id="{C1D5D134-782D-780B-C373-8C58F2695D56}" v="3" dt="2026-06-16T02:26:28.673"/>
  </p1510:revLst>
</p1510:revInfo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hora Stella Bueno Castro" userId="S::nbuenoc@dian.gov.co::509f6f21-5dda-426f-9979-bfafb62a3391" providerId="AD" clId="Web-{C1D5D134-782D-780B-C373-8C58F2695D56}"/>
    <pc:docChg chg="modSld">
      <pc:chgData name="Nhora Stella Bueno Castro" userId="S::nbuenoc@dian.gov.co::509f6f21-5dda-426f-9979-bfafb62a3391" providerId="AD" clId="Web-{C1D5D134-782D-780B-C373-8C58F2695D56}" dt="2026-06-16T02:26:28.673" v="2" actId="1076"/>
      <pc:docMkLst>
        <pc:docMk/>
      </pc:docMkLst>
      <pc:sldChg chg="modSp">
        <pc:chgData name="Nhora Stella Bueno Castro" userId="S::nbuenoc@dian.gov.co::509f6f21-5dda-426f-9979-bfafb62a3391" providerId="AD" clId="Web-{C1D5D134-782D-780B-C373-8C58F2695D56}" dt="2026-06-16T02:26:28.673" v="2" actId="1076"/>
        <pc:sldMkLst>
          <pc:docMk/>
          <pc:sldMk cId="1171765947" sldId="461"/>
        </pc:sldMkLst>
        <pc:spChg chg="mod">
          <ac:chgData name="Nhora Stella Bueno Castro" userId="S::nbuenoc@dian.gov.co::509f6f21-5dda-426f-9979-bfafb62a3391" providerId="AD" clId="Web-{C1D5D134-782D-780B-C373-8C58F2695D56}" dt="2026-06-16T02:26:28.673" v="2" actId="1076"/>
          <ac:spMkLst>
            <pc:docMk/>
            <pc:sldMk cId="1171765947" sldId="461"/>
            <ac:spMk id="6" creationId="{60BE7ACC-45A6-2C69-A413-C90D5B943939}"/>
          </ac:spMkLst>
        </pc:spChg>
      </pc:sldChg>
    </pc:docChg>
  </pc:docChgLst>
  <pc:docChgLst>
    <pc:chgData name="Carlos Mauricio Garzon Rodriguez" userId="1606f4cd-6891-4780-9487-5bc05d9ec857" providerId="ADAL" clId="{1086D582-6A3A-4A7A-AD5B-A432580DCC60}"/>
    <pc:docChg chg="undo redo custSel addSld delSld modSld sldOrd modNotesMaster">
      <pc:chgData name="Carlos Mauricio Garzon Rodriguez" userId="1606f4cd-6891-4780-9487-5bc05d9ec857" providerId="ADAL" clId="{1086D582-6A3A-4A7A-AD5B-A432580DCC60}" dt="2026-06-12T22:38:00.928" v="1128" actId="14100"/>
      <pc:docMkLst>
        <pc:docMk/>
      </pc:docMkLst>
      <pc:sldChg chg="delSp modSp mod ord">
        <pc:chgData name="Carlos Mauricio Garzon Rodriguez" userId="1606f4cd-6891-4780-9487-5bc05d9ec857" providerId="ADAL" clId="{1086D582-6A3A-4A7A-AD5B-A432580DCC60}" dt="2026-06-11T12:38:51.562" v="98"/>
        <pc:sldMkLst>
          <pc:docMk/>
          <pc:sldMk cId="1381193004" sldId="265"/>
        </pc:sldMkLst>
      </pc:sldChg>
      <pc:sldChg chg="delSp modSp mod">
        <pc:chgData name="Carlos Mauricio Garzon Rodriguez" userId="1606f4cd-6891-4780-9487-5bc05d9ec857" providerId="ADAL" clId="{1086D582-6A3A-4A7A-AD5B-A432580DCC60}" dt="2026-06-11T13:41:59.150" v="489" actId="14100"/>
        <pc:sldMkLst>
          <pc:docMk/>
          <pc:sldMk cId="2295819657" sldId="271"/>
        </pc:sldMkLst>
        <pc:graphicFrameChg chg="mod modGraphic">
          <ac:chgData name="Carlos Mauricio Garzon Rodriguez" userId="1606f4cd-6891-4780-9487-5bc05d9ec857" providerId="ADAL" clId="{1086D582-6A3A-4A7A-AD5B-A432580DCC60}" dt="2026-06-11T13:41:59.150" v="489" actId="14100"/>
          <ac:graphicFrameMkLst>
            <pc:docMk/>
            <pc:sldMk cId="2295819657" sldId="271"/>
            <ac:graphicFrameMk id="5" creationId="{C6422683-973F-8918-1474-C5086284D1E4}"/>
          </ac:graphicFrameMkLst>
        </pc:graphicFrameChg>
      </pc:sldChg>
      <pc:sldChg chg="delSp modSp mod">
        <pc:chgData name="Carlos Mauricio Garzon Rodriguez" userId="1606f4cd-6891-4780-9487-5bc05d9ec857" providerId="ADAL" clId="{1086D582-6A3A-4A7A-AD5B-A432580DCC60}" dt="2026-06-11T13:42:35.245" v="493" actId="1076"/>
        <pc:sldMkLst>
          <pc:docMk/>
          <pc:sldMk cId="1672504029" sldId="272"/>
        </pc:sldMkLst>
        <pc:picChg chg="mod">
          <ac:chgData name="Carlos Mauricio Garzon Rodriguez" userId="1606f4cd-6891-4780-9487-5bc05d9ec857" providerId="ADAL" clId="{1086D582-6A3A-4A7A-AD5B-A432580DCC60}" dt="2026-06-11T13:42:35.245" v="493" actId="1076"/>
          <ac:picMkLst>
            <pc:docMk/>
            <pc:sldMk cId="1672504029" sldId="272"/>
            <ac:picMk id="44" creationId="{A0872210-004E-A21D-7121-595BD8BDF7C7}"/>
          </ac:picMkLst>
        </pc:picChg>
      </pc:sldChg>
      <pc:sldChg chg="addSp delSp modSp mod">
        <pc:chgData name="Carlos Mauricio Garzon Rodriguez" userId="1606f4cd-6891-4780-9487-5bc05d9ec857" providerId="ADAL" clId="{1086D582-6A3A-4A7A-AD5B-A432580DCC60}" dt="2026-06-11T15:56:46.858" v="1026" actId="1076"/>
        <pc:sldMkLst>
          <pc:docMk/>
          <pc:sldMk cId="2302701560" sldId="276"/>
        </pc:sldMkLst>
        <pc:spChg chg="mod">
          <ac:chgData name="Carlos Mauricio Garzon Rodriguez" userId="1606f4cd-6891-4780-9487-5bc05d9ec857" providerId="ADAL" clId="{1086D582-6A3A-4A7A-AD5B-A432580DCC60}" dt="2026-06-11T15:54:42.539" v="1009" actId="122"/>
          <ac:spMkLst>
            <pc:docMk/>
            <pc:sldMk cId="2302701560" sldId="276"/>
            <ac:spMk id="2" creationId="{0B990D53-86AD-7C19-A706-987D6D226787}"/>
          </ac:spMkLst>
        </pc:spChg>
        <pc:spChg chg="mod">
          <ac:chgData name="Carlos Mauricio Garzon Rodriguez" userId="1606f4cd-6891-4780-9487-5bc05d9ec857" providerId="ADAL" clId="{1086D582-6A3A-4A7A-AD5B-A432580DCC60}" dt="2026-06-11T15:47:05.358" v="943" actId="1076"/>
          <ac:spMkLst>
            <pc:docMk/>
            <pc:sldMk cId="2302701560" sldId="276"/>
            <ac:spMk id="8" creationId="{AFF97D01-5A74-48EB-DAD9-01D4A3E84B08}"/>
          </ac:spMkLst>
        </pc:spChg>
        <pc:spChg chg="mod">
          <ac:chgData name="Carlos Mauricio Garzon Rodriguez" userId="1606f4cd-6891-4780-9487-5bc05d9ec857" providerId="ADAL" clId="{1086D582-6A3A-4A7A-AD5B-A432580DCC60}" dt="2026-06-11T15:54:39.338" v="1008" actId="1076"/>
          <ac:spMkLst>
            <pc:docMk/>
            <pc:sldMk cId="2302701560" sldId="276"/>
            <ac:spMk id="10" creationId="{8BB6207D-FFE9-F88D-B2EF-A478BE8318E4}"/>
          </ac:spMkLst>
        </pc:spChg>
        <pc:spChg chg="mod">
          <ac:chgData name="Carlos Mauricio Garzon Rodriguez" userId="1606f4cd-6891-4780-9487-5bc05d9ec857" providerId="ADAL" clId="{1086D582-6A3A-4A7A-AD5B-A432580DCC60}" dt="2026-06-11T15:56:38.426" v="1025" actId="1076"/>
          <ac:spMkLst>
            <pc:docMk/>
            <pc:sldMk cId="2302701560" sldId="276"/>
            <ac:spMk id="13" creationId="{12681FE3-8241-DDB7-CAF0-6C3327E54C3B}"/>
          </ac:spMkLst>
        </pc:spChg>
        <pc:spChg chg="mod">
          <ac:chgData name="Carlos Mauricio Garzon Rodriguez" userId="1606f4cd-6891-4780-9487-5bc05d9ec857" providerId="ADAL" clId="{1086D582-6A3A-4A7A-AD5B-A432580DCC60}" dt="2026-06-11T15:56:20.106" v="1020" actId="1076"/>
          <ac:spMkLst>
            <pc:docMk/>
            <pc:sldMk cId="2302701560" sldId="276"/>
            <ac:spMk id="14" creationId="{167AB911-D2C2-047B-5E2C-1AF42EFF93F1}"/>
          </ac:spMkLst>
        </pc:spChg>
        <pc:spChg chg="mod">
          <ac:chgData name="Carlos Mauricio Garzon Rodriguez" userId="1606f4cd-6891-4780-9487-5bc05d9ec857" providerId="ADAL" clId="{1086D582-6A3A-4A7A-AD5B-A432580DCC60}" dt="2026-06-11T15:56:14.059" v="1019" actId="1076"/>
          <ac:spMkLst>
            <pc:docMk/>
            <pc:sldMk cId="2302701560" sldId="276"/>
            <ac:spMk id="17" creationId="{494F5BD1-F190-5823-09DB-2CB9223EBB98}"/>
          </ac:spMkLst>
        </pc:spChg>
        <pc:spChg chg="mod">
          <ac:chgData name="Carlos Mauricio Garzon Rodriguez" userId="1606f4cd-6891-4780-9487-5bc05d9ec857" providerId="ADAL" clId="{1086D582-6A3A-4A7A-AD5B-A432580DCC60}" dt="2026-06-11T15:56:14.059" v="1019" actId="1076"/>
          <ac:spMkLst>
            <pc:docMk/>
            <pc:sldMk cId="2302701560" sldId="276"/>
            <ac:spMk id="20" creationId="{C34C401A-A9F8-61F1-C576-551DFF82465E}"/>
          </ac:spMkLst>
        </pc:spChg>
        <pc:spChg chg="mod">
          <ac:chgData name="Carlos Mauricio Garzon Rodriguez" userId="1606f4cd-6891-4780-9487-5bc05d9ec857" providerId="ADAL" clId="{1086D582-6A3A-4A7A-AD5B-A432580DCC60}" dt="2026-06-11T15:56:14.059" v="1019" actId="1076"/>
          <ac:spMkLst>
            <pc:docMk/>
            <pc:sldMk cId="2302701560" sldId="276"/>
            <ac:spMk id="21" creationId="{DE1755E6-7DDE-7C76-9FEE-ECCAA99861CE}"/>
          </ac:spMkLst>
        </pc:spChg>
        <pc:spChg chg="mod">
          <ac:chgData name="Carlos Mauricio Garzon Rodriguez" userId="1606f4cd-6891-4780-9487-5bc05d9ec857" providerId="ADAL" clId="{1086D582-6A3A-4A7A-AD5B-A432580DCC60}" dt="2026-06-11T15:56:14.059" v="1019" actId="1076"/>
          <ac:spMkLst>
            <pc:docMk/>
            <pc:sldMk cId="2302701560" sldId="276"/>
            <ac:spMk id="22" creationId="{C494D0E5-0AE9-FFD4-5B53-3511E832DE6E}"/>
          </ac:spMkLst>
        </pc:spChg>
        <pc:spChg chg="mod">
          <ac:chgData name="Carlos Mauricio Garzon Rodriguez" userId="1606f4cd-6891-4780-9487-5bc05d9ec857" providerId="ADAL" clId="{1086D582-6A3A-4A7A-AD5B-A432580DCC60}" dt="2026-06-11T15:56:14.059" v="1019" actId="1076"/>
          <ac:spMkLst>
            <pc:docMk/>
            <pc:sldMk cId="2302701560" sldId="276"/>
            <ac:spMk id="23" creationId="{22149581-AB6D-035D-ADB4-2B8F9C10E53B}"/>
          </ac:spMkLst>
        </pc:spChg>
        <pc:spChg chg="mod">
          <ac:chgData name="Carlos Mauricio Garzon Rodriguez" userId="1606f4cd-6891-4780-9487-5bc05d9ec857" providerId="ADAL" clId="{1086D582-6A3A-4A7A-AD5B-A432580DCC60}" dt="2026-06-11T15:56:34.802" v="1024" actId="1076"/>
          <ac:spMkLst>
            <pc:docMk/>
            <pc:sldMk cId="2302701560" sldId="276"/>
            <ac:spMk id="24" creationId="{541D5B1F-9FF2-BB23-B9DF-140F31DF1947}"/>
          </ac:spMkLst>
        </pc:spChg>
        <pc:spChg chg="mod">
          <ac:chgData name="Carlos Mauricio Garzon Rodriguez" userId="1606f4cd-6891-4780-9487-5bc05d9ec857" providerId="ADAL" clId="{1086D582-6A3A-4A7A-AD5B-A432580DCC60}" dt="2026-06-11T15:56:24.338" v="1021" actId="1076"/>
          <ac:spMkLst>
            <pc:docMk/>
            <pc:sldMk cId="2302701560" sldId="276"/>
            <ac:spMk id="25" creationId="{45D47682-B981-D196-891D-19B681DAB551}"/>
          </ac:spMkLst>
        </pc:spChg>
        <pc:spChg chg="mod">
          <ac:chgData name="Carlos Mauricio Garzon Rodriguez" userId="1606f4cd-6891-4780-9487-5bc05d9ec857" providerId="ADAL" clId="{1086D582-6A3A-4A7A-AD5B-A432580DCC60}" dt="2026-06-11T15:56:30.914" v="1023" actId="1076"/>
          <ac:spMkLst>
            <pc:docMk/>
            <pc:sldMk cId="2302701560" sldId="276"/>
            <ac:spMk id="26" creationId="{CCDFAE65-2D66-21DE-B013-4952358944A7}"/>
          </ac:spMkLst>
        </pc:spChg>
        <pc:spChg chg="mod">
          <ac:chgData name="Carlos Mauricio Garzon Rodriguez" userId="1606f4cd-6891-4780-9487-5bc05d9ec857" providerId="ADAL" clId="{1086D582-6A3A-4A7A-AD5B-A432580DCC60}" dt="2026-06-11T15:56:28.106" v="1022" actId="1076"/>
          <ac:spMkLst>
            <pc:docMk/>
            <pc:sldMk cId="2302701560" sldId="276"/>
            <ac:spMk id="27" creationId="{AE92A784-1CB7-7A43-032D-33CFCD0638E9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28" creationId="{8824167F-035D-1F3E-CB31-FC2F339B5FFC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0" creationId="{54B21781-395B-5C9F-364B-82B31B47432E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1" creationId="{1CAE3DBA-8FDA-5D9F-2887-45F2736BA2D6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2" creationId="{60E63C7C-74C5-9A47-9A02-719AB2B29944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3" creationId="{3F0720DF-5624-3185-C0C1-B6FF155F5D2D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5" creationId="{F99B7D5B-CDAD-44B4-21CE-12AF477FBCAA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6" creationId="{996D6968-9D16-1548-7341-432372126B3C}"/>
          </ac:spMkLst>
        </pc:spChg>
        <pc:spChg chg="mod">
          <ac:chgData name="Carlos Mauricio Garzon Rodriguez" userId="1606f4cd-6891-4780-9487-5bc05d9ec857" providerId="ADAL" clId="{1086D582-6A3A-4A7A-AD5B-A432580DCC60}" dt="2026-06-11T15:55:54.122" v="1017" actId="14100"/>
          <ac:spMkLst>
            <pc:docMk/>
            <pc:sldMk cId="2302701560" sldId="276"/>
            <ac:spMk id="37" creationId="{B92E74A8-70E0-6D46-9A71-F4B2F5B5662F}"/>
          </ac:spMkLst>
        </pc:spChg>
        <pc:spChg chg="mod">
          <ac:chgData name="Carlos Mauricio Garzon Rodriguez" userId="1606f4cd-6891-4780-9487-5bc05d9ec857" providerId="ADAL" clId="{1086D582-6A3A-4A7A-AD5B-A432580DCC60}" dt="2026-06-11T15:55:43.395" v="1016" actId="1076"/>
          <ac:spMkLst>
            <pc:docMk/>
            <pc:sldMk cId="2302701560" sldId="276"/>
            <ac:spMk id="38" creationId="{D2A7C262-2B7E-3A05-056B-F6F832E89F41}"/>
          </ac:spMkLst>
        </pc:spChg>
        <pc:spChg chg="mod">
          <ac:chgData name="Carlos Mauricio Garzon Rodriguez" userId="1606f4cd-6891-4780-9487-5bc05d9ec857" providerId="ADAL" clId="{1086D582-6A3A-4A7A-AD5B-A432580DCC60}" dt="2026-06-11T15:56:46.858" v="1026" actId="1076"/>
          <ac:spMkLst>
            <pc:docMk/>
            <pc:sldMk cId="2302701560" sldId="276"/>
            <ac:spMk id="39" creationId="{8578FE58-9782-BB0D-40B8-90A88B4E5C63}"/>
          </ac:spMkLst>
        </pc:spChg>
        <pc:spChg chg="mod">
          <ac:chgData name="Carlos Mauricio Garzon Rodriguez" userId="1606f4cd-6891-4780-9487-5bc05d9ec857" providerId="ADAL" clId="{1086D582-6A3A-4A7A-AD5B-A432580DCC60}" dt="2026-06-11T15:54:50.537" v="1010" actId="1076"/>
          <ac:spMkLst>
            <pc:docMk/>
            <pc:sldMk cId="2302701560" sldId="276"/>
            <ac:spMk id="42" creationId="{FDAC45FE-8EBA-C348-8CB0-65BE956F658A}"/>
          </ac:spMkLst>
        </pc:spChg>
        <pc:spChg chg="mod">
          <ac:chgData name="Carlos Mauricio Garzon Rodriguez" userId="1606f4cd-6891-4780-9487-5bc05d9ec857" providerId="ADAL" clId="{1086D582-6A3A-4A7A-AD5B-A432580DCC60}" dt="2026-06-11T15:55:03.393" v="1013" actId="1076"/>
          <ac:spMkLst>
            <pc:docMk/>
            <pc:sldMk cId="2302701560" sldId="276"/>
            <ac:spMk id="43" creationId="{53E10090-34DB-4BD9-31B4-BD10D1247D2E}"/>
          </ac:spMkLst>
        </pc:spChg>
        <pc:spChg chg="mod">
          <ac:chgData name="Carlos Mauricio Garzon Rodriguez" userId="1606f4cd-6891-4780-9487-5bc05d9ec857" providerId="ADAL" clId="{1086D582-6A3A-4A7A-AD5B-A432580DCC60}" dt="2026-06-11T15:54:53.544" v="1011" actId="1076"/>
          <ac:spMkLst>
            <pc:docMk/>
            <pc:sldMk cId="2302701560" sldId="276"/>
            <ac:spMk id="44" creationId="{A5E85F34-8F25-6EBA-CCC5-BCDE1802642F}"/>
          </ac:spMkLst>
        </pc:spChg>
        <pc:picChg chg="mod">
          <ac:chgData name="Carlos Mauricio Garzon Rodriguez" userId="1606f4cd-6891-4780-9487-5bc05d9ec857" providerId="ADAL" clId="{1086D582-6A3A-4A7A-AD5B-A432580DCC60}" dt="2026-06-11T15:54:37.312" v="1007" actId="1076"/>
          <ac:picMkLst>
            <pc:docMk/>
            <pc:sldMk cId="2302701560" sldId="276"/>
            <ac:picMk id="52" creationId="{55E3285B-1CB7-E522-BBCA-6F5E4253834D}"/>
          </ac:picMkLst>
        </pc:picChg>
      </pc:sldChg>
      <pc:sldChg chg="addSp delSp modSp mod">
        <pc:chgData name="Carlos Mauricio Garzon Rodriguez" userId="1606f4cd-6891-4780-9487-5bc05d9ec857" providerId="ADAL" clId="{1086D582-6A3A-4A7A-AD5B-A432580DCC60}" dt="2026-06-11T15:54:14.799" v="1006" actId="1076"/>
        <pc:sldMkLst>
          <pc:docMk/>
          <pc:sldMk cId="757950162" sldId="277"/>
        </pc:sldMkLst>
        <pc:spChg chg="mod">
          <ac:chgData name="Carlos Mauricio Garzon Rodriguez" userId="1606f4cd-6891-4780-9487-5bc05d9ec857" providerId="ADAL" clId="{1086D582-6A3A-4A7A-AD5B-A432580DCC60}" dt="2026-06-11T15:45:41.644" v="929" actId="1076"/>
          <ac:spMkLst>
            <pc:docMk/>
            <pc:sldMk cId="757950162" sldId="277"/>
            <ac:spMk id="13" creationId="{05FE8AC6-94B5-758F-1E19-1A6DD79C2372}"/>
          </ac:spMkLst>
        </pc:spChg>
        <pc:spChg chg="mod">
          <ac:chgData name="Carlos Mauricio Garzon Rodriguez" userId="1606f4cd-6891-4780-9487-5bc05d9ec857" providerId="ADAL" clId="{1086D582-6A3A-4A7A-AD5B-A432580DCC60}" dt="2026-06-11T15:45:38.635" v="928" actId="1076"/>
          <ac:spMkLst>
            <pc:docMk/>
            <pc:sldMk cId="757950162" sldId="277"/>
            <ac:spMk id="14" creationId="{918E6698-23D4-1B7D-E297-35CE1A39FBF5}"/>
          </ac:spMkLst>
        </pc:spChg>
        <pc:spChg chg="mod">
          <ac:chgData name="Carlos Mauricio Garzon Rodriguez" userId="1606f4cd-6891-4780-9487-5bc05d9ec857" providerId="ADAL" clId="{1086D582-6A3A-4A7A-AD5B-A432580DCC60}" dt="2026-06-11T15:45:44.147" v="930" actId="1076"/>
          <ac:spMkLst>
            <pc:docMk/>
            <pc:sldMk cId="757950162" sldId="277"/>
            <ac:spMk id="17" creationId="{B9D10D4B-EA6B-5740-3AD7-EB91BAA97575}"/>
          </ac:spMkLst>
        </pc:spChg>
        <pc:spChg chg="mod">
          <ac:chgData name="Carlos Mauricio Garzon Rodriguez" userId="1606f4cd-6891-4780-9487-5bc05d9ec857" providerId="ADAL" clId="{1086D582-6A3A-4A7A-AD5B-A432580DCC60}" dt="2026-06-11T15:45:50.971" v="932" actId="1076"/>
          <ac:spMkLst>
            <pc:docMk/>
            <pc:sldMk cId="757950162" sldId="277"/>
            <ac:spMk id="24" creationId="{52C51B50-F7E3-A874-F096-B85EAFCF538E}"/>
          </ac:spMkLst>
        </pc:spChg>
        <pc:spChg chg="mod">
          <ac:chgData name="Carlos Mauricio Garzon Rodriguez" userId="1606f4cd-6891-4780-9487-5bc05d9ec857" providerId="ADAL" clId="{1086D582-6A3A-4A7A-AD5B-A432580DCC60}" dt="2026-06-11T15:45:48.700" v="931" actId="1076"/>
          <ac:spMkLst>
            <pc:docMk/>
            <pc:sldMk cId="757950162" sldId="277"/>
            <ac:spMk id="25" creationId="{74DD7774-D929-C010-65AF-DCF64FC0A80D}"/>
          </ac:spMkLst>
        </pc:spChg>
        <pc:spChg chg="mod">
          <ac:chgData name="Carlos Mauricio Garzon Rodriguez" userId="1606f4cd-6891-4780-9487-5bc05d9ec857" providerId="ADAL" clId="{1086D582-6A3A-4A7A-AD5B-A432580DCC60}" dt="2026-06-11T15:45:22.333" v="926" actId="1076"/>
          <ac:spMkLst>
            <pc:docMk/>
            <pc:sldMk cId="757950162" sldId="277"/>
            <ac:spMk id="28" creationId="{1FCAEE64-CC17-38E3-78AF-99AB05588F43}"/>
          </ac:spMkLst>
        </pc:spChg>
        <pc:spChg chg="mod">
          <ac:chgData name="Carlos Mauricio Garzon Rodriguez" userId="1606f4cd-6891-4780-9487-5bc05d9ec857" providerId="ADAL" clId="{1086D582-6A3A-4A7A-AD5B-A432580DCC60}" dt="2026-06-11T15:45:13.957" v="925" actId="1076"/>
          <ac:spMkLst>
            <pc:docMk/>
            <pc:sldMk cId="757950162" sldId="277"/>
            <ac:spMk id="37" creationId="{17903445-9689-5451-7A15-FF607EFBCACB}"/>
          </ac:spMkLst>
        </pc:spChg>
        <pc:spChg chg="mod">
          <ac:chgData name="Carlos Mauricio Garzon Rodriguez" userId="1606f4cd-6891-4780-9487-5bc05d9ec857" providerId="ADAL" clId="{1086D582-6A3A-4A7A-AD5B-A432580DCC60}" dt="2026-06-11T15:45:26.755" v="927" actId="1076"/>
          <ac:spMkLst>
            <pc:docMk/>
            <pc:sldMk cId="757950162" sldId="277"/>
            <ac:spMk id="38" creationId="{24D8538C-5487-8C2A-71DA-D2EC642E93EA}"/>
          </ac:spMkLst>
        </pc:spChg>
        <pc:spChg chg="mod">
          <ac:chgData name="Carlos Mauricio Garzon Rodriguez" userId="1606f4cd-6891-4780-9487-5bc05d9ec857" providerId="ADAL" clId="{1086D582-6A3A-4A7A-AD5B-A432580DCC60}" dt="2026-06-11T15:54:04.872" v="1003" actId="1076"/>
          <ac:spMkLst>
            <pc:docMk/>
            <pc:sldMk cId="757950162" sldId="277"/>
            <ac:spMk id="39" creationId="{3B71D7C8-E749-D1ED-BE87-28ABCB2BEF40}"/>
          </ac:spMkLst>
        </pc:spChg>
        <pc:spChg chg="mod">
          <ac:chgData name="Carlos Mauricio Garzon Rodriguez" userId="1606f4cd-6891-4780-9487-5bc05d9ec857" providerId="ADAL" clId="{1086D582-6A3A-4A7A-AD5B-A432580DCC60}" dt="2026-06-11T15:54:08.176" v="1004" actId="1076"/>
          <ac:spMkLst>
            <pc:docMk/>
            <pc:sldMk cId="757950162" sldId="277"/>
            <ac:spMk id="42" creationId="{7BF15592-0A4A-EDCD-7097-3B1C6495B8F4}"/>
          </ac:spMkLst>
        </pc:spChg>
        <pc:spChg chg="mod">
          <ac:chgData name="Carlos Mauricio Garzon Rodriguez" userId="1606f4cd-6891-4780-9487-5bc05d9ec857" providerId="ADAL" clId="{1086D582-6A3A-4A7A-AD5B-A432580DCC60}" dt="2026-06-11T15:54:11.905" v="1005" actId="1076"/>
          <ac:spMkLst>
            <pc:docMk/>
            <pc:sldMk cId="757950162" sldId="277"/>
            <ac:spMk id="43" creationId="{9F9973CD-10DC-C797-A403-C804D8696491}"/>
          </ac:spMkLst>
        </pc:spChg>
        <pc:spChg chg="mod">
          <ac:chgData name="Carlos Mauricio Garzon Rodriguez" userId="1606f4cd-6891-4780-9487-5bc05d9ec857" providerId="ADAL" clId="{1086D582-6A3A-4A7A-AD5B-A432580DCC60}" dt="2026-06-11T15:54:14.799" v="1006" actId="1076"/>
          <ac:spMkLst>
            <pc:docMk/>
            <pc:sldMk cId="757950162" sldId="277"/>
            <ac:spMk id="44" creationId="{91E21103-F88A-CE9D-08D3-3FED65FE3979}"/>
          </ac:spMkLst>
        </pc:spChg>
      </pc:sldChg>
      <pc:sldChg chg="delSp modSp mod">
        <pc:chgData name="Carlos Mauricio Garzon Rodriguez" userId="1606f4cd-6891-4780-9487-5bc05d9ec857" providerId="ADAL" clId="{1086D582-6A3A-4A7A-AD5B-A432580DCC60}" dt="2026-06-11T15:41:58.760" v="896" actId="14100"/>
        <pc:sldMkLst>
          <pc:docMk/>
          <pc:sldMk cId="625718670" sldId="278"/>
        </pc:sldMkLst>
        <pc:spChg chg="mod">
          <ac:chgData name="Carlos Mauricio Garzon Rodriguez" userId="1606f4cd-6891-4780-9487-5bc05d9ec857" providerId="ADAL" clId="{1086D582-6A3A-4A7A-AD5B-A432580DCC60}" dt="2026-06-11T15:41:26.471" v="888" actId="1076"/>
          <ac:spMkLst>
            <pc:docMk/>
            <pc:sldMk cId="625718670" sldId="278"/>
            <ac:spMk id="4" creationId="{2367DCB0-A85E-9760-1981-4A73E675D222}"/>
          </ac:spMkLst>
        </pc:spChg>
        <pc:spChg chg="mod">
          <ac:chgData name="Carlos Mauricio Garzon Rodriguez" userId="1606f4cd-6891-4780-9487-5bc05d9ec857" providerId="ADAL" clId="{1086D582-6A3A-4A7A-AD5B-A432580DCC60}" dt="2026-06-11T15:41:31.183" v="889" actId="1076"/>
          <ac:spMkLst>
            <pc:docMk/>
            <pc:sldMk cId="625718670" sldId="278"/>
            <ac:spMk id="5" creationId="{CE8F2E14-00A3-ACBE-50E0-46322CE5C478}"/>
          </ac:spMkLst>
        </pc:spChg>
        <pc:spChg chg="mod">
          <ac:chgData name="Carlos Mauricio Garzon Rodriguez" userId="1606f4cd-6891-4780-9487-5bc05d9ec857" providerId="ADAL" clId="{1086D582-6A3A-4A7A-AD5B-A432580DCC60}" dt="2026-06-11T15:41:37.902" v="890" actId="1076"/>
          <ac:spMkLst>
            <pc:docMk/>
            <pc:sldMk cId="625718670" sldId="278"/>
            <ac:spMk id="8" creationId="{5FC1D523-710A-F56A-E434-574922517CCB}"/>
          </ac:spMkLst>
        </pc:spChg>
        <pc:spChg chg="mod">
          <ac:chgData name="Carlos Mauricio Garzon Rodriguez" userId="1606f4cd-6891-4780-9487-5bc05d9ec857" providerId="ADAL" clId="{1086D582-6A3A-4A7A-AD5B-A432580DCC60}" dt="2026-06-11T15:41:37.902" v="890" actId="1076"/>
          <ac:spMkLst>
            <pc:docMk/>
            <pc:sldMk cId="625718670" sldId="278"/>
            <ac:spMk id="14" creationId="{EE3B40F4-58E6-A113-2BF0-34055DD8C6A1}"/>
          </ac:spMkLst>
        </pc:spChg>
        <pc:spChg chg="mod">
          <ac:chgData name="Carlos Mauricio Garzon Rodriguez" userId="1606f4cd-6891-4780-9487-5bc05d9ec857" providerId="ADAL" clId="{1086D582-6A3A-4A7A-AD5B-A432580DCC60}" dt="2026-06-11T15:41:37.902" v="890" actId="1076"/>
          <ac:spMkLst>
            <pc:docMk/>
            <pc:sldMk cId="625718670" sldId="278"/>
            <ac:spMk id="15" creationId="{A7BC9FF1-0F72-C007-3995-4256387A4F9E}"/>
          </ac:spMkLst>
        </pc:spChg>
        <pc:spChg chg="mod">
          <ac:chgData name="Carlos Mauricio Garzon Rodriguez" userId="1606f4cd-6891-4780-9487-5bc05d9ec857" providerId="ADAL" clId="{1086D582-6A3A-4A7A-AD5B-A432580DCC60}" dt="2026-06-11T15:41:50.904" v="893" actId="14100"/>
          <ac:spMkLst>
            <pc:docMk/>
            <pc:sldMk cId="625718670" sldId="278"/>
            <ac:spMk id="2071" creationId="{3AE9BD3E-44A8-6AD6-138F-5CE9819FC2E3}"/>
          </ac:spMkLst>
        </pc:spChg>
        <pc:spChg chg="mod">
          <ac:chgData name="Carlos Mauricio Garzon Rodriguez" userId="1606f4cd-6891-4780-9487-5bc05d9ec857" providerId="ADAL" clId="{1086D582-6A3A-4A7A-AD5B-A432580DCC60}" dt="2026-06-11T15:41:46.472" v="892" actId="14100"/>
          <ac:spMkLst>
            <pc:docMk/>
            <pc:sldMk cId="625718670" sldId="278"/>
            <ac:spMk id="2072" creationId="{E0E7F65F-44DD-4A14-4523-9C2A38815F07}"/>
          </ac:spMkLst>
        </pc:spChg>
        <pc:spChg chg="mod">
          <ac:chgData name="Carlos Mauricio Garzon Rodriguez" userId="1606f4cd-6891-4780-9487-5bc05d9ec857" providerId="ADAL" clId="{1086D582-6A3A-4A7A-AD5B-A432580DCC60}" dt="2026-06-11T15:41:53.505" v="894" actId="14100"/>
          <ac:spMkLst>
            <pc:docMk/>
            <pc:sldMk cId="625718670" sldId="278"/>
            <ac:spMk id="2074" creationId="{7021559E-E5B7-0B87-4CD8-1DEC9CB4BC78}"/>
          </ac:spMkLst>
        </pc:spChg>
        <pc:spChg chg="mod">
          <ac:chgData name="Carlos Mauricio Garzon Rodriguez" userId="1606f4cd-6891-4780-9487-5bc05d9ec857" providerId="ADAL" clId="{1086D582-6A3A-4A7A-AD5B-A432580DCC60}" dt="2026-06-11T15:41:56.343" v="895" actId="14100"/>
          <ac:spMkLst>
            <pc:docMk/>
            <pc:sldMk cId="625718670" sldId="278"/>
            <ac:spMk id="2075" creationId="{8EF95995-D93C-6515-4CF4-03C80FCB73B6}"/>
          </ac:spMkLst>
        </pc:spChg>
        <pc:spChg chg="mod">
          <ac:chgData name="Carlos Mauricio Garzon Rodriguez" userId="1606f4cd-6891-4780-9487-5bc05d9ec857" providerId="ADAL" clId="{1086D582-6A3A-4A7A-AD5B-A432580DCC60}" dt="2026-06-11T15:41:58.760" v="896" actId="14100"/>
          <ac:spMkLst>
            <pc:docMk/>
            <pc:sldMk cId="625718670" sldId="278"/>
            <ac:spMk id="2076" creationId="{069E6DD6-5190-AC91-2C66-E46D27DDBA54}"/>
          </ac:spMkLst>
        </pc:spChg>
      </pc:sldChg>
      <pc:sldChg chg="delSp modSp mod">
        <pc:chgData name="Carlos Mauricio Garzon Rodriguez" userId="1606f4cd-6891-4780-9487-5bc05d9ec857" providerId="ADAL" clId="{1086D582-6A3A-4A7A-AD5B-A432580DCC60}" dt="2026-06-11T13:43:24.020" v="498" actId="14100"/>
        <pc:sldMkLst>
          <pc:docMk/>
          <pc:sldMk cId="1295661996" sldId="282"/>
        </pc:sldMkLst>
        <pc:graphicFrameChg chg="mod modGraphic">
          <ac:chgData name="Carlos Mauricio Garzon Rodriguez" userId="1606f4cd-6891-4780-9487-5bc05d9ec857" providerId="ADAL" clId="{1086D582-6A3A-4A7A-AD5B-A432580DCC60}" dt="2026-06-11T13:43:24.020" v="498" actId="14100"/>
          <ac:graphicFrameMkLst>
            <pc:docMk/>
            <pc:sldMk cId="1295661996" sldId="282"/>
            <ac:graphicFrameMk id="5" creationId="{CE54A8F1-DD53-B131-E419-E33461178BBD}"/>
          </ac:graphicFrameMkLst>
        </pc:graphicFrameChg>
      </pc:sldChg>
      <pc:sldChg chg="addSp delSp modSp mod ord">
        <pc:chgData name="Carlos Mauricio Garzon Rodriguez" userId="1606f4cd-6891-4780-9487-5bc05d9ec857" providerId="ADAL" clId="{1086D582-6A3A-4A7A-AD5B-A432580DCC60}" dt="2026-06-11T13:22:35.593" v="362" actId="1076"/>
        <pc:sldMkLst>
          <pc:docMk/>
          <pc:sldMk cId="484119696" sldId="286"/>
        </pc:sldMkLst>
      </pc:sldChg>
      <pc:sldChg chg="addSp delSp modSp mod ord">
        <pc:chgData name="Carlos Mauricio Garzon Rodriguez" userId="1606f4cd-6891-4780-9487-5bc05d9ec857" providerId="ADAL" clId="{1086D582-6A3A-4A7A-AD5B-A432580DCC60}" dt="2026-06-11T13:21:19.335" v="349" actId="21"/>
        <pc:sldMkLst>
          <pc:docMk/>
          <pc:sldMk cId="2002324652" sldId="287"/>
        </pc:sldMkLst>
      </pc:sldChg>
      <pc:sldChg chg="delSp modSp mod ord">
        <pc:chgData name="Carlos Mauricio Garzon Rodriguez" userId="1606f4cd-6891-4780-9487-5bc05d9ec857" providerId="ADAL" clId="{1086D582-6A3A-4A7A-AD5B-A432580DCC60}" dt="2026-06-11T13:10:47.185" v="315" actId="20577"/>
        <pc:sldMkLst>
          <pc:docMk/>
          <pc:sldMk cId="3939363401" sldId="288"/>
        </pc:sldMkLst>
      </pc:sldChg>
      <pc:sldChg chg="delSp modSp mod ord">
        <pc:chgData name="Carlos Mauricio Garzon Rodriguez" userId="1606f4cd-6891-4780-9487-5bc05d9ec857" providerId="ADAL" clId="{1086D582-6A3A-4A7A-AD5B-A432580DCC60}" dt="2026-06-11T13:50:33.948" v="538" actId="478"/>
        <pc:sldMkLst>
          <pc:docMk/>
          <pc:sldMk cId="1771583433" sldId="289"/>
        </pc:sldMkLst>
      </pc:sldChg>
      <pc:sldChg chg="ord">
        <pc:chgData name="Carlos Mauricio Garzon Rodriguez" userId="1606f4cd-6891-4780-9487-5bc05d9ec857" providerId="ADAL" clId="{1086D582-6A3A-4A7A-AD5B-A432580DCC60}" dt="2026-06-11T12:51:41.493" v="180"/>
        <pc:sldMkLst>
          <pc:docMk/>
          <pc:sldMk cId="472147171" sldId="290"/>
        </pc:sldMkLst>
      </pc:sldChg>
      <pc:sldChg chg="modSp ord">
        <pc:chgData name="Carlos Mauricio Garzon Rodriguez" userId="1606f4cd-6891-4780-9487-5bc05d9ec857" providerId="ADAL" clId="{1086D582-6A3A-4A7A-AD5B-A432580DCC60}" dt="2026-06-11T13:52:21.790" v="544" actId="255"/>
        <pc:sldMkLst>
          <pc:docMk/>
          <pc:sldMk cId="70976006" sldId="291"/>
        </pc:sldMkLst>
      </pc:sldChg>
      <pc:sldChg chg="modSp">
        <pc:chgData name="Carlos Mauricio Garzon Rodriguez" userId="1606f4cd-6891-4780-9487-5bc05d9ec857" providerId="ADAL" clId="{1086D582-6A3A-4A7A-AD5B-A432580DCC60}" dt="2026-06-11T13:24:30.438" v="373" actId="108"/>
        <pc:sldMkLst>
          <pc:docMk/>
          <pc:sldMk cId="754530829" sldId="292"/>
        </pc:sldMkLst>
      </pc:sldChg>
      <pc:sldChg chg="modSp">
        <pc:chgData name="Carlos Mauricio Garzon Rodriguez" userId="1606f4cd-6891-4780-9487-5bc05d9ec857" providerId="ADAL" clId="{1086D582-6A3A-4A7A-AD5B-A432580DCC60}" dt="2026-06-11T13:23:11.624" v="364" actId="113"/>
        <pc:sldMkLst>
          <pc:docMk/>
          <pc:sldMk cId="3392267887" sldId="294"/>
        </pc:sldMkLst>
      </pc:sldChg>
      <pc:sldChg chg="addSp delSp modSp mod ord">
        <pc:chgData name="Carlos Mauricio Garzon Rodriguez" userId="1606f4cd-6891-4780-9487-5bc05d9ec857" providerId="ADAL" clId="{1086D582-6A3A-4A7A-AD5B-A432580DCC60}" dt="2026-06-11T13:50:14.071" v="537"/>
        <pc:sldMkLst>
          <pc:docMk/>
          <pc:sldMk cId="1545706102" sldId="295"/>
        </pc:sldMkLst>
        <pc:spChg chg="mod">
          <ac:chgData name="Carlos Mauricio Garzon Rodriguez" userId="1606f4cd-6891-4780-9487-5bc05d9ec857" providerId="ADAL" clId="{1086D582-6A3A-4A7A-AD5B-A432580DCC60}" dt="2026-06-11T13:49:29.664" v="535" actId="20577"/>
          <ac:spMkLst>
            <pc:docMk/>
            <pc:sldMk cId="1545706102" sldId="295"/>
            <ac:spMk id="3" creationId="{AD1E72E4-1832-5B87-EF61-7B6AD9E3DFFB}"/>
          </ac:spMkLst>
        </pc:spChg>
        <pc:spChg chg="mod">
          <ac:chgData name="Carlos Mauricio Garzon Rodriguez" userId="1606f4cd-6891-4780-9487-5bc05d9ec857" providerId="ADAL" clId="{1086D582-6A3A-4A7A-AD5B-A432580DCC60}" dt="2026-06-11T13:04:31.301" v="252" actId="5793"/>
          <ac:spMkLst>
            <pc:docMk/>
            <pc:sldMk cId="1545706102" sldId="295"/>
            <ac:spMk id="5" creationId="{4BA71DB1-09D3-C439-1A08-2723F1C8B37B}"/>
          </ac:spMkLst>
        </pc:spChg>
        <pc:spChg chg="add mod">
          <ac:chgData name="Carlos Mauricio Garzon Rodriguez" userId="1606f4cd-6891-4780-9487-5bc05d9ec857" providerId="ADAL" clId="{1086D582-6A3A-4A7A-AD5B-A432580DCC60}" dt="2026-06-11T13:05:19.549" v="261" actId="14100"/>
          <ac:spMkLst>
            <pc:docMk/>
            <pc:sldMk cId="1545706102" sldId="295"/>
            <ac:spMk id="13" creationId="{A788C71C-6857-C128-89A3-C3AA4F944E25}"/>
          </ac:spMkLst>
        </pc:spChg>
        <pc:picChg chg="mod">
          <ac:chgData name="Carlos Mauricio Garzon Rodriguez" userId="1606f4cd-6891-4780-9487-5bc05d9ec857" providerId="ADAL" clId="{1086D582-6A3A-4A7A-AD5B-A432580DCC60}" dt="2026-06-11T13:05:06.308" v="259" actId="14100"/>
          <ac:picMkLst>
            <pc:docMk/>
            <pc:sldMk cId="1545706102" sldId="295"/>
            <ac:picMk id="12" creationId="{26614F82-9EA1-3226-2C4C-CD9AFE687184}"/>
          </ac:picMkLst>
        </pc:picChg>
        <pc:picChg chg="add mod">
          <ac:chgData name="Carlos Mauricio Garzon Rodriguez" userId="1606f4cd-6891-4780-9487-5bc05d9ec857" providerId="ADAL" clId="{1086D582-6A3A-4A7A-AD5B-A432580DCC60}" dt="2026-06-11T13:04:36.452" v="253" actId="1076"/>
          <ac:picMkLst>
            <pc:docMk/>
            <pc:sldMk cId="1545706102" sldId="295"/>
            <ac:picMk id="14" creationId="{E7D3863F-195C-23A6-B08E-6CF1675AD896}"/>
          </ac:picMkLst>
        </pc:picChg>
      </pc:sldChg>
      <pc:sldChg chg="delSp modSp mod">
        <pc:chgData name="Carlos Mauricio Garzon Rodriguez" userId="1606f4cd-6891-4780-9487-5bc05d9ec857" providerId="ADAL" clId="{1086D582-6A3A-4A7A-AD5B-A432580DCC60}" dt="2026-06-11T13:29:25.883" v="413" actId="1076"/>
        <pc:sldMkLst>
          <pc:docMk/>
          <pc:sldMk cId="993687397" sldId="400"/>
        </pc:sldMkLst>
        <pc:spChg chg="mod">
          <ac:chgData name="Carlos Mauricio Garzon Rodriguez" userId="1606f4cd-6891-4780-9487-5bc05d9ec857" providerId="ADAL" clId="{1086D582-6A3A-4A7A-AD5B-A432580DCC60}" dt="2026-06-11T13:29:18.339" v="411" actId="1076"/>
          <ac:spMkLst>
            <pc:docMk/>
            <pc:sldMk cId="993687397" sldId="400"/>
            <ac:spMk id="193" creationId="{671B877D-6644-D1E6-2090-7D3D72C50FF2}"/>
          </ac:spMkLst>
        </pc:spChg>
        <pc:spChg chg="mod">
          <ac:chgData name="Carlos Mauricio Garzon Rodriguez" userId="1606f4cd-6891-4780-9487-5bc05d9ec857" providerId="ADAL" clId="{1086D582-6A3A-4A7A-AD5B-A432580DCC60}" dt="2026-06-11T13:29:15.907" v="410" actId="1076"/>
          <ac:spMkLst>
            <pc:docMk/>
            <pc:sldMk cId="993687397" sldId="400"/>
            <ac:spMk id="194" creationId="{BA9B01FD-055D-E504-3FAA-0D4FB7AD6DC2}"/>
          </ac:spMkLst>
        </pc:spChg>
        <pc:spChg chg="mod">
          <ac:chgData name="Carlos Mauricio Garzon Rodriguez" userId="1606f4cd-6891-4780-9487-5bc05d9ec857" providerId="ADAL" clId="{1086D582-6A3A-4A7A-AD5B-A432580DCC60}" dt="2026-06-11T13:29:12.435" v="409" actId="1076"/>
          <ac:spMkLst>
            <pc:docMk/>
            <pc:sldMk cId="993687397" sldId="400"/>
            <ac:spMk id="196" creationId="{A4A1196F-B54A-F73B-813E-3BE583E35011}"/>
          </ac:spMkLst>
        </pc:spChg>
        <pc:spChg chg="mod">
          <ac:chgData name="Carlos Mauricio Garzon Rodriguez" userId="1606f4cd-6891-4780-9487-5bc05d9ec857" providerId="ADAL" clId="{1086D582-6A3A-4A7A-AD5B-A432580DCC60}" dt="2026-06-11T13:28:46.873" v="405" actId="1076"/>
          <ac:spMkLst>
            <pc:docMk/>
            <pc:sldMk cId="993687397" sldId="400"/>
            <ac:spMk id="197" creationId="{A516D78E-CEBB-8B51-3650-425B295EFDD4}"/>
          </ac:spMkLst>
        </pc:spChg>
        <pc:spChg chg="mod">
          <ac:chgData name="Carlos Mauricio Garzon Rodriguez" userId="1606f4cd-6891-4780-9487-5bc05d9ec857" providerId="ADAL" clId="{1086D582-6A3A-4A7A-AD5B-A432580DCC60}" dt="2026-06-11T13:28:30.618" v="403" actId="1076"/>
          <ac:spMkLst>
            <pc:docMk/>
            <pc:sldMk cId="993687397" sldId="400"/>
            <ac:spMk id="199" creationId="{B11A37D9-8C4B-1C86-652B-6629215D8711}"/>
          </ac:spMkLst>
        </pc:spChg>
        <pc:spChg chg="mod">
          <ac:chgData name="Carlos Mauricio Garzon Rodriguez" userId="1606f4cd-6891-4780-9487-5bc05d9ec857" providerId="ADAL" clId="{1086D582-6A3A-4A7A-AD5B-A432580DCC60}" dt="2026-06-11T13:28:34.491" v="404" actId="1076"/>
          <ac:spMkLst>
            <pc:docMk/>
            <pc:sldMk cId="993687397" sldId="400"/>
            <ac:spMk id="200" creationId="{1AB3AA2D-2E80-142C-53FE-C7EF6F6DD807}"/>
          </ac:spMkLst>
        </pc:spChg>
        <pc:spChg chg="mod">
          <ac:chgData name="Carlos Mauricio Garzon Rodriguez" userId="1606f4cd-6891-4780-9487-5bc05d9ec857" providerId="ADAL" clId="{1086D582-6A3A-4A7A-AD5B-A432580DCC60}" dt="2026-06-11T13:29:08.459" v="408" actId="1076"/>
          <ac:spMkLst>
            <pc:docMk/>
            <pc:sldMk cId="993687397" sldId="400"/>
            <ac:spMk id="202" creationId="{ED708535-A97D-E9DC-D1CF-61E95D4AA224}"/>
          </ac:spMkLst>
        </pc:spChg>
        <pc:spChg chg="mod">
          <ac:chgData name="Carlos Mauricio Garzon Rodriguez" userId="1606f4cd-6891-4780-9487-5bc05d9ec857" providerId="ADAL" clId="{1086D582-6A3A-4A7A-AD5B-A432580DCC60}" dt="2026-06-11T13:29:05.579" v="407" actId="1076"/>
          <ac:spMkLst>
            <pc:docMk/>
            <pc:sldMk cId="993687397" sldId="400"/>
            <ac:spMk id="203" creationId="{08FF894B-79A8-6D2A-F8AE-0D9F23013C2A}"/>
          </ac:spMkLst>
        </pc:spChg>
        <pc:spChg chg="mod">
          <ac:chgData name="Carlos Mauricio Garzon Rodriguez" userId="1606f4cd-6891-4780-9487-5bc05d9ec857" providerId="ADAL" clId="{1086D582-6A3A-4A7A-AD5B-A432580DCC60}" dt="2026-06-11T13:28:51.483" v="406" actId="1076"/>
          <ac:spMkLst>
            <pc:docMk/>
            <pc:sldMk cId="993687397" sldId="400"/>
            <ac:spMk id="204" creationId="{C24708DF-63B9-FACC-0AB1-2BAF0B522490}"/>
          </ac:spMkLst>
        </pc:spChg>
        <pc:spChg chg="mod">
          <ac:chgData name="Carlos Mauricio Garzon Rodriguez" userId="1606f4cd-6891-4780-9487-5bc05d9ec857" providerId="ADAL" clId="{1086D582-6A3A-4A7A-AD5B-A432580DCC60}" dt="2026-06-11T13:29:23.610" v="412" actId="1076"/>
          <ac:spMkLst>
            <pc:docMk/>
            <pc:sldMk cId="993687397" sldId="400"/>
            <ac:spMk id="209" creationId="{658F9CA3-E7F6-801C-1C10-51C1EEB8590A}"/>
          </ac:spMkLst>
        </pc:spChg>
        <pc:spChg chg="mod">
          <ac:chgData name="Carlos Mauricio Garzon Rodriguez" userId="1606f4cd-6891-4780-9487-5bc05d9ec857" providerId="ADAL" clId="{1086D582-6A3A-4A7A-AD5B-A432580DCC60}" dt="2026-06-11T13:29:25.883" v="413" actId="1076"/>
          <ac:spMkLst>
            <pc:docMk/>
            <pc:sldMk cId="993687397" sldId="400"/>
            <ac:spMk id="211" creationId="{C80CCD01-CD78-9610-789F-5F07BCB030DE}"/>
          </ac:spMkLst>
        </pc:spChg>
        <pc:picChg chg="mod">
          <ac:chgData name="Carlos Mauricio Garzon Rodriguez" userId="1606f4cd-6891-4780-9487-5bc05d9ec857" providerId="ADAL" clId="{1086D582-6A3A-4A7A-AD5B-A432580DCC60}" dt="2026-06-11T13:28:16.568" v="400" actId="1076"/>
          <ac:picMkLst>
            <pc:docMk/>
            <pc:sldMk cId="993687397" sldId="400"/>
            <ac:picMk id="206" creationId="{42E982FB-E218-B49E-DD44-2C1B9311AAE4}"/>
          </ac:picMkLst>
        </pc:picChg>
        <pc:picChg chg="mod">
          <ac:chgData name="Carlos Mauricio Garzon Rodriguez" userId="1606f4cd-6891-4780-9487-5bc05d9ec857" providerId="ADAL" clId="{1086D582-6A3A-4A7A-AD5B-A432580DCC60}" dt="2026-06-11T13:28:18.656" v="401" actId="1076"/>
          <ac:picMkLst>
            <pc:docMk/>
            <pc:sldMk cId="993687397" sldId="400"/>
            <ac:picMk id="207" creationId="{502CDFE5-20CB-1BDD-9898-62200DC17161}"/>
          </ac:picMkLst>
        </pc:picChg>
        <pc:picChg chg="mod">
          <ac:chgData name="Carlos Mauricio Garzon Rodriguez" userId="1606f4cd-6891-4780-9487-5bc05d9ec857" providerId="ADAL" clId="{1086D582-6A3A-4A7A-AD5B-A432580DCC60}" dt="2026-06-11T13:28:23.873" v="402" actId="1076"/>
          <ac:picMkLst>
            <pc:docMk/>
            <pc:sldMk cId="993687397" sldId="400"/>
            <ac:picMk id="208" creationId="{6764C9F1-B05D-B935-FCCD-14BB77264CD1}"/>
          </ac:picMkLst>
        </pc:picChg>
      </pc:sldChg>
      <pc:sldChg chg="modSp mod">
        <pc:chgData name="Carlos Mauricio Garzon Rodriguez" userId="1606f4cd-6891-4780-9487-5bc05d9ec857" providerId="ADAL" clId="{1086D582-6A3A-4A7A-AD5B-A432580DCC60}" dt="2026-06-11T13:33:16.210" v="421" actId="14100"/>
        <pc:sldMkLst>
          <pc:docMk/>
          <pc:sldMk cId="1449865576" sldId="401"/>
        </pc:sldMkLst>
        <pc:spChg chg="mod">
          <ac:chgData name="Carlos Mauricio Garzon Rodriguez" userId="1606f4cd-6891-4780-9487-5bc05d9ec857" providerId="ADAL" clId="{1086D582-6A3A-4A7A-AD5B-A432580DCC60}" dt="2026-06-11T13:33:16.210" v="421" actId="14100"/>
          <ac:spMkLst>
            <pc:docMk/>
            <pc:sldMk cId="1449865576" sldId="401"/>
            <ac:spMk id="8" creationId="{B8484955-E599-2C09-0C17-9A132AD46FF8}"/>
          </ac:spMkLst>
        </pc:spChg>
      </pc:sldChg>
      <pc:sldChg chg="modSp mod">
        <pc:chgData name="Carlos Mauricio Garzon Rodriguez" userId="1606f4cd-6891-4780-9487-5bc05d9ec857" providerId="ADAL" clId="{1086D582-6A3A-4A7A-AD5B-A432580DCC60}" dt="2026-06-12T22:37:36.361" v="1124" actId="14100"/>
        <pc:sldMkLst>
          <pc:docMk/>
          <pc:sldMk cId="3976273539" sldId="402"/>
        </pc:sldMkLst>
        <pc:spChg chg="mod">
          <ac:chgData name="Carlos Mauricio Garzon Rodriguez" userId="1606f4cd-6891-4780-9487-5bc05d9ec857" providerId="ADAL" clId="{1086D582-6A3A-4A7A-AD5B-A432580DCC60}" dt="2026-06-12T22:37:36.361" v="1124" actId="14100"/>
          <ac:spMkLst>
            <pc:docMk/>
            <pc:sldMk cId="3976273539" sldId="402"/>
            <ac:spMk id="2" creationId="{EB8FBEDA-4115-2A69-0567-BF9A16232761}"/>
          </ac:spMkLst>
        </pc:spChg>
        <pc:graphicFrameChg chg="modGraphic">
          <ac:chgData name="Carlos Mauricio Garzon Rodriguez" userId="1606f4cd-6891-4780-9487-5bc05d9ec857" providerId="ADAL" clId="{1086D582-6A3A-4A7A-AD5B-A432580DCC60}" dt="2026-06-11T13:35:40.566" v="429" actId="123"/>
          <ac:graphicFrameMkLst>
            <pc:docMk/>
            <pc:sldMk cId="3976273539" sldId="402"/>
            <ac:graphicFrameMk id="8" creationId="{916E3C4C-307C-AECC-AB7A-28CD580265E9}"/>
          </ac:graphicFrameMkLst>
        </pc:graphicFrameChg>
      </pc:sldChg>
      <pc:sldChg chg="modSp mod">
        <pc:chgData name="Carlos Mauricio Garzon Rodriguez" userId="1606f4cd-6891-4780-9487-5bc05d9ec857" providerId="ADAL" clId="{1086D582-6A3A-4A7A-AD5B-A432580DCC60}" dt="2026-06-12T22:38:00.928" v="1128" actId="14100"/>
        <pc:sldMkLst>
          <pc:docMk/>
          <pc:sldMk cId="934642585" sldId="403"/>
        </pc:sldMkLst>
        <pc:spChg chg="mod">
          <ac:chgData name="Carlos Mauricio Garzon Rodriguez" userId="1606f4cd-6891-4780-9487-5bc05d9ec857" providerId="ADAL" clId="{1086D582-6A3A-4A7A-AD5B-A432580DCC60}" dt="2026-06-12T22:38:00.928" v="1128" actId="14100"/>
          <ac:spMkLst>
            <pc:docMk/>
            <pc:sldMk cId="934642585" sldId="403"/>
            <ac:spMk id="2" creationId="{EB8FBEDA-4115-2A69-0567-BF9A16232761}"/>
          </ac:spMkLst>
        </pc:spChg>
        <pc:graphicFrameChg chg="modGraphic">
          <ac:chgData name="Carlos Mauricio Garzon Rodriguez" userId="1606f4cd-6891-4780-9487-5bc05d9ec857" providerId="ADAL" clId="{1086D582-6A3A-4A7A-AD5B-A432580DCC60}" dt="2026-06-11T15:37:47.385" v="878" actId="120"/>
          <ac:graphicFrameMkLst>
            <pc:docMk/>
            <pc:sldMk cId="934642585" sldId="403"/>
            <ac:graphicFrameMk id="4" creationId="{267AC40B-CBEF-3393-EE18-F3350AFDB8D5}"/>
          </ac:graphicFrameMkLst>
        </pc:graphicFrameChg>
      </pc:sldChg>
      <pc:sldChg chg="modSp mod">
        <pc:chgData name="Carlos Mauricio Garzon Rodriguez" userId="1606f4cd-6891-4780-9487-5bc05d9ec857" providerId="ADAL" clId="{1086D582-6A3A-4A7A-AD5B-A432580DCC60}" dt="2026-06-11T13:40:23.281" v="486" actId="14100"/>
        <pc:sldMkLst>
          <pc:docMk/>
          <pc:sldMk cId="1562325449" sldId="407"/>
        </pc:sldMkLst>
        <pc:spChg chg="mod">
          <ac:chgData name="Carlos Mauricio Garzon Rodriguez" userId="1606f4cd-6891-4780-9487-5bc05d9ec857" providerId="ADAL" clId="{1086D582-6A3A-4A7A-AD5B-A432580DCC60}" dt="2026-06-11T13:40:23.281" v="486" actId="14100"/>
          <ac:spMkLst>
            <pc:docMk/>
            <pc:sldMk cId="1562325449" sldId="407"/>
            <ac:spMk id="7" creationId="{8F04B354-9EC7-1370-5F38-034730BDDB43}"/>
          </ac:spMkLst>
        </pc:spChg>
        <pc:spChg chg="mod">
          <ac:chgData name="Carlos Mauricio Garzon Rodriguez" userId="1606f4cd-6891-4780-9487-5bc05d9ec857" providerId="ADAL" clId="{1086D582-6A3A-4A7A-AD5B-A432580DCC60}" dt="2026-06-11T13:39:51.092" v="483" actId="20577"/>
          <ac:spMkLst>
            <pc:docMk/>
            <pc:sldMk cId="1562325449" sldId="407"/>
            <ac:spMk id="9" creationId="{54B37026-6097-4EE5-894C-FD9927A0ACDE}"/>
          </ac:spMkLst>
        </pc:spChg>
        <pc:spChg chg="mod">
          <ac:chgData name="Carlos Mauricio Garzon Rodriguez" userId="1606f4cd-6891-4780-9487-5bc05d9ec857" providerId="ADAL" clId="{1086D582-6A3A-4A7A-AD5B-A432580DCC60}" dt="2026-06-11T13:40:05.259" v="484" actId="14100"/>
          <ac:spMkLst>
            <pc:docMk/>
            <pc:sldMk cId="1562325449" sldId="407"/>
            <ac:spMk id="10" creationId="{EDCCD0B9-E4AD-D8EB-B920-C81BDD920D0B}"/>
          </ac:spMkLst>
        </pc:spChg>
      </pc:sldChg>
      <pc:sldChg chg="modSp mod">
        <pc:chgData name="Carlos Mauricio Garzon Rodriguez" userId="1606f4cd-6891-4780-9487-5bc05d9ec857" providerId="ADAL" clId="{1086D582-6A3A-4A7A-AD5B-A432580DCC60}" dt="2026-06-11T15:19:24.026" v="854" actId="20577"/>
        <pc:sldMkLst>
          <pc:docMk/>
          <pc:sldMk cId="4120980270" sldId="415"/>
        </pc:sldMkLst>
        <pc:graphicFrameChg chg="modGraphic">
          <ac:chgData name="Carlos Mauricio Garzon Rodriguez" userId="1606f4cd-6891-4780-9487-5bc05d9ec857" providerId="ADAL" clId="{1086D582-6A3A-4A7A-AD5B-A432580DCC60}" dt="2026-06-11T15:19:24.026" v="854" actId="20577"/>
          <ac:graphicFrameMkLst>
            <pc:docMk/>
            <pc:sldMk cId="4120980270" sldId="415"/>
            <ac:graphicFrameMk id="10" creationId="{D4B5F1F8-B01D-4D25-A1E4-727E714E9739}"/>
          </ac:graphicFrameMkLst>
        </pc:graphicFrameChg>
      </pc:sldChg>
      <pc:sldChg chg="delSp modSp mod">
        <pc:chgData name="Carlos Mauricio Garzon Rodriguez" userId="1606f4cd-6891-4780-9487-5bc05d9ec857" providerId="ADAL" clId="{1086D582-6A3A-4A7A-AD5B-A432580DCC60}" dt="2026-06-11T13:32:54.978" v="419" actId="14100"/>
        <pc:sldMkLst>
          <pc:docMk/>
          <pc:sldMk cId="1418603875" sldId="416"/>
        </pc:sldMkLst>
        <pc:graphicFrameChg chg="mod modGraphic">
          <ac:chgData name="Carlos Mauricio Garzon Rodriguez" userId="1606f4cd-6891-4780-9487-5bc05d9ec857" providerId="ADAL" clId="{1086D582-6A3A-4A7A-AD5B-A432580DCC60}" dt="2026-06-11T13:32:54.978" v="419" actId="14100"/>
          <ac:graphicFrameMkLst>
            <pc:docMk/>
            <pc:sldMk cId="1418603875" sldId="416"/>
            <ac:graphicFrameMk id="9" creationId="{46981F08-BDE1-4C5E-8825-51FC007080B4}"/>
          </ac:graphicFrameMkLst>
        </pc:graphicFrameChg>
      </pc:sldChg>
      <pc:sldChg chg="modSp mod">
        <pc:chgData name="Carlos Mauricio Garzon Rodriguez" userId="1606f4cd-6891-4780-9487-5bc05d9ec857" providerId="ADAL" clId="{1086D582-6A3A-4A7A-AD5B-A432580DCC60}" dt="2026-06-11T15:38:11.782" v="881" actId="1076"/>
        <pc:sldMkLst>
          <pc:docMk/>
          <pc:sldMk cId="2585358515" sldId="417"/>
        </pc:sldMkLst>
        <pc:spChg chg="mod">
          <ac:chgData name="Carlos Mauricio Garzon Rodriguez" userId="1606f4cd-6891-4780-9487-5bc05d9ec857" providerId="ADAL" clId="{1086D582-6A3A-4A7A-AD5B-A432580DCC60}" dt="2026-06-11T15:38:11.782" v="881" actId="1076"/>
          <ac:spMkLst>
            <pc:docMk/>
            <pc:sldMk cId="2585358515" sldId="417"/>
            <ac:spMk id="2" creationId="{EB8FBEDA-4115-2A69-0567-BF9A16232761}"/>
          </ac:spMkLst>
        </pc:spChg>
        <pc:graphicFrameChg chg="mod modGraphic">
          <ac:chgData name="Carlos Mauricio Garzon Rodriguez" userId="1606f4cd-6891-4780-9487-5bc05d9ec857" providerId="ADAL" clId="{1086D582-6A3A-4A7A-AD5B-A432580DCC60}" dt="2026-06-11T15:38:08.157" v="880" actId="1076"/>
          <ac:graphicFrameMkLst>
            <pc:docMk/>
            <pc:sldMk cId="2585358515" sldId="417"/>
            <ac:graphicFrameMk id="10" creationId="{D4B5F1F8-B01D-4D25-A1E4-727E714E9739}"/>
          </ac:graphicFrameMkLst>
        </pc:graphicFrameChg>
      </pc:sldChg>
      <pc:sldChg chg="addSp delSp modSp add mod">
        <pc:chgData name="Carlos Mauricio Garzon Rodriguez" userId="1606f4cd-6891-4780-9487-5bc05d9ec857" providerId="ADAL" clId="{1086D582-6A3A-4A7A-AD5B-A432580DCC60}" dt="2026-06-12T22:33:29.327" v="1095" actId="114"/>
        <pc:sldMkLst>
          <pc:docMk/>
          <pc:sldMk cId="3997790847" sldId="418"/>
        </pc:sldMkLst>
      </pc:sldChg>
      <pc:sldChg chg="addSp delSp modSp mod">
        <pc:chgData name="Carlos Mauricio Garzon Rodriguez" userId="1606f4cd-6891-4780-9487-5bc05d9ec857" providerId="ADAL" clId="{1086D582-6A3A-4A7A-AD5B-A432580DCC60}" dt="2026-06-12T22:37:18.322" v="1122" actId="20577"/>
        <pc:sldMkLst>
          <pc:docMk/>
          <pc:sldMk cId="3617897307" sldId="419"/>
        </pc:sldMkLst>
        <pc:spChg chg="add del mod">
          <ac:chgData name="Carlos Mauricio Garzon Rodriguez" userId="1606f4cd-6891-4780-9487-5bc05d9ec857" providerId="ADAL" clId="{1086D582-6A3A-4A7A-AD5B-A432580DCC60}" dt="2026-06-12T22:37:18.322" v="1122" actId="20577"/>
          <ac:spMkLst>
            <pc:docMk/>
            <pc:sldMk cId="3617897307" sldId="419"/>
            <ac:spMk id="2" creationId="{EB8FBEDA-4115-2A69-0567-BF9A16232761}"/>
          </ac:spMkLst>
        </pc:spChg>
        <pc:graphicFrameChg chg="mod modGraphic">
          <ac:chgData name="Carlos Mauricio Garzon Rodriguez" userId="1606f4cd-6891-4780-9487-5bc05d9ec857" providerId="ADAL" clId="{1086D582-6A3A-4A7A-AD5B-A432580DCC60}" dt="2026-06-11T13:35:17.684" v="426" actId="1076"/>
          <ac:graphicFrameMkLst>
            <pc:docMk/>
            <pc:sldMk cId="3617897307" sldId="419"/>
            <ac:graphicFrameMk id="9" creationId="{46981F08-BDE1-4C5E-8825-51FC007080B4}"/>
          </ac:graphicFrameMkLst>
        </pc:graphicFrameChg>
      </pc:sldChg>
      <pc:sldChg chg="delSp modSp mod">
        <pc:chgData name="Carlos Mauricio Garzon Rodriguez" userId="1606f4cd-6891-4780-9487-5bc05d9ec857" providerId="ADAL" clId="{1086D582-6A3A-4A7A-AD5B-A432580DCC60}" dt="2026-06-11T13:13:38.456" v="326" actId="478"/>
        <pc:sldMkLst>
          <pc:docMk/>
          <pc:sldMk cId="1796569659" sldId="422"/>
        </pc:sldMkLst>
      </pc:sldChg>
      <pc:sldChg chg="modSp mod ord">
        <pc:chgData name="Carlos Mauricio Garzon Rodriguez" userId="1606f4cd-6891-4780-9487-5bc05d9ec857" providerId="ADAL" clId="{1086D582-6A3A-4A7A-AD5B-A432580DCC60}" dt="2026-06-11T13:50:48.088" v="540"/>
        <pc:sldMkLst>
          <pc:docMk/>
          <pc:sldMk cId="3052644141" sldId="436"/>
        </pc:sldMkLst>
      </pc:sldChg>
      <pc:sldChg chg="ord">
        <pc:chgData name="Carlos Mauricio Garzon Rodriguez" userId="1606f4cd-6891-4780-9487-5bc05d9ec857" providerId="ADAL" clId="{1086D582-6A3A-4A7A-AD5B-A432580DCC60}" dt="2026-06-11T13:09:03.502" v="309"/>
        <pc:sldMkLst>
          <pc:docMk/>
          <pc:sldMk cId="1850093295" sldId="437"/>
        </pc:sldMkLst>
      </pc:sldChg>
      <pc:sldChg chg="delSp modSp mod">
        <pc:chgData name="Carlos Mauricio Garzon Rodriguez" userId="1606f4cd-6891-4780-9487-5bc05d9ec857" providerId="ADAL" clId="{1086D582-6A3A-4A7A-AD5B-A432580DCC60}" dt="2026-06-11T12:37:48.724" v="96" actId="14100"/>
        <pc:sldMkLst>
          <pc:docMk/>
          <pc:sldMk cId="2834917245" sldId="438"/>
        </pc:sldMkLst>
      </pc:sldChg>
      <pc:sldChg chg="modSp mod">
        <pc:chgData name="Carlos Mauricio Garzon Rodriguez" userId="1606f4cd-6891-4780-9487-5bc05d9ec857" providerId="ADAL" clId="{1086D582-6A3A-4A7A-AD5B-A432580DCC60}" dt="2026-06-11T13:11:05.712" v="320" actId="20577"/>
        <pc:sldMkLst>
          <pc:docMk/>
          <pc:sldMk cId="2871749552" sldId="439"/>
        </pc:sldMkLst>
      </pc:sldChg>
      <pc:sldChg chg="delSp modSp mod ord">
        <pc:chgData name="Carlos Mauricio Garzon Rodriguez" userId="1606f4cd-6891-4780-9487-5bc05d9ec857" providerId="ADAL" clId="{1086D582-6A3A-4A7A-AD5B-A432580DCC60}" dt="2026-06-11T13:51:29.188" v="541" actId="1076"/>
        <pc:sldMkLst>
          <pc:docMk/>
          <pc:sldMk cId="3470212689" sldId="440"/>
        </pc:sldMkLst>
      </pc:sldChg>
      <pc:sldChg chg="modSp mod">
        <pc:chgData name="Carlos Mauricio Garzon Rodriguez" userId="1606f4cd-6891-4780-9487-5bc05d9ec857" providerId="ADAL" clId="{1086D582-6A3A-4A7A-AD5B-A432580DCC60}" dt="2026-06-10T16:48:23.022" v="45" actId="20577"/>
        <pc:sldMkLst>
          <pc:docMk/>
          <pc:sldMk cId="404560869" sldId="445"/>
        </pc:sldMkLst>
        <pc:spChg chg="mod">
          <ac:chgData name="Carlos Mauricio Garzon Rodriguez" userId="1606f4cd-6891-4780-9487-5bc05d9ec857" providerId="ADAL" clId="{1086D582-6A3A-4A7A-AD5B-A432580DCC60}" dt="2026-06-10T16:48:23.022" v="45" actId="20577"/>
          <ac:spMkLst>
            <pc:docMk/>
            <pc:sldMk cId="404560869" sldId="445"/>
            <ac:spMk id="9" creationId="{0FA306E5-2FD8-875B-A555-7AFD85F7DD1C}"/>
          </ac:spMkLst>
        </pc:spChg>
      </pc:sldChg>
      <pc:sldChg chg="delSp mod">
        <pc:chgData name="Carlos Mauricio Garzon Rodriguez" userId="1606f4cd-6891-4780-9487-5bc05d9ec857" providerId="ADAL" clId="{1086D582-6A3A-4A7A-AD5B-A432580DCC60}" dt="2026-06-11T13:47:29.025" v="520" actId="478"/>
        <pc:sldMkLst>
          <pc:docMk/>
          <pc:sldMk cId="3156996122" sldId="460"/>
        </pc:sldMkLst>
      </pc:sldChg>
      <pc:sldChg chg="addSp delSp modSp mod">
        <pc:chgData name="Carlos Mauricio Garzon Rodriguez" userId="1606f4cd-6891-4780-9487-5bc05d9ec857" providerId="ADAL" clId="{1086D582-6A3A-4A7A-AD5B-A432580DCC60}" dt="2026-06-11T15:53:43.911" v="1002" actId="1076"/>
        <pc:sldMkLst>
          <pc:docMk/>
          <pc:sldMk cId="1171765947" sldId="461"/>
        </pc:sldMkLst>
        <pc:spChg chg="mod">
          <ac:chgData name="Carlos Mauricio Garzon Rodriguez" userId="1606f4cd-6891-4780-9487-5bc05d9ec857" providerId="ADAL" clId="{1086D582-6A3A-4A7A-AD5B-A432580DCC60}" dt="2026-06-11T15:43:14.769" v="903" actId="1076"/>
          <ac:spMkLst>
            <pc:docMk/>
            <pc:sldMk cId="1171765947" sldId="461"/>
            <ac:spMk id="2" creationId="{8152BC3D-0BA5-37BC-5C18-9E8AC049FDC4}"/>
          </ac:spMkLst>
        </pc:spChg>
        <pc:spChg chg="mod">
          <ac:chgData name="Carlos Mauricio Garzon Rodriguez" userId="1606f4cd-6891-4780-9487-5bc05d9ec857" providerId="ADAL" clId="{1086D582-6A3A-4A7A-AD5B-A432580DCC60}" dt="2026-06-11T15:44:45.946" v="923" actId="1076"/>
          <ac:spMkLst>
            <pc:docMk/>
            <pc:sldMk cId="1171765947" sldId="461"/>
            <ac:spMk id="3" creationId="{80B0137A-9E8A-9383-E02B-DEBB2EEBC966}"/>
          </ac:spMkLst>
        </pc:spChg>
        <pc:spChg chg="mod">
          <ac:chgData name="Carlos Mauricio Garzon Rodriguez" userId="1606f4cd-6891-4780-9487-5bc05d9ec857" providerId="ADAL" clId="{1086D582-6A3A-4A7A-AD5B-A432580DCC60}" dt="2026-06-11T15:43:18.137" v="904" actId="1076"/>
          <ac:spMkLst>
            <pc:docMk/>
            <pc:sldMk cId="1171765947" sldId="461"/>
            <ac:spMk id="5" creationId="{76043A9C-FFFF-16BF-5A1F-733DCDDCF674}"/>
          </ac:spMkLst>
        </pc:spChg>
        <pc:spChg chg="mod">
          <ac:chgData name="Carlos Mauricio Garzon Rodriguez" userId="1606f4cd-6891-4780-9487-5bc05d9ec857" providerId="ADAL" clId="{1086D582-6A3A-4A7A-AD5B-A432580DCC60}" dt="2026-06-11T15:44:37.010" v="921" actId="1076"/>
          <ac:spMkLst>
            <pc:docMk/>
            <pc:sldMk cId="1171765947" sldId="461"/>
            <ac:spMk id="10" creationId="{FB18BA57-58B8-7F34-2503-3ECD6F86F56C}"/>
          </ac:spMkLst>
        </pc:spChg>
        <pc:spChg chg="mod">
          <ac:chgData name="Carlos Mauricio Garzon Rodriguez" userId="1606f4cd-6891-4780-9487-5bc05d9ec857" providerId="ADAL" clId="{1086D582-6A3A-4A7A-AD5B-A432580DCC60}" dt="2026-06-11T15:43:29.482" v="905" actId="1076"/>
          <ac:spMkLst>
            <pc:docMk/>
            <pc:sldMk cId="1171765947" sldId="461"/>
            <ac:spMk id="11" creationId="{A8D9088C-D8E5-A82E-1BA1-75476903C356}"/>
          </ac:spMkLst>
        </pc:spChg>
        <pc:spChg chg="mod">
          <ac:chgData name="Carlos Mauricio Garzon Rodriguez" userId="1606f4cd-6891-4780-9487-5bc05d9ec857" providerId="ADAL" clId="{1086D582-6A3A-4A7A-AD5B-A432580DCC60}" dt="2026-06-11T15:44:25.403" v="919" actId="1076"/>
          <ac:spMkLst>
            <pc:docMk/>
            <pc:sldMk cId="1171765947" sldId="461"/>
            <ac:spMk id="12" creationId="{1BB87036-3106-ACFE-C9DE-BD1185BDD84C}"/>
          </ac:spMkLst>
        </pc:spChg>
        <pc:spChg chg="mod">
          <ac:chgData name="Carlos Mauricio Garzon Rodriguez" userId="1606f4cd-6891-4780-9487-5bc05d9ec857" providerId="ADAL" clId="{1086D582-6A3A-4A7A-AD5B-A432580DCC60}" dt="2026-06-11T15:43:33.410" v="906" actId="1076"/>
          <ac:spMkLst>
            <pc:docMk/>
            <pc:sldMk cId="1171765947" sldId="461"/>
            <ac:spMk id="13" creationId="{9132FCD9-1A3B-B4E8-3DC5-22ECE02E5188}"/>
          </ac:spMkLst>
        </pc:spChg>
        <pc:spChg chg="mod">
          <ac:chgData name="Carlos Mauricio Garzon Rodriguez" userId="1606f4cd-6891-4780-9487-5bc05d9ec857" providerId="ADAL" clId="{1086D582-6A3A-4A7A-AD5B-A432580DCC60}" dt="2026-06-11T15:44:14.370" v="917" actId="1076"/>
          <ac:spMkLst>
            <pc:docMk/>
            <pc:sldMk cId="1171765947" sldId="461"/>
            <ac:spMk id="15" creationId="{3209B5BC-A495-8073-5FB4-44A7CF6A6D23}"/>
          </ac:spMkLst>
        </pc:spChg>
        <pc:spChg chg="mod">
          <ac:chgData name="Carlos Mauricio Garzon Rodriguez" userId="1606f4cd-6891-4780-9487-5bc05d9ec857" providerId="ADAL" clId="{1086D582-6A3A-4A7A-AD5B-A432580DCC60}" dt="2026-06-11T15:53:43.911" v="1002" actId="1076"/>
          <ac:spMkLst>
            <pc:docMk/>
            <pc:sldMk cId="1171765947" sldId="461"/>
            <ac:spMk id="18" creationId="{50200771-7E8A-8746-B849-F8C66F72FFE6}"/>
          </ac:spMkLst>
        </pc:spChg>
        <pc:spChg chg="mod">
          <ac:chgData name="Carlos Mauricio Garzon Rodriguez" userId="1606f4cd-6891-4780-9487-5bc05d9ec857" providerId="ADAL" clId="{1086D582-6A3A-4A7A-AD5B-A432580DCC60}" dt="2026-06-11T15:53:34.409" v="1000" actId="1076"/>
          <ac:spMkLst>
            <pc:docMk/>
            <pc:sldMk cId="1171765947" sldId="461"/>
            <ac:spMk id="20" creationId="{CCD64A0E-59F2-1892-EA8D-75E4A271BA10}"/>
          </ac:spMkLst>
        </pc:spChg>
        <pc:spChg chg="mod">
          <ac:chgData name="Carlos Mauricio Garzon Rodriguez" userId="1606f4cd-6891-4780-9487-5bc05d9ec857" providerId="ADAL" clId="{1086D582-6A3A-4A7A-AD5B-A432580DCC60}" dt="2026-06-11T15:53:37.999" v="1001" actId="1076"/>
          <ac:spMkLst>
            <pc:docMk/>
            <pc:sldMk cId="1171765947" sldId="461"/>
            <ac:spMk id="28" creationId="{468E4459-420C-B28C-1BE9-89C4D617A3BE}"/>
          </ac:spMkLst>
        </pc:spChg>
        <pc:spChg chg="mod">
          <ac:chgData name="Carlos Mauricio Garzon Rodriguez" userId="1606f4cd-6891-4780-9487-5bc05d9ec857" providerId="ADAL" clId="{1086D582-6A3A-4A7A-AD5B-A432580DCC60}" dt="2026-06-11T15:43:39.025" v="907" actId="1076"/>
          <ac:spMkLst>
            <pc:docMk/>
            <pc:sldMk cId="1171765947" sldId="461"/>
            <ac:spMk id="32" creationId="{9FA00C38-AADE-0E6A-28FB-814F5FBD9C5B}"/>
          </ac:spMkLst>
        </pc:spChg>
        <pc:spChg chg="mod">
          <ac:chgData name="Carlos Mauricio Garzon Rodriguez" userId="1606f4cd-6891-4780-9487-5bc05d9ec857" providerId="ADAL" clId="{1086D582-6A3A-4A7A-AD5B-A432580DCC60}" dt="2026-06-11T15:43:48.556" v="909" actId="1076"/>
          <ac:spMkLst>
            <pc:docMk/>
            <pc:sldMk cId="1171765947" sldId="461"/>
            <ac:spMk id="34" creationId="{B9502950-FBCB-28E3-FEC9-A590C1F8E5B3}"/>
          </ac:spMkLst>
        </pc:spChg>
        <pc:spChg chg="mod">
          <ac:chgData name="Carlos Mauricio Garzon Rodriguez" userId="1606f4cd-6891-4780-9487-5bc05d9ec857" providerId="ADAL" clId="{1086D582-6A3A-4A7A-AD5B-A432580DCC60}" dt="2026-06-11T15:43:42.778" v="908" actId="1076"/>
          <ac:spMkLst>
            <pc:docMk/>
            <pc:sldMk cId="1171765947" sldId="461"/>
            <ac:spMk id="35" creationId="{FCF8BD52-865F-DDA7-1E4B-F61B5A0E8F7D}"/>
          </ac:spMkLst>
        </pc:spChg>
        <pc:picChg chg="mod">
          <ac:chgData name="Carlos Mauricio Garzon Rodriguez" userId="1606f4cd-6891-4780-9487-5bc05d9ec857" providerId="ADAL" clId="{1086D582-6A3A-4A7A-AD5B-A432580DCC60}" dt="2026-06-11T15:53:29.647" v="999" actId="1076"/>
          <ac:picMkLst>
            <pc:docMk/>
            <pc:sldMk cId="1171765947" sldId="461"/>
            <ac:picMk id="23" creationId="{F2140EBF-D8EF-53AF-6D4B-B0F05BE227F3}"/>
          </ac:picMkLst>
        </pc:picChg>
        <pc:picChg chg="mod">
          <ac:chgData name="Carlos Mauricio Garzon Rodriguez" userId="1606f4cd-6891-4780-9487-5bc05d9ec857" providerId="ADAL" clId="{1086D582-6A3A-4A7A-AD5B-A432580DCC60}" dt="2026-06-11T15:44:11.066" v="916" actId="1076"/>
          <ac:picMkLst>
            <pc:docMk/>
            <pc:sldMk cId="1171765947" sldId="461"/>
            <ac:picMk id="31" creationId="{38FD39A1-B08E-214B-355B-AC54F20F28C1}"/>
          </ac:picMkLst>
        </pc:picChg>
        <pc:picChg chg="mod">
          <ac:chgData name="Carlos Mauricio Garzon Rodriguez" userId="1606f4cd-6891-4780-9487-5bc05d9ec857" providerId="ADAL" clId="{1086D582-6A3A-4A7A-AD5B-A432580DCC60}" dt="2026-06-11T15:44:03.625" v="915" actId="1076"/>
          <ac:picMkLst>
            <pc:docMk/>
            <pc:sldMk cId="1171765947" sldId="461"/>
            <ac:picMk id="33" creationId="{E3DB5F41-69D4-C7F1-1C8A-3A5249E6E762}"/>
          </ac:picMkLst>
        </pc:picChg>
        <pc:picChg chg="mod">
          <ac:chgData name="Carlos Mauricio Garzon Rodriguez" userId="1606f4cd-6891-4780-9487-5bc05d9ec857" providerId="ADAL" clId="{1086D582-6A3A-4A7A-AD5B-A432580DCC60}" dt="2026-06-11T15:43:56.921" v="913" actId="1076"/>
          <ac:picMkLst>
            <pc:docMk/>
            <pc:sldMk cId="1171765947" sldId="461"/>
            <ac:picMk id="5123" creationId="{25E9FC91-7421-BFC4-FF27-A3EFD6FF7C0E}"/>
          </ac:picMkLst>
        </pc:picChg>
        <pc:picChg chg="mod">
          <ac:chgData name="Carlos Mauricio Garzon Rodriguez" userId="1606f4cd-6891-4780-9487-5bc05d9ec857" providerId="ADAL" clId="{1086D582-6A3A-4A7A-AD5B-A432580DCC60}" dt="2026-06-11T15:43:53.530" v="911" actId="1076"/>
          <ac:picMkLst>
            <pc:docMk/>
            <pc:sldMk cId="1171765947" sldId="461"/>
            <ac:picMk id="5125" creationId="{FCBC8C25-DE00-F670-AA31-7D375874A658}"/>
          </ac:picMkLst>
        </pc:picChg>
        <pc:picChg chg="mod">
          <ac:chgData name="Carlos Mauricio Garzon Rodriguez" userId="1606f4cd-6891-4780-9487-5bc05d9ec857" providerId="ADAL" clId="{1086D582-6A3A-4A7A-AD5B-A432580DCC60}" dt="2026-06-11T15:43:55.514" v="912" actId="1076"/>
          <ac:picMkLst>
            <pc:docMk/>
            <pc:sldMk cId="1171765947" sldId="461"/>
            <ac:picMk id="5127" creationId="{08E5B2B3-E6D1-5FFC-806B-C91380D415BC}"/>
          </ac:picMkLst>
        </pc:picChg>
        <pc:picChg chg="mod">
          <ac:chgData name="Carlos Mauricio Garzon Rodriguez" userId="1606f4cd-6891-4780-9487-5bc05d9ec857" providerId="ADAL" clId="{1086D582-6A3A-4A7A-AD5B-A432580DCC60}" dt="2026-06-11T15:43:59.778" v="914" actId="1076"/>
          <ac:picMkLst>
            <pc:docMk/>
            <pc:sldMk cId="1171765947" sldId="461"/>
            <ac:picMk id="5129" creationId="{064E0148-5164-E4B8-5CA3-3FF55B22649F}"/>
          </ac:picMkLst>
        </pc:picChg>
        <pc:picChg chg="mod">
          <ac:chgData name="Carlos Mauricio Garzon Rodriguez" userId="1606f4cd-6891-4780-9487-5bc05d9ec857" providerId="ADAL" clId="{1086D582-6A3A-4A7A-AD5B-A432580DCC60}" dt="2026-06-11T15:44:42.210" v="922" actId="1076"/>
          <ac:picMkLst>
            <pc:docMk/>
            <pc:sldMk cId="1171765947" sldId="461"/>
            <ac:picMk id="5133" creationId="{1AA8865B-0143-E3BC-E5BB-36C3A74B8DB2}"/>
          </ac:picMkLst>
        </pc:picChg>
        <pc:picChg chg="mod">
          <ac:chgData name="Carlos Mauricio Garzon Rodriguez" userId="1606f4cd-6891-4780-9487-5bc05d9ec857" providerId="ADAL" clId="{1086D582-6A3A-4A7A-AD5B-A432580DCC60}" dt="2026-06-11T15:44:30.315" v="920" actId="1076"/>
          <ac:picMkLst>
            <pc:docMk/>
            <pc:sldMk cId="1171765947" sldId="461"/>
            <ac:picMk id="5135" creationId="{24712E1E-FBF5-B508-91DD-428B0CD48BD2}"/>
          </ac:picMkLst>
        </pc:picChg>
        <pc:picChg chg="mod">
          <ac:chgData name="Carlos Mauricio Garzon Rodriguez" userId="1606f4cd-6891-4780-9487-5bc05d9ec857" providerId="ADAL" clId="{1086D582-6A3A-4A7A-AD5B-A432580DCC60}" dt="2026-06-11T15:44:20.690" v="918" actId="1076"/>
          <ac:picMkLst>
            <pc:docMk/>
            <pc:sldMk cId="1171765947" sldId="461"/>
            <ac:picMk id="5137" creationId="{F404857C-A122-E0C3-F413-C72CB2C31149}"/>
          </ac:picMkLst>
        </pc:picChg>
      </pc:sldChg>
      <pc:sldChg chg="delSp modSp mod">
        <pc:chgData name="Carlos Mauricio Garzon Rodriguez" userId="1606f4cd-6891-4780-9487-5bc05d9ec857" providerId="ADAL" clId="{1086D582-6A3A-4A7A-AD5B-A432580DCC60}" dt="2026-06-11T15:50:12.643" v="979" actId="1076"/>
        <pc:sldMkLst>
          <pc:docMk/>
          <pc:sldMk cId="2409812732" sldId="462"/>
        </pc:sldMkLst>
        <pc:spChg chg="mod">
          <ac:chgData name="Carlos Mauricio Garzon Rodriguez" userId="1606f4cd-6891-4780-9487-5bc05d9ec857" providerId="ADAL" clId="{1086D582-6A3A-4A7A-AD5B-A432580DCC60}" dt="2026-06-11T15:49:51.033" v="976" actId="1076"/>
          <ac:spMkLst>
            <pc:docMk/>
            <pc:sldMk cId="2409812732" sldId="462"/>
            <ac:spMk id="2" creationId="{C477319C-0E41-5970-0DFC-A4C164128C7B}"/>
          </ac:spMkLst>
        </pc:spChg>
        <pc:spChg chg="mod">
          <ac:chgData name="Carlos Mauricio Garzon Rodriguez" userId="1606f4cd-6891-4780-9487-5bc05d9ec857" providerId="ADAL" clId="{1086D582-6A3A-4A7A-AD5B-A432580DCC60}" dt="2026-06-11T15:49:51.033" v="976" actId="1076"/>
          <ac:spMkLst>
            <pc:docMk/>
            <pc:sldMk cId="2409812732" sldId="462"/>
            <ac:spMk id="3" creationId="{4564EE84-BD94-F0F3-BD78-C37BABE29F57}"/>
          </ac:spMkLst>
        </pc:spChg>
        <pc:spChg chg="mod">
          <ac:chgData name="Carlos Mauricio Garzon Rodriguez" userId="1606f4cd-6891-4780-9487-5bc05d9ec857" providerId="ADAL" clId="{1086D582-6A3A-4A7A-AD5B-A432580DCC60}" dt="2026-06-11T15:49:51.033" v="976" actId="1076"/>
          <ac:spMkLst>
            <pc:docMk/>
            <pc:sldMk cId="2409812732" sldId="462"/>
            <ac:spMk id="5" creationId="{B4057989-93F4-4E4D-8DA8-0D5083F25222}"/>
          </ac:spMkLst>
        </pc:spChg>
        <pc:spChg chg="mod">
          <ac:chgData name="Carlos Mauricio Garzon Rodriguez" userId="1606f4cd-6891-4780-9487-5bc05d9ec857" providerId="ADAL" clId="{1086D582-6A3A-4A7A-AD5B-A432580DCC60}" dt="2026-06-11T15:49:51.033" v="976" actId="1076"/>
          <ac:spMkLst>
            <pc:docMk/>
            <pc:sldMk cId="2409812732" sldId="462"/>
            <ac:spMk id="10" creationId="{FEADA8CE-A145-EB3D-A458-EFCD5552ECBA}"/>
          </ac:spMkLst>
        </pc:spChg>
        <pc:spChg chg="mod">
          <ac:chgData name="Carlos Mauricio Garzon Rodriguez" userId="1606f4cd-6891-4780-9487-5bc05d9ec857" providerId="ADAL" clId="{1086D582-6A3A-4A7A-AD5B-A432580DCC60}" dt="2026-06-11T15:49:51.033" v="976" actId="1076"/>
          <ac:spMkLst>
            <pc:docMk/>
            <pc:sldMk cId="2409812732" sldId="462"/>
            <ac:spMk id="11" creationId="{F309E03E-2E66-8598-4B70-C2E47899FFB3}"/>
          </ac:spMkLst>
        </pc:spChg>
        <pc:spChg chg="mod">
          <ac:chgData name="Carlos Mauricio Garzon Rodriguez" userId="1606f4cd-6891-4780-9487-5bc05d9ec857" providerId="ADAL" clId="{1086D582-6A3A-4A7A-AD5B-A432580DCC60}" dt="2026-06-11T15:50:05.337" v="977" actId="1076"/>
          <ac:spMkLst>
            <pc:docMk/>
            <pc:sldMk cId="2409812732" sldId="462"/>
            <ac:spMk id="14" creationId="{70D0C07F-2B42-3546-0C1E-F57D3294DE08}"/>
          </ac:spMkLst>
        </pc:spChg>
        <pc:spChg chg="mod">
          <ac:chgData name="Carlos Mauricio Garzon Rodriguez" userId="1606f4cd-6891-4780-9487-5bc05d9ec857" providerId="ADAL" clId="{1086D582-6A3A-4A7A-AD5B-A432580DCC60}" dt="2026-06-11T15:50:05.337" v="977" actId="1076"/>
          <ac:spMkLst>
            <pc:docMk/>
            <pc:sldMk cId="2409812732" sldId="462"/>
            <ac:spMk id="16" creationId="{5FE77F90-C4CE-C351-14BB-77C9F8A5D3BF}"/>
          </ac:spMkLst>
        </pc:spChg>
        <pc:spChg chg="mod">
          <ac:chgData name="Carlos Mauricio Garzon Rodriguez" userId="1606f4cd-6891-4780-9487-5bc05d9ec857" providerId="ADAL" clId="{1086D582-6A3A-4A7A-AD5B-A432580DCC60}" dt="2026-06-11T15:50:05.337" v="977" actId="1076"/>
          <ac:spMkLst>
            <pc:docMk/>
            <pc:sldMk cId="2409812732" sldId="462"/>
            <ac:spMk id="17" creationId="{966B9556-FD72-6F30-466D-17A4127ECF57}"/>
          </ac:spMkLst>
        </pc:spChg>
        <pc:spChg chg="mod">
          <ac:chgData name="Carlos Mauricio Garzon Rodriguez" userId="1606f4cd-6891-4780-9487-5bc05d9ec857" providerId="ADAL" clId="{1086D582-6A3A-4A7A-AD5B-A432580DCC60}" dt="2026-06-11T15:50:12.643" v="979" actId="1076"/>
          <ac:spMkLst>
            <pc:docMk/>
            <pc:sldMk cId="2409812732" sldId="462"/>
            <ac:spMk id="18" creationId="{B9DFCA2C-604A-5CC5-125A-81032D3165FF}"/>
          </ac:spMkLst>
        </pc:spChg>
        <pc:spChg chg="mod">
          <ac:chgData name="Carlos Mauricio Garzon Rodriguez" userId="1606f4cd-6891-4780-9487-5bc05d9ec857" providerId="ADAL" clId="{1086D582-6A3A-4A7A-AD5B-A432580DCC60}" dt="2026-06-11T15:50:05.337" v="977" actId="1076"/>
          <ac:spMkLst>
            <pc:docMk/>
            <pc:sldMk cId="2409812732" sldId="462"/>
            <ac:spMk id="19" creationId="{E59593A3-520E-E42E-1298-D48D0E62D7B2}"/>
          </ac:spMkLst>
        </pc:spChg>
        <pc:spChg chg="mod">
          <ac:chgData name="Carlos Mauricio Garzon Rodriguez" userId="1606f4cd-6891-4780-9487-5bc05d9ec857" providerId="ADAL" clId="{1086D582-6A3A-4A7A-AD5B-A432580DCC60}" dt="2026-06-11T15:50:05.337" v="977" actId="1076"/>
          <ac:spMkLst>
            <pc:docMk/>
            <pc:sldMk cId="2409812732" sldId="462"/>
            <ac:spMk id="21" creationId="{B0B39A47-2833-0CEF-0778-F0B4CEA941D7}"/>
          </ac:spMkLst>
        </pc:spChg>
        <pc:spChg chg="mod">
          <ac:chgData name="Carlos Mauricio Garzon Rodriguez" userId="1606f4cd-6891-4780-9487-5bc05d9ec857" providerId="ADAL" clId="{1086D582-6A3A-4A7A-AD5B-A432580DCC60}" dt="2026-06-11T15:50:09.329" v="978" actId="1076"/>
          <ac:spMkLst>
            <pc:docMk/>
            <pc:sldMk cId="2409812732" sldId="462"/>
            <ac:spMk id="28" creationId="{4635A0D7-D94A-C370-9F0A-D3E94D1B37DE}"/>
          </ac:spMkLst>
        </pc:spChg>
        <pc:picChg chg="mod">
          <ac:chgData name="Carlos Mauricio Garzon Rodriguez" userId="1606f4cd-6891-4780-9487-5bc05d9ec857" providerId="ADAL" clId="{1086D582-6A3A-4A7A-AD5B-A432580DCC60}" dt="2026-06-11T15:48:58.192" v="967" actId="1076"/>
          <ac:picMkLst>
            <pc:docMk/>
            <pc:sldMk cId="2409812732" sldId="462"/>
            <ac:picMk id="5123" creationId="{DF047DE9-723A-F437-01B0-611DB57804E8}"/>
          </ac:picMkLst>
        </pc:picChg>
        <pc:picChg chg="mod">
          <ac:chgData name="Carlos Mauricio Garzon Rodriguez" userId="1606f4cd-6891-4780-9487-5bc05d9ec857" providerId="ADAL" clId="{1086D582-6A3A-4A7A-AD5B-A432580DCC60}" dt="2026-06-11T15:49:04.144" v="968" actId="1076"/>
          <ac:picMkLst>
            <pc:docMk/>
            <pc:sldMk cId="2409812732" sldId="462"/>
            <ac:picMk id="5125" creationId="{89E8B489-C0A0-324E-6CEC-EBC56048D046}"/>
          </ac:picMkLst>
        </pc:picChg>
        <pc:picChg chg="mod">
          <ac:chgData name="Carlos Mauricio Garzon Rodriguez" userId="1606f4cd-6891-4780-9487-5bc05d9ec857" providerId="ADAL" clId="{1086D582-6A3A-4A7A-AD5B-A432580DCC60}" dt="2026-06-11T15:49:09.912" v="969" actId="1076"/>
          <ac:picMkLst>
            <pc:docMk/>
            <pc:sldMk cId="2409812732" sldId="462"/>
            <ac:picMk id="5127" creationId="{F1759738-35E4-0561-2D60-6EA0A61D294F}"/>
          </ac:picMkLst>
        </pc:picChg>
        <pc:picChg chg="mod">
          <ac:chgData name="Carlos Mauricio Garzon Rodriguez" userId="1606f4cd-6891-4780-9487-5bc05d9ec857" providerId="ADAL" clId="{1086D582-6A3A-4A7A-AD5B-A432580DCC60}" dt="2026-06-11T15:49:12.129" v="970" actId="1076"/>
          <ac:picMkLst>
            <pc:docMk/>
            <pc:sldMk cId="2409812732" sldId="462"/>
            <ac:picMk id="5133" creationId="{58A28553-4134-F9F5-6DAF-6218C07983AF}"/>
          </ac:picMkLst>
        </pc:picChg>
        <pc:picChg chg="mod">
          <ac:chgData name="Carlos Mauricio Garzon Rodriguez" userId="1606f4cd-6891-4780-9487-5bc05d9ec857" providerId="ADAL" clId="{1086D582-6A3A-4A7A-AD5B-A432580DCC60}" dt="2026-06-11T15:49:25.345" v="973" actId="1076"/>
          <ac:picMkLst>
            <pc:docMk/>
            <pc:sldMk cId="2409812732" sldId="462"/>
            <ac:picMk id="5135" creationId="{D8A2429A-814B-E3E6-4699-7B7AEA18F311}"/>
          </ac:picMkLst>
        </pc:picChg>
      </pc:sldChg>
      <pc:sldChg chg="delSp modSp mod">
        <pc:chgData name="Carlos Mauricio Garzon Rodriguez" userId="1606f4cd-6891-4780-9487-5bc05d9ec857" providerId="ADAL" clId="{1086D582-6A3A-4A7A-AD5B-A432580DCC60}" dt="2026-06-11T13:43:54.401" v="504" actId="14100"/>
        <pc:sldMkLst>
          <pc:docMk/>
          <pc:sldMk cId="263832802" sldId="463"/>
        </pc:sldMkLst>
        <pc:picChg chg="mod">
          <ac:chgData name="Carlos Mauricio Garzon Rodriguez" userId="1606f4cd-6891-4780-9487-5bc05d9ec857" providerId="ADAL" clId="{1086D582-6A3A-4A7A-AD5B-A432580DCC60}" dt="2026-06-11T13:43:54.401" v="504" actId="14100"/>
          <ac:picMkLst>
            <pc:docMk/>
            <pc:sldMk cId="263832802" sldId="463"/>
            <ac:picMk id="29" creationId="{D20C62B0-4D11-EB75-A922-72CAF9E09209}"/>
          </ac:picMkLst>
        </pc:picChg>
      </pc:sldChg>
      <pc:sldChg chg="delSp modSp mod">
        <pc:chgData name="Carlos Mauricio Garzon Rodriguez" userId="1606f4cd-6891-4780-9487-5bc05d9ec857" providerId="ADAL" clId="{1086D582-6A3A-4A7A-AD5B-A432580DCC60}" dt="2026-06-11T15:52:55.238" v="998" actId="1076"/>
        <pc:sldMkLst>
          <pc:docMk/>
          <pc:sldMk cId="3556377510" sldId="464"/>
        </pc:sldMkLst>
        <pc:spChg chg="mod">
          <ac:chgData name="Carlos Mauricio Garzon Rodriguez" userId="1606f4cd-6891-4780-9487-5bc05d9ec857" providerId="ADAL" clId="{1086D582-6A3A-4A7A-AD5B-A432580DCC60}" dt="2026-06-11T15:52:20.895" v="995" actId="14100"/>
          <ac:spMkLst>
            <pc:docMk/>
            <pc:sldMk cId="3556377510" sldId="464"/>
            <ac:spMk id="2" creationId="{02432A26-3761-5481-61BB-4568798D854F}"/>
          </ac:spMkLst>
        </pc:spChg>
        <pc:spChg chg="mod">
          <ac:chgData name="Carlos Mauricio Garzon Rodriguez" userId="1606f4cd-6891-4780-9487-5bc05d9ec857" providerId="ADAL" clId="{1086D582-6A3A-4A7A-AD5B-A432580DCC60}" dt="2026-06-11T15:52:03.501" v="991" actId="14100"/>
          <ac:spMkLst>
            <pc:docMk/>
            <pc:sldMk cId="3556377510" sldId="464"/>
            <ac:spMk id="5" creationId="{D0CF74E6-2E6F-C5E7-7B7B-7F33F0142B23}"/>
          </ac:spMkLst>
        </pc:spChg>
        <pc:spChg chg="mod">
          <ac:chgData name="Carlos Mauricio Garzon Rodriguez" userId="1606f4cd-6891-4780-9487-5bc05d9ec857" providerId="ADAL" clId="{1086D582-6A3A-4A7A-AD5B-A432580DCC60}" dt="2026-06-11T15:52:13.036" v="993" actId="1076"/>
          <ac:spMkLst>
            <pc:docMk/>
            <pc:sldMk cId="3556377510" sldId="464"/>
            <ac:spMk id="11" creationId="{B05CF164-6613-E640-451E-DF0ACD389F26}"/>
          </ac:spMkLst>
        </pc:spChg>
        <pc:spChg chg="mod">
          <ac:chgData name="Carlos Mauricio Garzon Rodriguez" userId="1606f4cd-6891-4780-9487-5bc05d9ec857" providerId="ADAL" clId="{1086D582-6A3A-4A7A-AD5B-A432580DCC60}" dt="2026-06-11T15:51:57.343" v="990" actId="14100"/>
          <ac:spMkLst>
            <pc:docMk/>
            <pc:sldMk cId="3556377510" sldId="464"/>
            <ac:spMk id="25" creationId="{D38BFE8B-11CE-A05C-CB8C-D6317C8ABCE0}"/>
          </ac:spMkLst>
        </pc:spChg>
        <pc:spChg chg="mod">
          <ac:chgData name="Carlos Mauricio Garzon Rodriguez" userId="1606f4cd-6891-4780-9487-5bc05d9ec857" providerId="ADAL" clId="{1086D582-6A3A-4A7A-AD5B-A432580DCC60}" dt="2026-06-11T15:52:52.085" v="997" actId="14100"/>
          <ac:spMkLst>
            <pc:docMk/>
            <pc:sldMk cId="3556377510" sldId="464"/>
            <ac:spMk id="28" creationId="{72C0124E-837B-3C3F-9C68-38586B5FD578}"/>
          </ac:spMkLst>
        </pc:spChg>
        <pc:picChg chg="mod">
          <ac:chgData name="Carlos Mauricio Garzon Rodriguez" userId="1606f4cd-6891-4780-9487-5bc05d9ec857" providerId="ADAL" clId="{1086D582-6A3A-4A7A-AD5B-A432580DCC60}" dt="2026-06-11T15:51:52.332" v="989" actId="1076"/>
          <ac:picMkLst>
            <pc:docMk/>
            <pc:sldMk cId="3556377510" sldId="464"/>
            <ac:picMk id="13" creationId="{A1ACD4D4-1508-04E2-0D9A-D3A057B15155}"/>
          </ac:picMkLst>
        </pc:picChg>
        <pc:picChg chg="mod">
          <ac:chgData name="Carlos Mauricio Garzon Rodriguez" userId="1606f4cd-6891-4780-9487-5bc05d9ec857" providerId="ADAL" clId="{1086D582-6A3A-4A7A-AD5B-A432580DCC60}" dt="2026-06-11T15:52:55.238" v="998" actId="1076"/>
          <ac:picMkLst>
            <pc:docMk/>
            <pc:sldMk cId="3556377510" sldId="464"/>
            <ac:picMk id="19" creationId="{88332E91-E29A-B0AA-6A27-03F7EEBCC450}"/>
          </ac:picMkLst>
        </pc:picChg>
        <pc:picChg chg="mod">
          <ac:chgData name="Carlos Mauricio Garzon Rodriguez" userId="1606f4cd-6891-4780-9487-5bc05d9ec857" providerId="ADAL" clId="{1086D582-6A3A-4A7A-AD5B-A432580DCC60}" dt="2026-06-11T15:52:07.757" v="992" actId="1076"/>
          <ac:picMkLst>
            <pc:docMk/>
            <pc:sldMk cId="3556377510" sldId="464"/>
            <ac:picMk id="27" creationId="{DDB627A8-E00F-50D6-117F-3808D2C4D4BC}"/>
          </ac:picMkLst>
        </pc:picChg>
      </pc:sldChg>
      <pc:sldChg chg="addSp modSp">
        <pc:chgData name="Carlos Mauricio Garzon Rodriguez" userId="1606f4cd-6891-4780-9487-5bc05d9ec857" providerId="ADAL" clId="{1086D582-6A3A-4A7A-AD5B-A432580DCC60}" dt="2026-06-12T22:27:10.109" v="1030"/>
        <pc:sldMkLst>
          <pc:docMk/>
          <pc:sldMk cId="3061739549" sldId="465"/>
        </pc:sldMkLst>
      </pc:sldChg>
      <pc:sldChg chg="addSp delSp modSp mod">
        <pc:chgData name="Carlos Mauricio Garzon Rodriguez" userId="1606f4cd-6891-4780-9487-5bc05d9ec857" providerId="ADAL" clId="{1086D582-6A3A-4A7A-AD5B-A432580DCC60}" dt="2026-06-11T13:53:46.041" v="551" actId="20577"/>
        <pc:sldMkLst>
          <pc:docMk/>
          <pc:sldMk cId="13540384" sldId="466"/>
        </pc:sldMkLst>
      </pc:sldChg>
      <pc:sldChg chg="delSp modSp mod">
        <pc:chgData name="Carlos Mauricio Garzon Rodriguez" userId="1606f4cd-6891-4780-9487-5bc05d9ec857" providerId="ADAL" clId="{1086D582-6A3A-4A7A-AD5B-A432580DCC60}" dt="2026-06-11T13:27:25.689" v="397" actId="1076"/>
        <pc:sldMkLst>
          <pc:docMk/>
          <pc:sldMk cId="3954099546" sldId="467"/>
        </pc:sldMkLst>
      </pc:sldChg>
    </pc:docChg>
  </pc:docChgLst>
  <pc:docChgLst>
    <pc:chgData name="Silvia María Camargo Vega" userId="c77800c9-8e13-4c45-8bd3-178681cc5e0d" providerId="ADAL" clId="{2DC56F8A-6DC2-4DBA-A939-AD4CBD403515}"/>
    <pc:docChg chg="modSld">
      <pc:chgData name="Silvia María Camargo Vega" userId="c77800c9-8e13-4c45-8bd3-178681cc5e0d" providerId="ADAL" clId="{2DC56F8A-6DC2-4DBA-A939-AD4CBD403515}" dt="2026-06-12T20:16:41.898" v="1" actId="20577"/>
      <pc:docMkLst>
        <pc:docMk/>
      </pc:docMkLst>
      <pc:sldChg chg="modSp mod">
        <pc:chgData name="Silvia María Camargo Vega" userId="c77800c9-8e13-4c45-8bd3-178681cc5e0d" providerId="ADAL" clId="{2DC56F8A-6DC2-4DBA-A939-AD4CBD403515}" dt="2026-06-12T20:16:41.898" v="1" actId="20577"/>
        <pc:sldMkLst>
          <pc:docMk/>
          <pc:sldMk cId="13540384" sldId="466"/>
        </pc:sldMkLst>
      </pc:sldChg>
    </pc:docChg>
  </pc:docChgLst>
  <pc:docChgLst>
    <pc:chgData name="Jose De Jesus Fonseca Lindao" userId="S::jfonsecal@dian.gov.co::9d08878c-9ccf-40fc-886d-f0e6220128da" providerId="AD" clId="Web-{98D65AA5-3CC3-B05E-2894-9E7735C8710E}"/>
    <pc:docChg chg="modSld">
      <pc:chgData name="Jose De Jesus Fonseca Lindao" userId="S::jfonsecal@dian.gov.co::9d08878c-9ccf-40fc-886d-f0e6220128da" providerId="AD" clId="Web-{98D65AA5-3CC3-B05E-2894-9E7735C8710E}" dt="2026-06-16T12:37:56.519" v="4"/>
      <pc:docMkLst>
        <pc:docMk/>
      </pc:docMkLst>
      <pc:sldChg chg="modSp">
        <pc:chgData name="Jose De Jesus Fonseca Lindao" userId="S::jfonsecal@dian.gov.co::9d08878c-9ccf-40fc-886d-f0e6220128da" providerId="AD" clId="Web-{98D65AA5-3CC3-B05E-2894-9E7735C8710E}" dt="2026-06-16T12:37:56.519" v="4"/>
        <pc:sldMkLst>
          <pc:docMk/>
          <pc:sldMk cId="934642585" sldId="403"/>
        </pc:sldMkLst>
        <pc:graphicFrameChg chg="mod modGraphic">
          <ac:chgData name="Jose De Jesus Fonseca Lindao" userId="S::jfonsecal@dian.gov.co::9d08878c-9ccf-40fc-886d-f0e6220128da" providerId="AD" clId="Web-{98D65AA5-3CC3-B05E-2894-9E7735C8710E}" dt="2026-06-16T12:37:56.519" v="4"/>
          <ac:graphicFrameMkLst>
            <pc:docMk/>
            <pc:sldMk cId="934642585" sldId="403"/>
            <ac:graphicFrameMk id="4" creationId="{267AC40B-CBEF-3393-EE18-F3350AFDB8D5}"/>
          </ac:graphicFrameMkLst>
        </pc:graphicFrameChg>
      </pc:sldChg>
    </pc:docChg>
  </pc:docChgLst>
  <pc:docChgLst>
    <pc:chgData name="Jose De Jesus Fonseca Lindao" userId="S::jfonsecal@dian.gov.co::9d08878c-9ccf-40fc-886d-f0e6220128da" providerId="AD" clId="Web-{BEF5267D-F347-D033-CB22-688327E17B30}"/>
    <pc:docChg chg="modSld">
      <pc:chgData name="Jose De Jesus Fonseca Lindao" userId="S::jfonsecal@dian.gov.co::9d08878c-9ccf-40fc-886d-f0e6220128da" providerId="AD" clId="Web-{BEF5267D-F347-D033-CB22-688327E17B30}" dt="2026-06-11T20:32:05.982" v="3"/>
      <pc:docMkLst>
        <pc:docMk/>
      </pc:docMkLst>
      <pc:sldChg chg="modSp">
        <pc:chgData name="Jose De Jesus Fonseca Lindao" userId="S::jfonsecal@dian.gov.co::9d08878c-9ccf-40fc-886d-f0e6220128da" providerId="AD" clId="Web-{BEF5267D-F347-D033-CB22-688327E17B30}" dt="2026-06-11T20:32:05.982" v="3"/>
        <pc:sldMkLst>
          <pc:docMk/>
          <pc:sldMk cId="2585358515" sldId="417"/>
        </pc:sldMkLst>
        <pc:graphicFrameChg chg="mod modGraphic">
          <ac:chgData name="Jose De Jesus Fonseca Lindao" userId="S::jfonsecal@dian.gov.co::9d08878c-9ccf-40fc-886d-f0e6220128da" providerId="AD" clId="Web-{BEF5267D-F347-D033-CB22-688327E17B30}" dt="2026-06-11T20:32:05.982" v="3"/>
          <ac:graphicFrameMkLst>
            <pc:docMk/>
            <pc:sldMk cId="2585358515" sldId="417"/>
            <ac:graphicFrameMk id="10" creationId="{D4B5F1F8-B01D-4D25-A1E4-727E714E9739}"/>
          </ac:graphicFrameMkLst>
        </pc:graphicFrameChg>
      </pc:sldChg>
    </pc:docChg>
  </pc:docChgLst>
  <pc:docChgLst>
    <pc:chgData name="Carlos Mauricio Garzon Rodriguez" userId="1606f4cd-6891-4780-9487-5bc05d9ec857" providerId="ADAL" clId="{3799153D-0023-42FE-AE62-5BE588BF71D7}"/>
    <pc:docChg chg="addSld delSld modSld sldOrd">
      <pc:chgData name="Carlos Mauricio Garzon Rodriguez" userId="1606f4cd-6891-4780-9487-5bc05d9ec857" providerId="ADAL" clId="{3799153D-0023-42FE-AE62-5BE588BF71D7}" dt="2026-06-16T13:50:47.359" v="141" actId="20577"/>
      <pc:docMkLst>
        <pc:docMk/>
      </pc:docMkLst>
      <pc:sldChg chg="del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2027487653" sldId="256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3078374695" sldId="256"/>
        </pc:sldMkLst>
      </pc:sldChg>
      <pc:sldChg chg="del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1995547743" sldId="264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2009621951" sldId="264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1381193004" sldId="265"/>
        </pc:sldMkLst>
      </pc:sldChg>
      <pc:sldChg chg="add ord">
        <pc:chgData name="Carlos Mauricio Garzon Rodriguez" userId="1606f4cd-6891-4780-9487-5bc05d9ec857" providerId="ADAL" clId="{3799153D-0023-42FE-AE62-5BE588BF71D7}" dt="2026-06-16T13:25:21.390" v="42"/>
        <pc:sldMkLst>
          <pc:docMk/>
          <pc:sldMk cId="761887986" sldId="266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1893971919" sldId="266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916936445" sldId="267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2657850984" sldId="267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26139074" sldId="268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4085563168" sldId="268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883069005" sldId="269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1883140142" sldId="269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3575399042" sldId="279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3982507625" sldId="279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647362643" sldId="280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3564544079" sldId="280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28791900" sldId="281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2701463223" sldId="281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484119696" sldId="286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2002324652" sldId="287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3939363401" sldId="288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1771583433" sldId="289"/>
        </pc:sldMkLst>
      </pc:sldChg>
      <pc:sldChg chg="del">
        <pc:chgData name="Carlos Mauricio Garzon Rodriguez" userId="1606f4cd-6891-4780-9487-5bc05d9ec857" providerId="ADAL" clId="{3799153D-0023-42FE-AE62-5BE588BF71D7}" dt="2026-06-16T13:04:08.012" v="1" actId="47"/>
        <pc:sldMkLst>
          <pc:docMk/>
          <pc:sldMk cId="472147171" sldId="290"/>
        </pc:sldMkLst>
      </pc:sldChg>
      <pc:sldChg chg="del">
        <pc:chgData name="Carlos Mauricio Garzon Rodriguez" userId="1606f4cd-6891-4780-9487-5bc05d9ec857" providerId="ADAL" clId="{3799153D-0023-42FE-AE62-5BE588BF71D7}" dt="2026-06-16T13:04:10.780" v="2" actId="47"/>
        <pc:sldMkLst>
          <pc:docMk/>
          <pc:sldMk cId="70976006" sldId="291"/>
        </pc:sldMkLst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754530829" sldId="292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4037338298" sldId="292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1700072605" sldId="293"/>
        </pc:sldMkLst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2176919967" sldId="293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2886812810" sldId="294"/>
        </pc:sldMkLst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3392267887" sldId="294"/>
        </pc:sldMkLst>
      </pc:sldChg>
      <pc:sldChg chg="ord">
        <pc:chgData name="Carlos Mauricio Garzon Rodriguez" userId="1606f4cd-6891-4780-9487-5bc05d9ec857" providerId="ADAL" clId="{3799153D-0023-42FE-AE62-5BE588BF71D7}" dt="2026-06-16T13:10:06.043" v="30"/>
        <pc:sldMkLst>
          <pc:docMk/>
          <pc:sldMk cId="1545706102" sldId="295"/>
        </pc:sldMkLst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3997790847" sldId="418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4041543129" sldId="418"/>
        </pc:sldMkLst>
      </pc:sldChg>
      <pc:sldChg chg="modSp mod">
        <pc:chgData name="Carlos Mauricio Garzon Rodriguez" userId="1606f4cd-6891-4780-9487-5bc05d9ec857" providerId="ADAL" clId="{3799153D-0023-42FE-AE62-5BE588BF71D7}" dt="2026-06-16T13:32:28.173" v="45" actId="14100"/>
        <pc:sldMkLst>
          <pc:docMk/>
          <pc:sldMk cId="3617897307" sldId="419"/>
        </pc:sldMkLst>
        <pc:graphicFrameChg chg="mod modGraphic">
          <ac:chgData name="Carlos Mauricio Garzon Rodriguez" userId="1606f4cd-6891-4780-9487-5bc05d9ec857" providerId="ADAL" clId="{3799153D-0023-42FE-AE62-5BE588BF71D7}" dt="2026-06-16T13:32:28.173" v="45" actId="14100"/>
          <ac:graphicFrameMkLst>
            <pc:docMk/>
            <pc:sldMk cId="3617897307" sldId="419"/>
            <ac:graphicFrameMk id="9" creationId="{46981F08-BDE1-4C5E-8825-51FC007080B4}"/>
          </ac:graphicFrameMkLst>
        </pc:graphicFrameChg>
      </pc:sldChg>
      <pc:sldChg chg="add ord">
        <pc:chgData name="Carlos Mauricio Garzon Rodriguez" userId="1606f4cd-6891-4780-9487-5bc05d9ec857" providerId="ADAL" clId="{3799153D-0023-42FE-AE62-5BE588BF71D7}" dt="2026-06-16T13:13:27.309" v="38"/>
        <pc:sldMkLst>
          <pc:docMk/>
          <pc:sldMk cId="3684660984" sldId="421"/>
        </pc:sldMkLst>
      </pc:sldChg>
      <pc:sldChg chg="del">
        <pc:chgData name="Carlos Mauricio Garzon Rodriguez" userId="1606f4cd-6891-4780-9487-5bc05d9ec857" providerId="ADAL" clId="{3799153D-0023-42FE-AE62-5BE588BF71D7}" dt="2026-06-16T13:13:15.628" v="35" actId="2696"/>
        <pc:sldMkLst>
          <pc:docMk/>
          <pc:sldMk cId="3716679260" sldId="421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1796569659" sldId="422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3052644141" sldId="436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1850093295" sldId="437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2834917245" sldId="438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2871749552" sldId="439"/>
        </pc:sldMkLst>
      </pc:sldChg>
      <pc:sldChg chg="del">
        <pc:chgData name="Carlos Mauricio Garzon Rodriguez" userId="1606f4cd-6891-4780-9487-5bc05d9ec857" providerId="ADAL" clId="{3799153D-0023-42FE-AE62-5BE588BF71D7}" dt="2026-06-16T13:04:01.246" v="0" actId="47"/>
        <pc:sldMkLst>
          <pc:docMk/>
          <pc:sldMk cId="3470212689" sldId="440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1451008393" sldId="441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1498307672" sldId="441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582118685" sldId="442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2498350173" sldId="442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1157021772" sldId="443"/>
        </pc:sldMkLst>
      </pc:sldChg>
      <pc:sldChg chg="add">
        <pc:chgData name="Carlos Mauricio Garzon Rodriguez" userId="1606f4cd-6891-4780-9487-5bc05d9ec857" providerId="ADAL" clId="{3799153D-0023-42FE-AE62-5BE588BF71D7}" dt="2026-06-16T13:12:52.806" v="34"/>
        <pc:sldMkLst>
          <pc:docMk/>
          <pc:sldMk cId="1988756332" sldId="443"/>
        </pc:sldMkLst>
      </pc:sldChg>
      <pc:sldChg chg="add del">
        <pc:chgData name="Carlos Mauricio Garzon Rodriguez" userId="1606f4cd-6891-4780-9487-5bc05d9ec857" providerId="ADAL" clId="{3799153D-0023-42FE-AE62-5BE588BF71D7}" dt="2026-06-16T13:30:14.541" v="43" actId="2696"/>
        <pc:sldMkLst>
          <pc:docMk/>
          <pc:sldMk cId="11816126" sldId="444"/>
        </pc:sldMkLst>
      </pc:sldChg>
      <pc:sldChg chg="del">
        <pc:chgData name="Carlos Mauricio Garzon Rodriguez" userId="1606f4cd-6891-4780-9487-5bc05d9ec857" providerId="ADAL" clId="{3799153D-0023-42FE-AE62-5BE588BF71D7}" dt="2026-06-16T13:12:45.350" v="33" actId="2696"/>
        <pc:sldMkLst>
          <pc:docMk/>
          <pc:sldMk cId="971529577" sldId="444"/>
        </pc:sldMkLst>
      </pc:sldChg>
      <pc:sldChg chg="modSp mod">
        <pc:chgData name="Carlos Mauricio Garzon Rodriguez" userId="1606f4cd-6891-4780-9487-5bc05d9ec857" providerId="ADAL" clId="{3799153D-0023-42FE-AE62-5BE588BF71D7}" dt="2026-06-16T13:50:47.359" v="141" actId="20577"/>
        <pc:sldMkLst>
          <pc:docMk/>
          <pc:sldMk cId="404560869" sldId="445"/>
        </pc:sldMkLst>
        <pc:spChg chg="mod">
          <ac:chgData name="Carlos Mauricio Garzon Rodriguez" userId="1606f4cd-6891-4780-9487-5bc05d9ec857" providerId="ADAL" clId="{3799153D-0023-42FE-AE62-5BE588BF71D7}" dt="2026-06-16T13:50:47.359" v="141" actId="20577"/>
          <ac:spMkLst>
            <pc:docMk/>
            <pc:sldMk cId="404560869" sldId="445"/>
            <ac:spMk id="9" creationId="{0FA306E5-2FD8-875B-A555-7AFD85F7DD1C}"/>
          </ac:spMkLst>
        </pc:spChg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3061739549" sldId="465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3756365367" sldId="465"/>
        </pc:sldMkLst>
      </pc:sldChg>
      <pc:sldChg chg="del ord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13540384" sldId="466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2387165502" sldId="466"/>
        </pc:sldMkLst>
      </pc:sldChg>
      <pc:sldChg chg="add">
        <pc:chgData name="Carlos Mauricio Garzon Rodriguez" userId="1606f4cd-6891-4780-9487-5bc05d9ec857" providerId="ADAL" clId="{3799153D-0023-42FE-AE62-5BE588BF71D7}" dt="2026-06-16T13:12:18.945" v="32"/>
        <pc:sldMkLst>
          <pc:docMk/>
          <pc:sldMk cId="2960772816" sldId="467"/>
        </pc:sldMkLst>
      </pc:sldChg>
      <pc:sldChg chg="del">
        <pc:chgData name="Carlos Mauricio Garzon Rodriguez" userId="1606f4cd-6891-4780-9487-5bc05d9ec857" providerId="ADAL" clId="{3799153D-0023-42FE-AE62-5BE588BF71D7}" dt="2026-06-16T13:12:05.404" v="31" actId="2696"/>
        <pc:sldMkLst>
          <pc:docMk/>
          <pc:sldMk cId="3954099546" sldId="467"/>
        </pc:sldMkLst>
      </pc:sldChg>
    </pc:docChg>
  </pc:docChgLst>
  <pc:docChgLst>
    <pc:chgData name="Jose De Jesus Fonseca Lindao" userId="S::jfonsecal@dian.gov.co::9d08878c-9ccf-40fc-886d-f0e6220128da" providerId="AD" clId="Web-{35B46C12-0FDB-8358-C959-389374B827A8}"/>
    <pc:docChg chg="modSld">
      <pc:chgData name="Jose De Jesus Fonseca Lindao" userId="S::jfonsecal@dian.gov.co::9d08878c-9ccf-40fc-886d-f0e6220128da" providerId="AD" clId="Web-{35B46C12-0FDB-8358-C959-389374B827A8}" dt="2026-06-11T18:00:07.323" v="25"/>
      <pc:docMkLst>
        <pc:docMk/>
      </pc:docMkLst>
      <pc:sldChg chg="modSp">
        <pc:chgData name="Jose De Jesus Fonseca Lindao" userId="S::jfonsecal@dian.gov.co::9d08878c-9ccf-40fc-886d-f0e6220128da" providerId="AD" clId="Web-{35B46C12-0FDB-8358-C959-389374B827A8}" dt="2026-06-11T17:58:01.177" v="15"/>
        <pc:sldMkLst>
          <pc:docMk/>
          <pc:sldMk cId="934642585" sldId="403"/>
        </pc:sldMkLst>
        <pc:graphicFrameChg chg="mod modGraphic">
          <ac:chgData name="Jose De Jesus Fonseca Lindao" userId="S::jfonsecal@dian.gov.co::9d08878c-9ccf-40fc-886d-f0e6220128da" providerId="AD" clId="Web-{35B46C12-0FDB-8358-C959-389374B827A8}" dt="2026-06-11T17:58:01.177" v="15"/>
          <ac:graphicFrameMkLst>
            <pc:docMk/>
            <pc:sldMk cId="934642585" sldId="403"/>
            <ac:graphicFrameMk id="4" creationId="{267AC40B-CBEF-3393-EE18-F3350AFDB8D5}"/>
          </ac:graphicFrameMkLst>
        </pc:graphicFrameChg>
      </pc:sldChg>
      <pc:sldChg chg="modSp">
        <pc:chgData name="Jose De Jesus Fonseca Lindao" userId="S::jfonsecal@dian.gov.co::9d08878c-9ccf-40fc-886d-f0e6220128da" providerId="AD" clId="Web-{35B46C12-0FDB-8358-C959-389374B827A8}" dt="2026-06-11T17:54:37.028" v="5"/>
        <pc:sldMkLst>
          <pc:docMk/>
          <pc:sldMk cId="4120980270" sldId="415"/>
        </pc:sldMkLst>
        <pc:graphicFrameChg chg="mod modGraphic">
          <ac:chgData name="Jose De Jesus Fonseca Lindao" userId="S::jfonsecal@dian.gov.co::9d08878c-9ccf-40fc-886d-f0e6220128da" providerId="AD" clId="Web-{35B46C12-0FDB-8358-C959-389374B827A8}" dt="2026-06-11T17:54:37.028" v="5"/>
          <ac:graphicFrameMkLst>
            <pc:docMk/>
            <pc:sldMk cId="4120980270" sldId="415"/>
            <ac:graphicFrameMk id="10" creationId="{D4B5F1F8-B01D-4D25-A1E4-727E714E9739}"/>
          </ac:graphicFrameMkLst>
        </pc:graphicFrameChg>
      </pc:sldChg>
      <pc:sldChg chg="modSp">
        <pc:chgData name="Jose De Jesus Fonseca Lindao" userId="S::jfonsecal@dian.gov.co::9d08878c-9ccf-40fc-886d-f0e6220128da" providerId="AD" clId="Web-{35B46C12-0FDB-8358-C959-389374B827A8}" dt="2026-06-11T18:00:07.323" v="25"/>
        <pc:sldMkLst>
          <pc:docMk/>
          <pc:sldMk cId="2585358515" sldId="417"/>
        </pc:sldMkLst>
        <pc:graphicFrameChg chg="mod modGraphic">
          <ac:chgData name="Jose De Jesus Fonseca Lindao" userId="S::jfonsecal@dian.gov.co::9d08878c-9ccf-40fc-886d-f0e6220128da" providerId="AD" clId="Web-{35B46C12-0FDB-8358-C959-389374B827A8}" dt="2026-06-11T18:00:07.323" v="25"/>
          <ac:graphicFrameMkLst>
            <pc:docMk/>
            <pc:sldMk cId="2585358515" sldId="417"/>
            <ac:graphicFrameMk id="10" creationId="{D4B5F1F8-B01D-4D25-A1E4-727E714E9739}"/>
          </ac:graphicFrameMkLst>
        </pc:graphicFrameChg>
      </pc:sldChg>
    </pc:docChg>
  </pc:docChgLst>
  <pc:docChgLst>
    <pc:chgData name="Carlos Mauricio Garzon Rodriguez" userId="1606f4cd-6891-4780-9487-5bc05d9ec857" providerId="ADAL" clId="{DDF961CF-C56D-4316-98B3-0C354B882328}"/>
    <pc:docChg chg="undo redo custSel addSld delSld modSld sldOrd">
      <pc:chgData name="Carlos Mauricio Garzon Rodriguez" userId="1606f4cd-6891-4780-9487-5bc05d9ec857" providerId="ADAL" clId="{DDF961CF-C56D-4316-98B3-0C354B882328}" dt="2026-06-10T16:42:03.710" v="3144" actId="1076"/>
      <pc:docMkLst>
        <pc:docMk/>
      </pc:docMkLst>
      <pc:sldChg chg="addSp modSp mod">
        <pc:chgData name="Carlos Mauricio Garzon Rodriguez" userId="1606f4cd-6891-4780-9487-5bc05d9ec857" providerId="ADAL" clId="{DDF961CF-C56D-4316-98B3-0C354B882328}" dt="2026-06-10T13:49:11.477" v="2427" actId="1076"/>
        <pc:sldMkLst>
          <pc:docMk/>
          <pc:sldMk cId="2027487653" sldId="256"/>
        </pc:sldMkLst>
      </pc:sldChg>
      <pc:sldChg chg="addSp delSp modSp mod">
        <pc:chgData name="Carlos Mauricio Garzon Rodriguez" userId="1606f4cd-6891-4780-9487-5bc05d9ec857" providerId="ADAL" clId="{DDF961CF-C56D-4316-98B3-0C354B882328}" dt="2026-06-10T16:42:03.710" v="3144" actId="1076"/>
        <pc:sldMkLst>
          <pc:docMk/>
          <pc:sldMk cId="4123881505" sldId="263"/>
        </pc:sldMkLst>
        <pc:spChg chg="add mod">
          <ac:chgData name="Carlos Mauricio Garzon Rodriguez" userId="1606f4cd-6891-4780-9487-5bc05d9ec857" providerId="ADAL" clId="{DDF961CF-C56D-4316-98B3-0C354B882328}" dt="2026-06-10T16:42:03.710" v="3144" actId="1076"/>
          <ac:spMkLst>
            <pc:docMk/>
            <pc:sldMk cId="4123881505" sldId="263"/>
            <ac:spMk id="3" creationId="{044E98B0-B73D-CF0D-4CAC-7366F3A70067}"/>
          </ac:spMkLst>
        </pc:spChg>
        <pc:spChg chg="mod">
          <ac:chgData name="Carlos Mauricio Garzon Rodriguez" userId="1606f4cd-6891-4780-9487-5bc05d9ec857" providerId="ADAL" clId="{DDF961CF-C56D-4316-98B3-0C354B882328}" dt="2026-06-10T16:41:40.807" v="3133" actId="1076"/>
          <ac:spMkLst>
            <pc:docMk/>
            <pc:sldMk cId="4123881505" sldId="263"/>
            <ac:spMk id="4" creationId="{7FCE8173-2899-1424-4037-D962FA515478}"/>
          </ac:spMkLst>
        </pc:spChg>
      </pc:sldChg>
      <pc:sldChg chg="modSp add mod">
        <pc:chgData name="Carlos Mauricio Garzon Rodriguez" userId="1606f4cd-6891-4780-9487-5bc05d9ec857" providerId="ADAL" clId="{DDF961CF-C56D-4316-98B3-0C354B882328}" dt="2026-06-09T21:20:44.009" v="1622" actId="20577"/>
        <pc:sldMkLst>
          <pc:docMk/>
          <pc:sldMk cId="1995547743" sldId="264"/>
        </pc:sldMkLst>
      </pc:sldChg>
      <pc:sldChg chg="addSp delSp modSp add mod ord">
        <pc:chgData name="Carlos Mauricio Garzon Rodriguez" userId="1606f4cd-6891-4780-9487-5bc05d9ec857" providerId="ADAL" clId="{DDF961CF-C56D-4316-98B3-0C354B882328}" dt="2026-06-09T21:45:15.859" v="1920" actId="14100"/>
        <pc:sldMkLst>
          <pc:docMk/>
          <pc:sldMk cId="1381193004" sldId="265"/>
        </pc:sldMkLst>
      </pc:sldChg>
      <pc:sldChg chg="delSp modSp add mod">
        <pc:chgData name="Carlos Mauricio Garzon Rodriguez" userId="1606f4cd-6891-4780-9487-5bc05d9ec857" providerId="ADAL" clId="{DDF961CF-C56D-4316-98B3-0C354B882328}" dt="2026-06-10T12:47:46.192" v="2180" actId="1076"/>
        <pc:sldMkLst>
          <pc:docMk/>
          <pc:sldMk cId="1893971919" sldId="266"/>
        </pc:sldMkLst>
      </pc:sldChg>
      <pc:sldChg chg="delSp modSp add mod">
        <pc:chgData name="Carlos Mauricio Garzon Rodriguez" userId="1606f4cd-6891-4780-9487-5bc05d9ec857" providerId="ADAL" clId="{DDF961CF-C56D-4316-98B3-0C354B882328}" dt="2026-06-09T21:57:36.763" v="1939" actId="14100"/>
        <pc:sldMkLst>
          <pc:docMk/>
          <pc:sldMk cId="916936445" sldId="267"/>
        </pc:sldMkLst>
      </pc:sldChg>
      <pc:sldChg chg="addSp delSp modSp add mod">
        <pc:chgData name="Carlos Mauricio Garzon Rodriguez" userId="1606f4cd-6891-4780-9487-5bc05d9ec857" providerId="ADAL" clId="{DDF961CF-C56D-4316-98B3-0C354B882328}" dt="2026-06-10T12:48:07.564" v="2184" actId="478"/>
        <pc:sldMkLst>
          <pc:docMk/>
          <pc:sldMk cId="26139074" sldId="268"/>
        </pc:sldMkLst>
      </pc:sldChg>
      <pc:sldChg chg="addSp delSp modSp add mod">
        <pc:chgData name="Carlos Mauricio Garzon Rodriguez" userId="1606f4cd-6891-4780-9487-5bc05d9ec857" providerId="ADAL" clId="{DDF961CF-C56D-4316-98B3-0C354B882328}" dt="2026-06-10T12:48:16.928" v="2185" actId="1076"/>
        <pc:sldMkLst>
          <pc:docMk/>
          <pc:sldMk cId="1883140142" sldId="269"/>
        </pc:sldMkLst>
      </pc:sldChg>
      <pc:sldChg chg="addSp modSp add mod">
        <pc:chgData name="Carlos Mauricio Garzon Rodriguez" userId="1606f4cd-6891-4780-9487-5bc05d9ec857" providerId="ADAL" clId="{DDF961CF-C56D-4316-98B3-0C354B882328}" dt="2026-06-10T13:30:46.874" v="2395" actId="20577"/>
        <pc:sldMkLst>
          <pc:docMk/>
          <pc:sldMk cId="2295819657" sldId="271"/>
        </pc:sldMkLst>
        <pc:spChg chg="mod">
          <ac:chgData name="Carlos Mauricio Garzon Rodriguez" userId="1606f4cd-6891-4780-9487-5bc05d9ec857" providerId="ADAL" clId="{DDF961CF-C56D-4316-98B3-0C354B882328}" dt="2026-06-10T13:30:14.010" v="2388" actId="20577"/>
          <ac:spMkLst>
            <pc:docMk/>
            <pc:sldMk cId="2295819657" sldId="271"/>
            <ac:spMk id="2" creationId="{2EE65462-D2B5-AB48-8079-0FE56EC93F28}"/>
          </ac:spMkLst>
        </pc:spChg>
        <pc:spChg chg="add mod">
          <ac:chgData name="Carlos Mauricio Garzon Rodriguez" userId="1606f4cd-6891-4780-9487-5bc05d9ec857" providerId="ADAL" clId="{DDF961CF-C56D-4316-98B3-0C354B882328}" dt="2026-06-10T13:11:56.277" v="2324" actId="1076"/>
          <ac:spMkLst>
            <pc:docMk/>
            <pc:sldMk cId="2295819657" sldId="271"/>
            <ac:spMk id="3" creationId="{18EE7F91-D470-4900-9209-8FC9383E5183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10T13:30:46.874" v="2395" actId="20577"/>
          <ac:graphicFrameMkLst>
            <pc:docMk/>
            <pc:sldMk cId="2295819657" sldId="271"/>
            <ac:graphicFrameMk id="5" creationId="{C6422683-973F-8918-1474-C5086284D1E4}"/>
          </ac:graphicFrameMkLst>
        </pc:graphicFrameChg>
        <pc:cxnChg chg="mod">
          <ac:chgData name="Carlos Mauricio Garzon Rodriguez" userId="1606f4cd-6891-4780-9487-5bc05d9ec857" providerId="ADAL" clId="{DDF961CF-C56D-4316-98B3-0C354B882328}" dt="2026-06-10T13:04:32.992" v="2281" actId="1076"/>
          <ac:cxnSpMkLst>
            <pc:docMk/>
            <pc:sldMk cId="2295819657" sldId="271"/>
            <ac:cxnSpMk id="11" creationId="{22387A11-8597-7CCB-8E97-94F80D82BAAE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08:41.352" v="2311" actId="1076"/>
        <pc:sldMkLst>
          <pc:docMk/>
          <pc:sldMk cId="1672504029" sldId="272"/>
        </pc:sldMkLst>
        <pc:spChg chg="mod">
          <ac:chgData name="Carlos Mauricio Garzon Rodriguez" userId="1606f4cd-6891-4780-9487-5bc05d9ec857" providerId="ADAL" clId="{DDF961CF-C56D-4316-98B3-0C354B882328}" dt="2026-06-10T13:08:41.352" v="2311" actId="1076"/>
          <ac:spMkLst>
            <pc:docMk/>
            <pc:sldMk cId="1672504029" sldId="272"/>
            <ac:spMk id="2" creationId="{C3BE39B5-D80F-ACF2-F1C7-21786E0C4B86}"/>
          </ac:spMkLst>
        </pc:spChg>
        <pc:spChg chg="add mod">
          <ac:chgData name="Carlos Mauricio Garzon Rodriguez" userId="1606f4cd-6891-4780-9487-5bc05d9ec857" providerId="ADAL" clId="{DDF961CF-C56D-4316-98B3-0C354B882328}" dt="2026-06-10T13:08:36.521" v="2310" actId="122"/>
          <ac:spMkLst>
            <pc:docMk/>
            <pc:sldMk cId="1672504029" sldId="272"/>
            <ac:spMk id="3" creationId="{BF8A7712-AA9B-B061-662A-13B740F9C3EA}"/>
          </ac:spMkLst>
        </pc:spChg>
        <pc:spChg chg="mod">
          <ac:chgData name="Carlos Mauricio Garzon Rodriguez" userId="1606f4cd-6891-4780-9487-5bc05d9ec857" providerId="ADAL" clId="{DDF961CF-C56D-4316-98B3-0C354B882328}" dt="2026-06-10T13:05:33.411" v="2292" actId="20577"/>
          <ac:spMkLst>
            <pc:docMk/>
            <pc:sldMk cId="1672504029" sldId="272"/>
            <ac:spMk id="5" creationId="{2D936C3B-B30F-FF73-252B-BBE383B6484D}"/>
          </ac:spMkLst>
        </pc:spChg>
        <pc:spChg chg="mod">
          <ac:chgData name="Carlos Mauricio Garzon Rodriguez" userId="1606f4cd-6891-4780-9487-5bc05d9ec857" providerId="ADAL" clId="{DDF961CF-C56D-4316-98B3-0C354B882328}" dt="2026-06-10T13:05:36.827" v="2294" actId="20577"/>
          <ac:spMkLst>
            <pc:docMk/>
            <pc:sldMk cId="1672504029" sldId="272"/>
            <ac:spMk id="8" creationId="{D81402DC-36EB-C9A6-F82A-90D71ED1162C}"/>
          </ac:spMkLst>
        </pc:spChg>
        <pc:spChg chg="mod">
          <ac:chgData name="Carlos Mauricio Garzon Rodriguez" userId="1606f4cd-6891-4780-9487-5bc05d9ec857" providerId="ADAL" clId="{DDF961CF-C56D-4316-98B3-0C354B882328}" dt="2026-06-10T13:05:44.434" v="2298" actId="20577"/>
          <ac:spMkLst>
            <pc:docMk/>
            <pc:sldMk cId="1672504029" sldId="272"/>
            <ac:spMk id="10" creationId="{4DD70AAC-B0EA-576C-D7FE-6FFF95C99691}"/>
          </ac:spMkLst>
        </pc:spChg>
        <pc:spChg chg="mod">
          <ac:chgData name="Carlos Mauricio Garzon Rodriguez" userId="1606f4cd-6891-4780-9487-5bc05d9ec857" providerId="ADAL" clId="{DDF961CF-C56D-4316-98B3-0C354B882328}" dt="2026-06-10T13:05:48.961" v="2300" actId="20577"/>
          <ac:spMkLst>
            <pc:docMk/>
            <pc:sldMk cId="1672504029" sldId="272"/>
            <ac:spMk id="12" creationId="{CF936E3E-22EB-FDEA-0D66-7C99CDBE7942}"/>
          </ac:spMkLst>
        </pc:spChg>
        <pc:spChg chg="mod">
          <ac:chgData name="Carlos Mauricio Garzon Rodriguez" userId="1606f4cd-6891-4780-9487-5bc05d9ec857" providerId="ADAL" clId="{DDF961CF-C56D-4316-98B3-0C354B882328}" dt="2026-06-10T13:05:53.170" v="2302" actId="20577"/>
          <ac:spMkLst>
            <pc:docMk/>
            <pc:sldMk cId="1672504029" sldId="272"/>
            <ac:spMk id="13" creationId="{E7784BDD-D23A-BB0D-4995-7C86091E21B7}"/>
          </ac:spMkLst>
        </pc:spChg>
        <pc:picChg chg="mod">
          <ac:chgData name="Carlos Mauricio Garzon Rodriguez" userId="1606f4cd-6891-4780-9487-5bc05d9ec857" providerId="ADAL" clId="{DDF961CF-C56D-4316-98B3-0C354B882328}" dt="2026-06-10T13:06:32.551" v="2308" actId="14100"/>
          <ac:picMkLst>
            <pc:docMk/>
            <pc:sldMk cId="1672504029" sldId="272"/>
            <ac:picMk id="44" creationId="{A0872210-004E-A21D-7121-595BD8BDF7C7}"/>
          </ac:picMkLst>
        </pc:picChg>
        <pc:cxnChg chg="mod">
          <ac:chgData name="Carlos Mauricio Garzon Rodriguez" userId="1606f4cd-6891-4780-9487-5bc05d9ec857" providerId="ADAL" clId="{DDF961CF-C56D-4316-98B3-0C354B882328}" dt="2026-06-10T12:58:51.359" v="2239" actId="1076"/>
          <ac:cxnSpMkLst>
            <pc:docMk/>
            <pc:sldMk cId="1672504029" sldId="272"/>
            <ac:cxnSpMk id="11" creationId="{81E8C86F-AD46-544C-F119-7C4878A27793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12:09.006" v="2328" actId="20577"/>
        <pc:sldMkLst>
          <pc:docMk/>
          <pc:sldMk cId="3849185034" sldId="274"/>
        </pc:sldMkLst>
        <pc:spChg chg="add mod">
          <ac:chgData name="Carlos Mauricio Garzon Rodriguez" userId="1606f4cd-6891-4780-9487-5bc05d9ec857" providerId="ADAL" clId="{DDF961CF-C56D-4316-98B3-0C354B882328}" dt="2026-06-10T13:12:09.006" v="2328" actId="20577"/>
          <ac:spMkLst>
            <pc:docMk/>
            <pc:sldMk cId="3849185034" sldId="274"/>
            <ac:spMk id="4" creationId="{F65D6340-4A2C-E1FD-62B1-7F2F5CFB3B3C}"/>
          </ac:spMkLst>
        </pc:spChg>
        <pc:spChg chg="mod">
          <ac:chgData name="Carlos Mauricio Garzon Rodriguez" userId="1606f4cd-6891-4780-9487-5bc05d9ec857" providerId="ADAL" clId="{DDF961CF-C56D-4316-98B3-0C354B882328}" dt="2026-06-10T13:11:16.334" v="2321" actId="1076"/>
          <ac:spMkLst>
            <pc:docMk/>
            <pc:sldMk cId="3849185034" sldId="274"/>
            <ac:spMk id="7" creationId="{A58FF464-7A9D-E683-A3BB-CA3488C8FF8D}"/>
          </ac:spMkLst>
        </pc:spChg>
        <pc:cxnChg chg="add mod">
          <ac:chgData name="Carlos Mauricio Garzon Rodriguez" userId="1606f4cd-6891-4780-9487-5bc05d9ec857" providerId="ADAL" clId="{DDF961CF-C56D-4316-98B3-0C354B882328}" dt="2026-06-10T13:12:04.375" v="2325"/>
          <ac:cxnSpMkLst>
            <pc:docMk/>
            <pc:sldMk cId="3849185034" sldId="274"/>
            <ac:cxnSpMk id="8" creationId="{ED4B7DB7-9A01-EAA3-9A79-8F25CC58CC6C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2:53:20.654" v="2222" actId="14100"/>
        <pc:sldMkLst>
          <pc:docMk/>
          <pc:sldMk cId="2302701560" sldId="276"/>
        </pc:sldMkLst>
        <pc:spChg chg="mod">
          <ac:chgData name="Carlos Mauricio Garzon Rodriguez" userId="1606f4cd-6891-4780-9487-5bc05d9ec857" providerId="ADAL" clId="{DDF961CF-C56D-4316-98B3-0C354B882328}" dt="2026-06-10T12:51:02.859" v="2206" actId="1076"/>
          <ac:spMkLst>
            <pc:docMk/>
            <pc:sldMk cId="2302701560" sldId="276"/>
            <ac:spMk id="2" creationId="{0B990D53-86AD-7C19-A706-987D6D226787}"/>
          </ac:spMkLst>
        </pc:spChg>
        <pc:spChg chg="add mod">
          <ac:chgData name="Carlos Mauricio Garzon Rodriguez" userId="1606f4cd-6891-4780-9487-5bc05d9ec857" providerId="ADAL" clId="{DDF961CF-C56D-4316-98B3-0C354B882328}" dt="2026-06-10T12:53:20.654" v="2222" actId="14100"/>
          <ac:spMkLst>
            <pc:docMk/>
            <pc:sldMk cId="2302701560" sldId="276"/>
            <ac:spMk id="3" creationId="{48361A36-BE42-333D-43C7-58F37814DBB5}"/>
          </ac:spMkLst>
        </pc:spChg>
        <pc:spChg chg="mod">
          <ac:chgData name="Carlos Mauricio Garzon Rodriguez" userId="1606f4cd-6891-4780-9487-5bc05d9ec857" providerId="ADAL" clId="{DDF961CF-C56D-4316-98B3-0C354B882328}" dt="2026-06-10T12:51:57.974" v="2216" actId="14100"/>
          <ac:spMkLst>
            <pc:docMk/>
            <pc:sldMk cId="2302701560" sldId="276"/>
            <ac:spMk id="8" creationId="{AFF97D01-5A74-48EB-DAD9-01D4A3E84B08}"/>
          </ac:spMkLst>
        </pc:spChg>
        <pc:spChg chg="add del">
          <ac:chgData name="Carlos Mauricio Garzon Rodriguez" userId="1606f4cd-6891-4780-9487-5bc05d9ec857" providerId="ADAL" clId="{DDF961CF-C56D-4316-98B3-0C354B882328}" dt="2026-06-10T12:51:59.018" v="2217" actId="478"/>
          <ac:spMkLst>
            <pc:docMk/>
            <pc:sldMk cId="2302701560" sldId="276"/>
            <ac:spMk id="10" creationId="{8BB6207D-FFE9-F88D-B2EF-A478BE8318E4}"/>
          </ac:spMkLst>
        </pc:spChg>
        <pc:cxnChg chg="mod">
          <ac:chgData name="Carlos Mauricio Garzon Rodriguez" userId="1606f4cd-6891-4780-9487-5bc05d9ec857" providerId="ADAL" clId="{DDF961CF-C56D-4316-98B3-0C354B882328}" dt="2026-06-10T12:50:37.642" v="2203" actId="1076"/>
          <ac:cxnSpMkLst>
            <pc:docMk/>
            <pc:sldMk cId="2302701560" sldId="276"/>
            <ac:cxnSpMk id="11" creationId="{39F11BF4-CF99-58C4-7FE7-1DE77FFBE80D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29:00.711" v="2376" actId="1076"/>
        <pc:sldMkLst>
          <pc:docMk/>
          <pc:sldMk cId="757950162" sldId="277"/>
        </pc:sldMkLst>
        <pc:spChg chg="mod">
          <ac:chgData name="Carlos Mauricio Garzon Rodriguez" userId="1606f4cd-6891-4780-9487-5bc05d9ec857" providerId="ADAL" clId="{DDF961CF-C56D-4316-98B3-0C354B882328}" dt="2026-06-10T12:59:05.087" v="2240" actId="122"/>
          <ac:spMkLst>
            <pc:docMk/>
            <pc:sldMk cId="757950162" sldId="277"/>
            <ac:spMk id="2" creationId="{A03EF583-1F9A-D451-01A8-2848AA1C673A}"/>
          </ac:spMkLst>
        </pc:spChg>
        <pc:spChg chg="add mod">
          <ac:chgData name="Carlos Mauricio Garzon Rodriguez" userId="1606f4cd-6891-4780-9487-5bc05d9ec857" providerId="ADAL" clId="{DDF961CF-C56D-4316-98B3-0C354B882328}" dt="2026-06-10T12:55:04.324" v="2228" actId="14100"/>
          <ac:spMkLst>
            <pc:docMk/>
            <pc:sldMk cId="757950162" sldId="277"/>
            <ac:spMk id="3" creationId="{7BB366C2-E851-7F17-A6FE-B5E9C6BDC232}"/>
          </ac:spMkLst>
        </pc:spChg>
        <pc:cxnChg chg="mod">
          <ac:chgData name="Carlos Mauricio Garzon Rodriguez" userId="1606f4cd-6891-4780-9487-5bc05d9ec857" providerId="ADAL" clId="{DDF961CF-C56D-4316-98B3-0C354B882328}" dt="2026-06-10T12:54:24.702" v="2224" actId="1076"/>
          <ac:cxnSpMkLst>
            <pc:docMk/>
            <pc:sldMk cId="757950162" sldId="277"/>
            <ac:cxnSpMk id="11" creationId="{E0F7F8B5-DA02-E62C-2E08-DD5D4FBAFDE2}"/>
          </ac:cxnSpMkLst>
        </pc:cxnChg>
      </pc:sldChg>
      <pc:sldChg chg="modSp add mod">
        <pc:chgData name="Carlos Mauricio Garzon Rodriguez" userId="1606f4cd-6891-4780-9487-5bc05d9ec857" providerId="ADAL" clId="{DDF961CF-C56D-4316-98B3-0C354B882328}" dt="2026-06-10T13:29:33.095" v="2384" actId="313"/>
        <pc:sldMkLst>
          <pc:docMk/>
          <pc:sldMk cId="625718670" sldId="278"/>
        </pc:sldMkLst>
        <pc:spChg chg="mod">
          <ac:chgData name="Carlos Mauricio Garzon Rodriguez" userId="1606f4cd-6891-4780-9487-5bc05d9ec857" providerId="ADAL" clId="{DDF961CF-C56D-4316-98B3-0C354B882328}" dt="2026-06-10T12:59:42.663" v="2243" actId="1036"/>
          <ac:spMkLst>
            <pc:docMk/>
            <pc:sldMk cId="625718670" sldId="278"/>
            <ac:spMk id="2" creationId="{CA698BB7-3627-951F-AFD8-5EA925DFEE13}"/>
          </ac:spMkLst>
        </pc:spChg>
        <pc:spChg chg="mod">
          <ac:chgData name="Carlos Mauricio Garzon Rodriguez" userId="1606f4cd-6891-4780-9487-5bc05d9ec857" providerId="ADAL" clId="{DDF961CF-C56D-4316-98B3-0C354B882328}" dt="2026-06-10T13:29:33.095" v="2384" actId="313"/>
          <ac:spMkLst>
            <pc:docMk/>
            <pc:sldMk cId="625718670" sldId="278"/>
            <ac:spMk id="32" creationId="{D0924464-42AE-71E6-30A9-8D38596056C7}"/>
          </ac:spMkLst>
        </pc:spChg>
        <pc:spChg chg="mod">
          <ac:chgData name="Carlos Mauricio Garzon Rodriguez" userId="1606f4cd-6891-4780-9487-5bc05d9ec857" providerId="ADAL" clId="{DDF961CF-C56D-4316-98B3-0C354B882328}" dt="2026-06-10T13:29:22.651" v="2380" actId="20577"/>
          <ac:spMkLst>
            <pc:docMk/>
            <pc:sldMk cId="625718670" sldId="278"/>
            <ac:spMk id="2049" creationId="{5EE38414-647E-F585-81B7-EECAF257356B}"/>
          </ac:spMkLst>
        </pc:spChg>
        <pc:spChg chg="mod">
          <ac:chgData name="Carlos Mauricio Garzon Rodriguez" userId="1606f4cd-6891-4780-9487-5bc05d9ec857" providerId="ADAL" clId="{DDF961CF-C56D-4316-98B3-0C354B882328}" dt="2026-06-10T13:29:26.224" v="2382" actId="20577"/>
          <ac:spMkLst>
            <pc:docMk/>
            <pc:sldMk cId="625718670" sldId="278"/>
            <ac:spMk id="2050" creationId="{751B68AF-B2A9-BADC-7F0B-EE3E4B5EAE33}"/>
          </ac:spMkLst>
        </pc:spChg>
      </pc:sldChg>
      <pc:sldChg chg="modSp add mod">
        <pc:chgData name="Carlos Mauricio Garzon Rodriguez" userId="1606f4cd-6891-4780-9487-5bc05d9ec857" providerId="ADAL" clId="{DDF961CF-C56D-4316-98B3-0C354B882328}" dt="2026-06-10T12:47:28.240" v="2177" actId="1076"/>
        <pc:sldMkLst>
          <pc:docMk/>
          <pc:sldMk cId="3575399042" sldId="279"/>
        </pc:sldMkLst>
      </pc:sldChg>
      <pc:sldChg chg="delSp modSp add mod">
        <pc:chgData name="Carlos Mauricio Garzon Rodriguez" userId="1606f4cd-6891-4780-9487-5bc05d9ec857" providerId="ADAL" clId="{DDF961CF-C56D-4316-98B3-0C354B882328}" dt="2026-06-10T12:46:57.049" v="2174" actId="1076"/>
        <pc:sldMkLst>
          <pc:docMk/>
          <pc:sldMk cId="647362643" sldId="280"/>
        </pc:sldMkLst>
      </pc:sldChg>
      <pc:sldChg chg="addSp delSp modSp add mod">
        <pc:chgData name="Carlos Mauricio Garzon Rodriguez" userId="1606f4cd-6891-4780-9487-5bc05d9ec857" providerId="ADAL" clId="{DDF961CF-C56D-4316-98B3-0C354B882328}" dt="2026-06-09T21:57:59.619" v="1943" actId="1036"/>
        <pc:sldMkLst>
          <pc:docMk/>
          <pc:sldMk cId="28791900" sldId="281"/>
        </pc:sldMkLst>
      </pc:sldChg>
      <pc:sldChg chg="addSp modSp add mod">
        <pc:chgData name="Carlos Mauricio Garzon Rodriguez" userId="1606f4cd-6891-4780-9487-5bc05d9ec857" providerId="ADAL" clId="{DDF961CF-C56D-4316-98B3-0C354B882328}" dt="2026-06-10T13:32:44.099" v="2402" actId="20577"/>
        <pc:sldMkLst>
          <pc:docMk/>
          <pc:sldMk cId="1295661996" sldId="282"/>
        </pc:sldMkLst>
        <pc:spChg chg="mod">
          <ac:chgData name="Carlos Mauricio Garzon Rodriguez" userId="1606f4cd-6891-4780-9487-5bc05d9ec857" providerId="ADAL" clId="{DDF961CF-C56D-4316-98B3-0C354B882328}" dt="2026-06-10T13:32:44.099" v="2402" actId="20577"/>
          <ac:spMkLst>
            <pc:docMk/>
            <pc:sldMk cId="1295661996" sldId="282"/>
            <ac:spMk id="2" creationId="{47B82BDB-87FF-2C5C-B25B-4237D2E0D6E3}"/>
          </ac:spMkLst>
        </pc:spChg>
        <pc:spChg chg="add mod">
          <ac:chgData name="Carlos Mauricio Garzon Rodriguez" userId="1606f4cd-6891-4780-9487-5bc05d9ec857" providerId="ADAL" clId="{DDF961CF-C56D-4316-98B3-0C354B882328}" dt="2026-06-10T13:16:23.398" v="2360" actId="1076"/>
          <ac:spMkLst>
            <pc:docMk/>
            <pc:sldMk cId="1295661996" sldId="282"/>
            <ac:spMk id="3" creationId="{80914B00-BBF9-7084-04C5-A1FACFD32DF0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10T13:14:27.143" v="2346" actId="14100"/>
          <ac:graphicFrameMkLst>
            <pc:docMk/>
            <pc:sldMk cId="1295661996" sldId="282"/>
            <ac:graphicFrameMk id="5" creationId="{CE54A8F1-DD53-B131-E419-E33461178BBD}"/>
          </ac:graphicFrameMkLst>
        </pc:graphicFrameChg>
        <pc:cxnChg chg="mod">
          <ac:chgData name="Carlos Mauricio Garzon Rodriguez" userId="1606f4cd-6891-4780-9487-5bc05d9ec857" providerId="ADAL" clId="{DDF961CF-C56D-4316-98B3-0C354B882328}" dt="2026-06-10T13:14:15.278" v="2344" actId="1076"/>
          <ac:cxnSpMkLst>
            <pc:docMk/>
            <pc:sldMk cId="1295661996" sldId="282"/>
            <ac:cxnSpMk id="11" creationId="{78328082-80D8-BE1E-2A63-45429D56CB93}"/>
          </ac:cxnSpMkLst>
        </pc:cxnChg>
      </pc:sldChg>
      <pc:sldChg chg="delSp modSp add mod">
        <pc:chgData name="Carlos Mauricio Garzon Rodriguez" userId="1606f4cd-6891-4780-9487-5bc05d9ec857" providerId="ADAL" clId="{DDF961CF-C56D-4316-98B3-0C354B882328}" dt="2026-06-09T21:21:28.684" v="1623" actId="1076"/>
        <pc:sldMkLst>
          <pc:docMk/>
          <pc:sldMk cId="484119696" sldId="286"/>
        </pc:sldMkLst>
      </pc:sldChg>
      <pc:sldChg chg="modSp add mod">
        <pc:chgData name="Carlos Mauricio Garzon Rodriguez" userId="1606f4cd-6891-4780-9487-5bc05d9ec857" providerId="ADAL" clId="{DDF961CF-C56D-4316-98B3-0C354B882328}" dt="2026-06-09T20:28:58.445" v="1231" actId="14100"/>
        <pc:sldMkLst>
          <pc:docMk/>
          <pc:sldMk cId="2002324652" sldId="287"/>
        </pc:sldMkLst>
      </pc:sldChg>
      <pc:sldChg chg="addSp delSp modSp add mod">
        <pc:chgData name="Carlos Mauricio Garzon Rodriguez" userId="1606f4cd-6891-4780-9487-5bc05d9ec857" providerId="ADAL" clId="{DDF961CF-C56D-4316-98B3-0C354B882328}" dt="2026-06-09T19:49:48.489" v="975" actId="1076"/>
        <pc:sldMkLst>
          <pc:docMk/>
          <pc:sldMk cId="3939363401" sldId="288"/>
        </pc:sldMkLst>
      </pc:sldChg>
      <pc:sldChg chg="addSp modSp add mod">
        <pc:chgData name="Carlos Mauricio Garzon Rodriguez" userId="1606f4cd-6891-4780-9487-5bc05d9ec857" providerId="ADAL" clId="{DDF961CF-C56D-4316-98B3-0C354B882328}" dt="2026-06-09T20:29:49.662" v="1238" actId="14100"/>
        <pc:sldMkLst>
          <pc:docMk/>
          <pc:sldMk cId="1771583433" sldId="289"/>
        </pc:sldMkLst>
      </pc:sldChg>
      <pc:sldChg chg="modSp add mod">
        <pc:chgData name="Carlos Mauricio Garzon Rodriguez" userId="1606f4cd-6891-4780-9487-5bc05d9ec857" providerId="ADAL" clId="{DDF961CF-C56D-4316-98B3-0C354B882328}" dt="2026-06-10T14:11:53.611" v="2462" actId="1076"/>
        <pc:sldMkLst>
          <pc:docMk/>
          <pc:sldMk cId="472147171" sldId="290"/>
        </pc:sldMkLst>
      </pc:sldChg>
      <pc:sldChg chg="modSp add mod">
        <pc:chgData name="Carlos Mauricio Garzon Rodriguez" userId="1606f4cd-6891-4780-9487-5bc05d9ec857" providerId="ADAL" clId="{DDF961CF-C56D-4316-98B3-0C354B882328}" dt="2026-06-10T14:11:24.098" v="2443" actId="1076"/>
        <pc:sldMkLst>
          <pc:docMk/>
          <pc:sldMk cId="70976006" sldId="291"/>
        </pc:sldMkLst>
      </pc:sldChg>
      <pc:sldChg chg="addSp delSp modSp add mod">
        <pc:chgData name="Carlos Mauricio Garzon Rodriguez" userId="1606f4cd-6891-4780-9487-5bc05d9ec857" providerId="ADAL" clId="{DDF961CF-C56D-4316-98B3-0C354B882328}" dt="2026-06-10T14:17:12.889" v="2638" actId="1076"/>
        <pc:sldMkLst>
          <pc:docMk/>
          <pc:sldMk cId="754530829" sldId="292"/>
        </pc:sldMkLst>
      </pc:sldChg>
      <pc:sldChg chg="addSp delSp modSp add mod ord">
        <pc:chgData name="Carlos Mauricio Garzon Rodriguez" userId="1606f4cd-6891-4780-9487-5bc05d9ec857" providerId="ADAL" clId="{DDF961CF-C56D-4316-98B3-0C354B882328}" dt="2026-06-10T14:15:41.346" v="2576" actId="20577"/>
        <pc:sldMkLst>
          <pc:docMk/>
          <pc:sldMk cId="2176919967" sldId="293"/>
        </pc:sldMkLst>
      </pc:sldChg>
      <pc:sldChg chg="addSp delSp modSp add mod ord">
        <pc:chgData name="Carlos Mauricio Garzon Rodriguez" userId="1606f4cd-6891-4780-9487-5bc05d9ec857" providerId="ADAL" clId="{DDF961CF-C56D-4316-98B3-0C354B882328}" dt="2026-06-10T14:16:11.329" v="2581" actId="1076"/>
        <pc:sldMkLst>
          <pc:docMk/>
          <pc:sldMk cId="3392267887" sldId="294"/>
        </pc:sldMkLst>
      </pc:sldChg>
      <pc:sldChg chg="modSp add mod">
        <pc:chgData name="Carlos Mauricio Garzon Rodriguez" userId="1606f4cd-6891-4780-9487-5bc05d9ec857" providerId="ADAL" clId="{DDF961CF-C56D-4316-98B3-0C354B882328}" dt="2026-06-09T20:05:36.455" v="1146" actId="20577"/>
        <pc:sldMkLst>
          <pc:docMk/>
          <pc:sldMk cId="1545706102" sldId="295"/>
        </pc:sldMkLst>
        <pc:spChg chg="mod">
          <ac:chgData name="Carlos Mauricio Garzon Rodriguez" userId="1606f4cd-6891-4780-9487-5bc05d9ec857" providerId="ADAL" clId="{DDF961CF-C56D-4316-98B3-0C354B882328}" dt="2026-06-09T20:05:11.893" v="1138" actId="1076"/>
          <ac:spMkLst>
            <pc:docMk/>
            <pc:sldMk cId="1545706102" sldId="295"/>
            <ac:spMk id="2" creationId="{E1372F29-2745-757E-2A6F-0EED1AF0C956}"/>
          </ac:spMkLst>
        </pc:spChg>
        <pc:spChg chg="mod">
          <ac:chgData name="Carlos Mauricio Garzon Rodriguez" userId="1606f4cd-6891-4780-9487-5bc05d9ec857" providerId="ADAL" clId="{DDF961CF-C56D-4316-98B3-0C354B882328}" dt="2026-06-09T20:05:36.455" v="1146" actId="20577"/>
          <ac:spMkLst>
            <pc:docMk/>
            <pc:sldMk cId="1545706102" sldId="295"/>
            <ac:spMk id="3" creationId="{AD1E72E4-1832-5B87-EF61-7B6AD9E3DFFB}"/>
          </ac:spMkLst>
        </pc:spChg>
        <pc:spChg chg="mod">
          <ac:chgData name="Carlos Mauricio Garzon Rodriguez" userId="1606f4cd-6891-4780-9487-5bc05d9ec857" providerId="ADAL" clId="{DDF961CF-C56D-4316-98B3-0C354B882328}" dt="2026-06-09T20:05:18.972" v="1139" actId="1076"/>
          <ac:spMkLst>
            <pc:docMk/>
            <pc:sldMk cId="1545706102" sldId="295"/>
            <ac:spMk id="5" creationId="{4BA71DB1-09D3-C439-1A08-2723F1C8B37B}"/>
          </ac:spMkLst>
        </pc:spChg>
        <pc:picChg chg="mod">
          <ac:chgData name="Carlos Mauricio Garzon Rodriguez" userId="1606f4cd-6891-4780-9487-5bc05d9ec857" providerId="ADAL" clId="{DDF961CF-C56D-4316-98B3-0C354B882328}" dt="2026-06-09T20:02:50.264" v="1133" actId="1076"/>
          <ac:picMkLst>
            <pc:docMk/>
            <pc:sldMk cId="1545706102" sldId="295"/>
            <ac:picMk id="12" creationId="{26614F82-9EA1-3226-2C4C-CD9AFE687184}"/>
          </ac:picMkLst>
        </pc:picChg>
      </pc:sldChg>
      <pc:sldChg chg="addSp modSp add mod">
        <pc:chgData name="Carlos Mauricio Garzon Rodriguez" userId="1606f4cd-6891-4780-9487-5bc05d9ec857" providerId="ADAL" clId="{DDF961CF-C56D-4316-98B3-0C354B882328}" dt="2026-06-09T19:18:01.896" v="721"/>
        <pc:sldMkLst>
          <pc:docMk/>
          <pc:sldMk cId="3343837415" sldId="399"/>
        </pc:sldMkLst>
        <pc:spChg chg="add mod">
          <ac:chgData name="Carlos Mauricio Garzon Rodriguez" userId="1606f4cd-6891-4780-9487-5bc05d9ec857" providerId="ADAL" clId="{DDF961CF-C56D-4316-98B3-0C354B882328}" dt="2026-06-09T18:51:08.797" v="469" actId="14100"/>
          <ac:spMkLst>
            <pc:docMk/>
            <pc:sldMk cId="3343837415" sldId="399"/>
            <ac:spMk id="5" creationId="{0E9FDD2D-512B-1781-83D8-A9B9BD41C032}"/>
          </ac:spMkLst>
        </pc:spChg>
        <pc:spChg chg="mod">
          <ac:chgData name="Carlos Mauricio Garzon Rodriguez" userId="1606f4cd-6891-4780-9487-5bc05d9ec857" providerId="ADAL" clId="{DDF961CF-C56D-4316-98B3-0C354B882328}" dt="2026-06-09T18:45:54.756" v="442" actId="20577"/>
          <ac:spMkLst>
            <pc:docMk/>
            <pc:sldMk cId="3343837415" sldId="399"/>
            <ac:spMk id="11" creationId="{4A3A9432-B40B-2BC6-D67A-C04BF2FF4120}"/>
          </ac:spMkLst>
        </pc:spChg>
        <pc:spChg chg="mod">
          <ac:chgData name="Carlos Mauricio Garzon Rodriguez" userId="1606f4cd-6891-4780-9487-5bc05d9ec857" providerId="ADAL" clId="{DDF961CF-C56D-4316-98B3-0C354B882328}" dt="2026-06-09T18:45:47.540" v="436" actId="20577"/>
          <ac:spMkLst>
            <pc:docMk/>
            <pc:sldMk cId="3343837415" sldId="399"/>
            <ac:spMk id="12" creationId="{B5A19D80-1EA4-663D-BDF2-B65CA461E583}"/>
          </ac:spMkLst>
        </pc:spChg>
        <pc:picChg chg="mod">
          <ac:chgData name="Carlos Mauricio Garzon Rodriguez" userId="1606f4cd-6891-4780-9487-5bc05d9ec857" providerId="ADAL" clId="{DDF961CF-C56D-4316-98B3-0C354B882328}" dt="2026-06-09T18:45:34.218" v="428" actId="1076"/>
          <ac:picMkLst>
            <pc:docMk/>
            <pc:sldMk cId="3343837415" sldId="399"/>
            <ac:picMk id="4" creationId="{1C6E3EB3-B2CD-DF0B-B108-D886C556CE0A}"/>
          </ac:picMkLst>
        </pc:picChg>
        <pc:picChg chg="mod">
          <ac:chgData name="Carlos Mauricio Garzon Rodriguez" userId="1606f4cd-6891-4780-9487-5bc05d9ec857" providerId="ADAL" clId="{DDF961CF-C56D-4316-98B3-0C354B882328}" dt="2026-06-09T19:16:12.479" v="720" actId="14100"/>
          <ac:picMkLst>
            <pc:docMk/>
            <pc:sldMk cId="3343837415" sldId="399"/>
            <ac:picMk id="10" creationId="{39DF7C42-56A9-0238-32AF-3C79CB983ECA}"/>
          </ac:picMkLst>
        </pc:picChg>
        <pc:cxnChg chg="add mod">
          <ac:chgData name="Carlos Mauricio Garzon Rodriguez" userId="1606f4cd-6891-4780-9487-5bc05d9ec857" providerId="ADAL" clId="{DDF961CF-C56D-4316-98B3-0C354B882328}" dt="2026-06-09T19:18:01.896" v="721"/>
          <ac:cxnSpMkLst>
            <pc:docMk/>
            <pc:sldMk cId="3343837415" sldId="399"/>
            <ac:cxnSpMk id="8" creationId="{5B230CA1-81A1-CA27-819D-AECBA7ADDAF1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09T19:19:40.846" v="736" actId="1076"/>
        <pc:sldMkLst>
          <pc:docMk/>
          <pc:sldMk cId="993687397" sldId="400"/>
        </pc:sldMkLst>
        <pc:spChg chg="add mod">
          <ac:chgData name="Carlos Mauricio Garzon Rodriguez" userId="1606f4cd-6891-4780-9487-5bc05d9ec857" providerId="ADAL" clId="{DDF961CF-C56D-4316-98B3-0C354B882328}" dt="2026-06-09T19:19:32.212" v="735" actId="1076"/>
          <ac:spMkLst>
            <pc:docMk/>
            <pc:sldMk cId="993687397" sldId="400"/>
            <ac:spMk id="3" creationId="{9A586865-20F2-8D91-5039-F0F37655E5A6}"/>
          </ac:spMkLst>
        </pc:spChg>
        <pc:spChg chg="mod">
          <ac:chgData name="Carlos Mauricio Garzon Rodriguez" userId="1606f4cd-6891-4780-9487-5bc05d9ec857" providerId="ADAL" clId="{DDF961CF-C56D-4316-98B3-0C354B882328}" dt="2026-06-09T19:19:40.846" v="736" actId="1076"/>
          <ac:spMkLst>
            <pc:docMk/>
            <pc:sldMk cId="993687397" sldId="400"/>
            <ac:spMk id="4" creationId="{89370098-0DA3-4AA1-A8B7-68796DF5329F}"/>
          </ac:spMkLst>
        </pc:spChg>
        <pc:cxnChg chg="add mod">
          <ac:chgData name="Carlos Mauricio Garzon Rodriguez" userId="1606f4cd-6891-4780-9487-5bc05d9ec857" providerId="ADAL" clId="{DDF961CF-C56D-4316-98B3-0C354B882328}" dt="2026-06-09T19:19:02.628" v="729" actId="1076"/>
          <ac:cxnSpMkLst>
            <pc:docMk/>
            <pc:sldMk cId="993687397" sldId="400"/>
            <ac:cxnSpMk id="5" creationId="{5510F538-0EA7-A935-DC96-BDF3FE506007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09T21:34:20.247" v="1893" actId="20577"/>
        <pc:sldMkLst>
          <pc:docMk/>
          <pc:sldMk cId="1449865576" sldId="401"/>
        </pc:sldMkLst>
        <pc:spChg chg="mod">
          <ac:chgData name="Carlos Mauricio Garzon Rodriguez" userId="1606f4cd-6891-4780-9487-5bc05d9ec857" providerId="ADAL" clId="{DDF961CF-C56D-4316-98B3-0C354B882328}" dt="2026-06-09T21:34:20.247" v="1893" actId="20577"/>
          <ac:spMkLst>
            <pc:docMk/>
            <pc:sldMk cId="1449865576" sldId="401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20:10.867" v="739" actId="122"/>
          <ac:spMkLst>
            <pc:docMk/>
            <pc:sldMk cId="1449865576" sldId="401"/>
            <ac:spMk id="5" creationId="{213A6C33-866D-88B9-D7E9-B76487B48F0D}"/>
          </ac:spMkLst>
        </pc:spChg>
        <pc:spChg chg="mod">
          <ac:chgData name="Carlos Mauricio Garzon Rodriguez" userId="1606f4cd-6891-4780-9487-5bc05d9ec857" providerId="ADAL" clId="{DDF961CF-C56D-4316-98B3-0C354B882328}" dt="2026-06-09T21:33:48.854" v="1889" actId="1076"/>
          <ac:spMkLst>
            <pc:docMk/>
            <pc:sldMk cId="1449865576" sldId="401"/>
            <ac:spMk id="8" creationId="{B8484955-E599-2C09-0C17-9A132AD46FF8}"/>
          </ac:spMkLst>
        </pc:spChg>
        <pc:picChg chg="mod">
          <ac:chgData name="Carlos Mauricio Garzon Rodriguez" userId="1606f4cd-6891-4780-9487-5bc05d9ec857" providerId="ADAL" clId="{DDF961CF-C56D-4316-98B3-0C354B882328}" dt="2026-06-09T18:58:17.105" v="547" actId="1076"/>
          <ac:picMkLst>
            <pc:docMk/>
            <pc:sldMk cId="1449865576" sldId="401"/>
            <ac:picMk id="12" creationId="{210FD53F-3C7E-2AA7-35E0-C87CB84910F4}"/>
          </ac:picMkLst>
        </pc:picChg>
        <pc:picChg chg="mod">
          <ac:chgData name="Carlos Mauricio Garzon Rodriguez" userId="1606f4cd-6891-4780-9487-5bc05d9ec857" providerId="ADAL" clId="{DDF961CF-C56D-4316-98B3-0C354B882328}" dt="2026-06-09T21:33:37.725" v="1887" actId="1076"/>
          <ac:picMkLst>
            <pc:docMk/>
            <pc:sldMk cId="1449865576" sldId="401"/>
            <ac:picMk id="13" creationId="{EEB774B6-4F10-CF83-2609-495115F2DB37}"/>
          </ac:picMkLst>
        </pc:picChg>
        <pc:cxnChg chg="add mod">
          <ac:chgData name="Carlos Mauricio Garzon Rodriguez" userId="1606f4cd-6891-4780-9487-5bc05d9ec857" providerId="ADAL" clId="{DDF961CF-C56D-4316-98B3-0C354B882328}" dt="2026-06-09T19:20:18.431" v="740" actId="1076"/>
          <ac:cxnSpMkLst>
            <pc:docMk/>
            <pc:sldMk cId="1449865576" sldId="401"/>
            <ac:cxnSpMk id="9" creationId="{795CC29C-84F2-542D-AFBC-2328B58ED860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09T21:48:28.934" v="1934" actId="20577"/>
        <pc:sldMkLst>
          <pc:docMk/>
          <pc:sldMk cId="3976273539" sldId="402"/>
        </pc:sldMkLst>
        <pc:spChg chg="mod">
          <ac:chgData name="Carlos Mauricio Garzon Rodriguez" userId="1606f4cd-6891-4780-9487-5bc05d9ec857" providerId="ADAL" clId="{DDF961CF-C56D-4316-98B3-0C354B882328}" dt="2026-06-09T21:48:28.934" v="1934" actId="20577"/>
          <ac:spMkLst>
            <pc:docMk/>
            <pc:sldMk cId="3976273539" sldId="402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21:47.906" v="756" actId="1076"/>
          <ac:spMkLst>
            <pc:docMk/>
            <pc:sldMk cId="3976273539" sldId="402"/>
            <ac:spMk id="5" creationId="{2FCC19D8-56E3-0177-9820-A23FBCA029F8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09T21:23:35.160" v="1667" actId="14100"/>
          <ac:graphicFrameMkLst>
            <pc:docMk/>
            <pc:sldMk cId="3976273539" sldId="402"/>
            <ac:graphicFrameMk id="8" creationId="{916E3C4C-307C-AECC-AB7A-28CD580265E9}"/>
          </ac:graphicFrameMkLst>
        </pc:graphicFrameChg>
        <pc:cxnChg chg="add mod">
          <ac:chgData name="Carlos Mauricio Garzon Rodriguez" userId="1606f4cd-6891-4780-9487-5bc05d9ec857" providerId="ADAL" clId="{DDF961CF-C56D-4316-98B3-0C354B882328}" dt="2026-06-09T19:22:08.210" v="757" actId="1076"/>
          <ac:cxnSpMkLst>
            <pc:docMk/>
            <pc:sldMk cId="3976273539" sldId="402"/>
            <ac:cxnSpMk id="7" creationId="{0D25DA81-BE74-4464-4555-BC89651202D2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6:35:02.546" v="3106" actId="20577"/>
        <pc:sldMkLst>
          <pc:docMk/>
          <pc:sldMk cId="934642585" sldId="403"/>
        </pc:sldMkLst>
        <pc:spChg chg="mod">
          <ac:chgData name="Carlos Mauricio Garzon Rodriguez" userId="1606f4cd-6891-4780-9487-5bc05d9ec857" providerId="ADAL" clId="{DDF961CF-C56D-4316-98B3-0C354B882328}" dt="2026-06-09T21:24:11.752" v="1706" actId="1076"/>
          <ac:spMkLst>
            <pc:docMk/>
            <pc:sldMk cId="934642585" sldId="403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8:58:37.900" v="549"/>
          <ac:spMkLst>
            <pc:docMk/>
            <pc:sldMk cId="934642585" sldId="403"/>
            <ac:spMk id="5" creationId="{7D789DC6-AB7E-6F5B-CD37-C695E47340F2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10T16:35:02.546" v="3106" actId="20577"/>
          <ac:graphicFrameMkLst>
            <pc:docMk/>
            <pc:sldMk cId="934642585" sldId="403"/>
            <ac:graphicFrameMk id="4" creationId="{267AC40B-CBEF-3393-EE18-F3350AFDB8D5}"/>
          </ac:graphicFrameMkLst>
        </pc:graphicFrameChg>
        <pc:cxnChg chg="add mod">
          <ac:chgData name="Carlos Mauricio Garzon Rodriguez" userId="1606f4cd-6891-4780-9487-5bc05d9ec857" providerId="ADAL" clId="{DDF961CF-C56D-4316-98B3-0C354B882328}" dt="2026-06-09T21:34:45.173" v="1894"/>
          <ac:cxnSpMkLst>
            <pc:docMk/>
            <pc:sldMk cId="934642585" sldId="403"/>
            <ac:cxnSpMk id="8" creationId="{6A874CC5-C40F-7FE6-8738-49F6181CEF49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09T21:29:00.004" v="1850" actId="478"/>
        <pc:sldMkLst>
          <pc:docMk/>
          <pc:sldMk cId="2428000166" sldId="404"/>
        </pc:sldMkLst>
        <pc:spChg chg="mod">
          <ac:chgData name="Carlos Mauricio Garzon Rodriguez" userId="1606f4cd-6891-4780-9487-5bc05d9ec857" providerId="ADAL" clId="{DDF961CF-C56D-4316-98B3-0C354B882328}" dt="2026-06-09T21:28:56.210" v="1849" actId="6549"/>
          <ac:spMkLst>
            <pc:docMk/>
            <pc:sldMk cId="2428000166" sldId="404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22:54.119" v="767" actId="122"/>
          <ac:spMkLst>
            <pc:docMk/>
            <pc:sldMk cId="2428000166" sldId="404"/>
            <ac:spMk id="5" creationId="{1616A712-2341-FD36-0BC7-F4454B9BAC4C}"/>
          </ac:spMkLst>
        </pc:spChg>
        <pc:cxnChg chg="add mod">
          <ac:chgData name="Carlos Mauricio Garzon Rodriguez" userId="1606f4cd-6891-4780-9487-5bc05d9ec857" providerId="ADAL" clId="{DDF961CF-C56D-4316-98B3-0C354B882328}" dt="2026-06-09T19:23:19.188" v="769" actId="1076"/>
          <ac:cxnSpMkLst>
            <pc:docMk/>
            <pc:sldMk cId="2428000166" sldId="404"/>
            <ac:cxnSpMk id="7" creationId="{A029C4F4-3E9F-A073-D057-6E6E48A65392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09T21:49:53.320" v="1936" actId="20577"/>
        <pc:sldMkLst>
          <pc:docMk/>
          <pc:sldMk cId="1562325449" sldId="407"/>
        </pc:sldMkLst>
        <pc:spChg chg="add mod">
          <ac:chgData name="Carlos Mauricio Garzon Rodriguez" userId="1606f4cd-6891-4780-9487-5bc05d9ec857" providerId="ADAL" clId="{DDF961CF-C56D-4316-98B3-0C354B882328}" dt="2026-06-09T19:23:28.332" v="771" actId="1076"/>
          <ac:spMkLst>
            <pc:docMk/>
            <pc:sldMk cId="1562325449" sldId="407"/>
            <ac:spMk id="3" creationId="{4CDD4B61-485B-1F19-5A0A-7FB970C265A4}"/>
          </ac:spMkLst>
        </pc:spChg>
        <pc:spChg chg="mod">
          <ac:chgData name="Carlos Mauricio Garzon Rodriguez" userId="1606f4cd-6891-4780-9487-5bc05d9ec857" providerId="ADAL" clId="{DDF961CF-C56D-4316-98B3-0C354B882328}" dt="2026-06-09T21:29:40.924" v="1872" actId="14100"/>
          <ac:spMkLst>
            <pc:docMk/>
            <pc:sldMk cId="1562325449" sldId="407"/>
            <ac:spMk id="7" creationId="{8F04B354-9EC7-1370-5F38-034730BDDB43}"/>
          </ac:spMkLst>
        </pc:spChg>
        <pc:spChg chg="mod">
          <ac:chgData name="Carlos Mauricio Garzon Rodriguez" userId="1606f4cd-6891-4780-9487-5bc05d9ec857" providerId="ADAL" clId="{DDF961CF-C56D-4316-98B3-0C354B882328}" dt="2026-06-09T21:49:53.320" v="1936" actId="20577"/>
          <ac:spMkLst>
            <pc:docMk/>
            <pc:sldMk cId="1562325449" sldId="407"/>
            <ac:spMk id="9" creationId="{54B37026-6097-4EE5-894C-FD9927A0ACDE}"/>
          </ac:spMkLst>
        </pc:spChg>
        <pc:cxnChg chg="add mod">
          <ac:chgData name="Carlos Mauricio Garzon Rodriguez" userId="1606f4cd-6891-4780-9487-5bc05d9ec857" providerId="ADAL" clId="{DDF961CF-C56D-4316-98B3-0C354B882328}" dt="2026-06-09T19:23:35.637" v="772" actId="1076"/>
          <ac:cxnSpMkLst>
            <pc:docMk/>
            <pc:sldMk cId="1562325449" sldId="407"/>
            <ac:cxnSpMk id="5" creationId="{28C68D7D-828D-D7E0-303F-4E56505B53DC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4:44:50.645" v="2646" actId="6549"/>
        <pc:sldMkLst>
          <pc:docMk/>
          <pc:sldMk cId="798543247" sldId="413"/>
        </pc:sldMkLst>
        <pc:spChg chg="add mod">
          <ac:chgData name="Carlos Mauricio Garzon Rodriguez" userId="1606f4cd-6891-4780-9487-5bc05d9ec857" providerId="ADAL" clId="{DDF961CF-C56D-4316-98B3-0C354B882328}" dt="2026-06-09T18:50:22.653" v="464" actId="14100"/>
          <ac:spMkLst>
            <pc:docMk/>
            <pc:sldMk cId="798543247" sldId="413"/>
            <ac:spMk id="4" creationId="{92152E70-789B-EB98-109C-190CD8769DC3}"/>
          </ac:spMkLst>
        </pc:spChg>
        <pc:spChg chg="mod">
          <ac:chgData name="Carlos Mauricio Garzon Rodriguez" userId="1606f4cd-6891-4780-9487-5bc05d9ec857" providerId="ADAL" clId="{DDF961CF-C56D-4316-98B3-0C354B882328}" dt="2026-06-10T14:44:50.645" v="2646" actId="6549"/>
          <ac:spMkLst>
            <pc:docMk/>
            <pc:sldMk cId="798543247" sldId="413"/>
            <ac:spMk id="38" creationId="{587E1F78-FB24-4F5A-A391-A254F646DF6F}"/>
          </ac:spMkLst>
        </pc:spChg>
        <pc:spChg chg="mod">
          <ac:chgData name="Carlos Mauricio Garzon Rodriguez" userId="1606f4cd-6891-4780-9487-5bc05d9ec857" providerId="ADAL" clId="{DDF961CF-C56D-4316-98B3-0C354B882328}" dt="2026-06-10T14:44:46.485" v="2645" actId="1076"/>
          <ac:spMkLst>
            <pc:docMk/>
            <pc:sldMk cId="798543247" sldId="413"/>
            <ac:spMk id="66" creationId="{1D9EC255-DB48-417F-BCCA-81882F37F6D8}"/>
          </ac:spMkLst>
        </pc:spChg>
        <pc:cxnChg chg="add mod">
          <ac:chgData name="Carlos Mauricio Garzon Rodriguez" userId="1606f4cd-6891-4780-9487-5bc05d9ec857" providerId="ADAL" clId="{DDF961CF-C56D-4316-98B3-0C354B882328}" dt="2026-06-09T18:49:57.938" v="463" actId="1076"/>
          <ac:cxnSpMkLst>
            <pc:docMk/>
            <pc:sldMk cId="798543247" sldId="413"/>
            <ac:cxnSpMk id="5" creationId="{4C522451-EF66-0B56-E28B-93B0391FEA2E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09T19:21:23.634" v="754" actId="1076"/>
        <pc:sldMkLst>
          <pc:docMk/>
          <pc:sldMk cId="4120980270" sldId="415"/>
        </pc:sldMkLst>
        <pc:spChg chg="mod">
          <ac:chgData name="Carlos Mauricio Garzon Rodriguez" userId="1606f4cd-6891-4780-9487-5bc05d9ec857" providerId="ADAL" clId="{DDF961CF-C56D-4316-98B3-0C354B882328}" dt="2026-06-09T18:54:50.571" v="489" actId="1076"/>
          <ac:spMkLst>
            <pc:docMk/>
            <pc:sldMk cId="4120980270" sldId="415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21:17.609" v="753" actId="1076"/>
          <ac:spMkLst>
            <pc:docMk/>
            <pc:sldMk cId="4120980270" sldId="415"/>
            <ac:spMk id="3" creationId="{36CABD98-D3D8-F858-80EA-0F560DD8439D}"/>
          </ac:spMkLst>
        </pc:spChg>
        <pc:spChg chg="mod">
          <ac:chgData name="Carlos Mauricio Garzon Rodriguez" userId="1606f4cd-6891-4780-9487-5bc05d9ec857" providerId="ADAL" clId="{DDF961CF-C56D-4316-98B3-0C354B882328}" dt="2026-06-09T18:55:01.892" v="491" actId="1076"/>
          <ac:spMkLst>
            <pc:docMk/>
            <pc:sldMk cId="4120980270" sldId="415"/>
            <ac:spMk id="4" creationId="{89370098-0DA3-4AA1-A8B7-68796DF5329F}"/>
          </ac:spMkLst>
        </pc:spChg>
        <pc:cxnChg chg="add mod">
          <ac:chgData name="Carlos Mauricio Garzon Rodriguez" userId="1606f4cd-6891-4780-9487-5bc05d9ec857" providerId="ADAL" clId="{DDF961CF-C56D-4316-98B3-0C354B882328}" dt="2026-06-09T19:21:23.634" v="754" actId="1076"/>
          <ac:cxnSpMkLst>
            <pc:docMk/>
            <pc:sldMk cId="4120980270" sldId="415"/>
            <ac:cxnSpMk id="5" creationId="{4BC5DEC2-593C-4CE7-FD5E-0164BC1A1446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09T19:19:21.520" v="733" actId="122"/>
        <pc:sldMkLst>
          <pc:docMk/>
          <pc:sldMk cId="1418603875" sldId="416"/>
        </pc:sldMkLst>
        <pc:spChg chg="mod">
          <ac:chgData name="Carlos Mauricio Garzon Rodriguez" userId="1606f4cd-6891-4780-9487-5bc05d9ec857" providerId="ADAL" clId="{DDF961CF-C56D-4316-98B3-0C354B882328}" dt="2026-06-09T18:55:23.229" v="494" actId="1076"/>
          <ac:spMkLst>
            <pc:docMk/>
            <pc:sldMk cId="1418603875" sldId="416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19:21.520" v="733" actId="122"/>
          <ac:spMkLst>
            <pc:docMk/>
            <pc:sldMk cId="1418603875" sldId="416"/>
            <ac:spMk id="3" creationId="{54944A8C-A107-F8AE-E31D-CB42CC929AF2}"/>
          </ac:spMkLst>
        </pc:spChg>
        <pc:spChg chg="mod">
          <ac:chgData name="Carlos Mauricio Garzon Rodriguez" userId="1606f4cd-6891-4780-9487-5bc05d9ec857" providerId="ADAL" clId="{DDF961CF-C56D-4316-98B3-0C354B882328}" dt="2026-06-09T18:55:26.380" v="495" actId="1076"/>
          <ac:spMkLst>
            <pc:docMk/>
            <pc:sldMk cId="1418603875" sldId="416"/>
            <ac:spMk id="4" creationId="{89370098-0DA3-4AA1-A8B7-68796DF5329F}"/>
          </ac:spMkLst>
        </pc:spChg>
        <pc:graphicFrameChg chg="mod">
          <ac:chgData name="Carlos Mauricio Garzon Rodriguez" userId="1606f4cd-6891-4780-9487-5bc05d9ec857" providerId="ADAL" clId="{DDF961CF-C56D-4316-98B3-0C354B882328}" dt="2026-06-09T18:55:20.572" v="493" actId="1076"/>
          <ac:graphicFrameMkLst>
            <pc:docMk/>
            <pc:sldMk cId="1418603875" sldId="416"/>
            <ac:graphicFrameMk id="9" creationId="{46981F08-BDE1-4C5E-8825-51FC007080B4}"/>
          </ac:graphicFrameMkLst>
        </pc:graphicFrameChg>
        <pc:cxnChg chg="add mod">
          <ac:chgData name="Carlos Mauricio Garzon Rodriguez" userId="1606f4cd-6891-4780-9487-5bc05d9ec857" providerId="ADAL" clId="{DDF961CF-C56D-4316-98B3-0C354B882328}" dt="2026-06-09T19:19:19.742" v="732" actId="1076"/>
          <ac:cxnSpMkLst>
            <pc:docMk/>
            <pc:sldMk cId="1418603875" sldId="416"/>
            <ac:cxnSpMk id="10" creationId="{650ADA3B-562A-CB8F-C52B-DC298A61138D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6:35:19.646" v="3109" actId="20577"/>
        <pc:sldMkLst>
          <pc:docMk/>
          <pc:sldMk cId="2585358515" sldId="417"/>
        </pc:sldMkLst>
        <pc:spChg chg="mod">
          <ac:chgData name="Carlos Mauricio Garzon Rodriguez" userId="1606f4cd-6891-4780-9487-5bc05d9ec857" providerId="ADAL" clId="{DDF961CF-C56D-4316-98B3-0C354B882328}" dt="2026-06-09T21:48:10.367" v="1933" actId="20577"/>
          <ac:spMkLst>
            <pc:docMk/>
            <pc:sldMk cId="2585358515" sldId="417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8:59:53.516" v="580" actId="1076"/>
          <ac:spMkLst>
            <pc:docMk/>
            <pc:sldMk cId="2585358515" sldId="417"/>
            <ac:spMk id="5" creationId="{62503C40-2445-829B-100D-EB0BF97C6CF2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10T16:35:19.646" v="3109" actId="20577"/>
          <ac:graphicFrameMkLst>
            <pc:docMk/>
            <pc:sldMk cId="2585358515" sldId="417"/>
            <ac:graphicFrameMk id="10" creationId="{D4B5F1F8-B01D-4D25-A1E4-727E714E9739}"/>
          </ac:graphicFrameMkLst>
        </pc:graphicFrameChg>
        <pc:cxnChg chg="add mod">
          <ac:chgData name="Carlos Mauricio Garzon Rodriguez" userId="1606f4cd-6891-4780-9487-5bc05d9ec857" providerId="ADAL" clId="{DDF961CF-C56D-4316-98B3-0C354B882328}" dt="2026-06-09T19:22:21.005" v="760" actId="1076"/>
          <ac:cxnSpMkLst>
            <pc:docMk/>
            <pc:sldMk cId="2585358515" sldId="417"/>
            <ac:cxnSpMk id="8" creationId="{3F832E17-EAB7-5D1A-54BB-3AF13D12EE77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6:35:39.763" v="3112" actId="1076"/>
        <pc:sldMkLst>
          <pc:docMk/>
          <pc:sldMk cId="3617897307" sldId="419"/>
        </pc:sldMkLst>
        <pc:spChg chg="mod">
          <ac:chgData name="Carlos Mauricio Garzon Rodriguez" userId="1606f4cd-6891-4780-9487-5bc05d9ec857" providerId="ADAL" clId="{DDF961CF-C56D-4316-98B3-0C354B882328}" dt="2026-06-09T21:27:55.776" v="1802" actId="1076"/>
          <ac:spMkLst>
            <pc:docMk/>
            <pc:sldMk cId="3617897307" sldId="419"/>
            <ac:spMk id="2" creationId="{EB8FBEDA-4115-2A69-0567-BF9A16232761}"/>
          </ac:spMkLst>
        </pc:spChg>
        <pc:spChg chg="add mod">
          <ac:chgData name="Carlos Mauricio Garzon Rodriguez" userId="1606f4cd-6891-4780-9487-5bc05d9ec857" providerId="ADAL" clId="{DDF961CF-C56D-4316-98B3-0C354B882328}" dt="2026-06-09T19:22:35.365" v="764" actId="1076"/>
          <ac:spMkLst>
            <pc:docMk/>
            <pc:sldMk cId="3617897307" sldId="419"/>
            <ac:spMk id="5" creationId="{05A784EF-CE68-69A9-4C08-EB7629AE2663}"/>
          </ac:spMkLst>
        </pc:spChg>
        <pc:graphicFrameChg chg="mod modGraphic">
          <ac:chgData name="Carlos Mauricio Garzon Rodriguez" userId="1606f4cd-6891-4780-9487-5bc05d9ec857" providerId="ADAL" clId="{DDF961CF-C56D-4316-98B3-0C354B882328}" dt="2026-06-10T16:35:39.763" v="3112" actId="1076"/>
          <ac:graphicFrameMkLst>
            <pc:docMk/>
            <pc:sldMk cId="3617897307" sldId="419"/>
            <ac:graphicFrameMk id="9" creationId="{46981F08-BDE1-4C5E-8825-51FC007080B4}"/>
          </ac:graphicFrameMkLst>
        </pc:graphicFrameChg>
        <pc:cxnChg chg="add mod">
          <ac:chgData name="Carlos Mauricio Garzon Rodriguez" userId="1606f4cd-6891-4780-9487-5bc05d9ec857" providerId="ADAL" clId="{DDF961CF-C56D-4316-98B3-0C354B882328}" dt="2026-06-09T19:22:40.732" v="765" actId="1076"/>
          <ac:cxnSpMkLst>
            <pc:docMk/>
            <pc:sldMk cId="3617897307" sldId="419"/>
            <ac:cxnSpMk id="8" creationId="{7DBDC2CD-E7C5-62F3-90AD-2504A544C787}"/>
          </ac:cxnSpMkLst>
        </pc:cxnChg>
      </pc:sldChg>
      <pc:sldChg chg="modSp add mod">
        <pc:chgData name="Carlos Mauricio Garzon Rodriguez" userId="1606f4cd-6891-4780-9487-5bc05d9ec857" providerId="ADAL" clId="{DDF961CF-C56D-4316-98B3-0C354B882328}" dt="2026-06-09T16:49:19.126" v="376" actId="20577"/>
        <pc:sldMkLst>
          <pc:docMk/>
          <pc:sldMk cId="3716679260" sldId="421"/>
        </pc:sldMkLst>
      </pc:sldChg>
      <pc:sldChg chg="modSp add mod ord">
        <pc:chgData name="Carlos Mauricio Garzon Rodriguez" userId="1606f4cd-6891-4780-9487-5bc05d9ec857" providerId="ADAL" clId="{DDF961CF-C56D-4316-98B3-0C354B882328}" dt="2026-06-09T21:44:50.094" v="1917" actId="1076"/>
        <pc:sldMkLst>
          <pc:docMk/>
          <pc:sldMk cId="1796569659" sldId="422"/>
        </pc:sldMkLst>
      </pc:sldChg>
      <pc:sldChg chg="modSp add mod">
        <pc:chgData name="Carlos Mauricio Garzon Rodriguez" userId="1606f4cd-6891-4780-9487-5bc05d9ec857" providerId="ADAL" clId="{DDF961CF-C56D-4316-98B3-0C354B882328}" dt="2026-06-09T19:35:49.897" v="845" actId="1076"/>
        <pc:sldMkLst>
          <pc:docMk/>
          <pc:sldMk cId="3052644141" sldId="436"/>
        </pc:sldMkLst>
      </pc:sldChg>
      <pc:sldChg chg="modSp add mod ord">
        <pc:chgData name="Carlos Mauricio Garzon Rodriguez" userId="1606f4cd-6891-4780-9487-5bc05d9ec857" providerId="ADAL" clId="{DDF961CF-C56D-4316-98B3-0C354B882328}" dt="2026-06-09T21:42:35.510" v="1909" actId="12"/>
        <pc:sldMkLst>
          <pc:docMk/>
          <pc:sldMk cId="1850093295" sldId="437"/>
        </pc:sldMkLst>
      </pc:sldChg>
      <pc:sldChg chg="modSp add mod">
        <pc:chgData name="Carlos Mauricio Garzon Rodriguez" userId="1606f4cd-6891-4780-9487-5bc05d9ec857" providerId="ADAL" clId="{DDF961CF-C56D-4316-98B3-0C354B882328}" dt="2026-06-09T21:46:31.292" v="1930" actId="14100"/>
        <pc:sldMkLst>
          <pc:docMk/>
          <pc:sldMk cId="2834917245" sldId="438"/>
        </pc:sldMkLst>
      </pc:sldChg>
      <pc:sldChg chg="modSp add mod">
        <pc:chgData name="Carlos Mauricio Garzon Rodriguez" userId="1606f4cd-6891-4780-9487-5bc05d9ec857" providerId="ADAL" clId="{DDF961CF-C56D-4316-98B3-0C354B882328}" dt="2026-06-09T19:47:15.734" v="947" actId="1076"/>
        <pc:sldMkLst>
          <pc:docMk/>
          <pc:sldMk cId="2871749552" sldId="439"/>
        </pc:sldMkLst>
      </pc:sldChg>
      <pc:sldChg chg="addSp modSp add mod">
        <pc:chgData name="Carlos Mauricio Garzon Rodriguez" userId="1606f4cd-6891-4780-9487-5bc05d9ec857" providerId="ADAL" clId="{DDF961CF-C56D-4316-98B3-0C354B882328}" dt="2026-06-09T20:28:13.408" v="1226" actId="1076"/>
        <pc:sldMkLst>
          <pc:docMk/>
          <pc:sldMk cId="3470212689" sldId="440"/>
        </pc:sldMkLst>
      </pc:sldChg>
      <pc:sldChg chg="modSp add mod">
        <pc:chgData name="Carlos Mauricio Garzon Rodriguez" userId="1606f4cd-6891-4780-9487-5bc05d9ec857" providerId="ADAL" clId="{DDF961CF-C56D-4316-98B3-0C354B882328}" dt="2026-06-09T20:57:07.175" v="1514" actId="20577"/>
        <pc:sldMkLst>
          <pc:docMk/>
          <pc:sldMk cId="1451008393" sldId="441"/>
        </pc:sldMkLst>
      </pc:sldChg>
      <pc:sldChg chg="delSp modSp add mod">
        <pc:chgData name="Carlos Mauricio Garzon Rodriguez" userId="1606f4cd-6891-4780-9487-5bc05d9ec857" providerId="ADAL" clId="{DDF961CF-C56D-4316-98B3-0C354B882328}" dt="2026-06-09T21:59:46.667" v="1954" actId="14100"/>
        <pc:sldMkLst>
          <pc:docMk/>
          <pc:sldMk cId="2498350173" sldId="442"/>
        </pc:sldMkLst>
      </pc:sldChg>
      <pc:sldChg chg="addSp delSp modSp add mod">
        <pc:chgData name="Carlos Mauricio Garzon Rodriguez" userId="1606f4cd-6891-4780-9487-5bc05d9ec857" providerId="ADAL" clId="{DDF961CF-C56D-4316-98B3-0C354B882328}" dt="2026-06-09T21:59:27.091" v="1951" actId="14100"/>
        <pc:sldMkLst>
          <pc:docMk/>
          <pc:sldMk cId="1157021772" sldId="443"/>
        </pc:sldMkLst>
      </pc:sldChg>
      <pc:sldChg chg="delSp modSp add mod">
        <pc:chgData name="Carlos Mauricio Garzon Rodriguez" userId="1606f4cd-6891-4780-9487-5bc05d9ec857" providerId="ADAL" clId="{DDF961CF-C56D-4316-98B3-0C354B882328}" dt="2026-06-10T12:46:27.691" v="2169" actId="1076"/>
        <pc:sldMkLst>
          <pc:docMk/>
          <pc:sldMk cId="971529577" sldId="444"/>
        </pc:sldMkLst>
      </pc:sldChg>
      <pc:sldChg chg="modSp add mod">
        <pc:chgData name="Carlos Mauricio Garzon Rodriguez" userId="1606f4cd-6891-4780-9487-5bc05d9ec857" providerId="ADAL" clId="{DDF961CF-C56D-4316-98B3-0C354B882328}" dt="2026-06-10T12:45:41.440" v="2157" actId="20577"/>
        <pc:sldMkLst>
          <pc:docMk/>
          <pc:sldMk cId="404560869" sldId="445"/>
        </pc:sldMkLst>
        <pc:spChg chg="mod">
          <ac:chgData name="Carlos Mauricio Garzon Rodriguez" userId="1606f4cd-6891-4780-9487-5bc05d9ec857" providerId="ADAL" clId="{DDF961CF-C56D-4316-98B3-0C354B882328}" dt="2026-06-10T12:44:48.609" v="2090" actId="20577"/>
          <ac:spMkLst>
            <pc:docMk/>
            <pc:sldMk cId="404560869" sldId="445"/>
            <ac:spMk id="8" creationId="{CBB2B748-64BF-B1E1-F381-8A8FDB5AA091}"/>
          </ac:spMkLst>
        </pc:spChg>
        <pc:spChg chg="mod">
          <ac:chgData name="Carlos Mauricio Garzon Rodriguez" userId="1606f4cd-6891-4780-9487-5bc05d9ec857" providerId="ADAL" clId="{DDF961CF-C56D-4316-98B3-0C354B882328}" dt="2026-06-10T12:45:41.440" v="2157" actId="20577"/>
          <ac:spMkLst>
            <pc:docMk/>
            <pc:sldMk cId="404560869" sldId="445"/>
            <ac:spMk id="9" creationId="{0FA306E5-2FD8-875B-A555-7AFD85F7DD1C}"/>
          </ac:spMkLst>
        </pc:spChg>
      </pc:sldChg>
      <pc:sldChg chg="modSp add mod">
        <pc:chgData name="Carlos Mauricio Garzon Rodriguez" userId="1606f4cd-6891-4780-9487-5bc05d9ec857" providerId="ADAL" clId="{DDF961CF-C56D-4316-98B3-0C354B882328}" dt="2026-06-10T13:09:59.848" v="2319" actId="20577"/>
        <pc:sldMkLst>
          <pc:docMk/>
          <pc:sldMk cId="3156996122" sldId="460"/>
        </pc:sldMkLst>
        <pc:spChg chg="mod">
          <ac:chgData name="Carlos Mauricio Garzon Rodriguez" userId="1606f4cd-6891-4780-9487-5bc05d9ec857" providerId="ADAL" clId="{DDF961CF-C56D-4316-98B3-0C354B882328}" dt="2026-06-10T12:59:30.873" v="2241" actId="122"/>
          <ac:spMkLst>
            <pc:docMk/>
            <pc:sldMk cId="3156996122" sldId="460"/>
            <ac:spMk id="2" creationId="{034978FF-0386-0929-C576-31325CCB39C2}"/>
          </ac:spMkLst>
        </pc:spChg>
        <pc:spChg chg="mod">
          <ac:chgData name="Carlos Mauricio Garzon Rodriguez" userId="1606f4cd-6891-4780-9487-5bc05d9ec857" providerId="ADAL" clId="{DDF961CF-C56D-4316-98B3-0C354B882328}" dt="2026-06-10T13:09:59.848" v="2319" actId="20577"/>
          <ac:spMkLst>
            <pc:docMk/>
            <pc:sldMk cId="3156996122" sldId="460"/>
            <ac:spMk id="32" creationId="{5F480FEB-48CC-48A3-09E5-0B84D1F9CC54}"/>
          </ac:spMkLst>
        </pc:spChg>
      </pc:sldChg>
      <pc:sldChg chg="addSp modSp add mod">
        <pc:chgData name="Carlos Mauricio Garzon Rodriguez" userId="1606f4cd-6891-4780-9487-5bc05d9ec857" providerId="ADAL" clId="{DDF961CF-C56D-4316-98B3-0C354B882328}" dt="2026-06-10T13:29:49.402" v="2386" actId="20577"/>
        <pc:sldMkLst>
          <pc:docMk/>
          <pc:sldMk cId="1171765947" sldId="461"/>
        </pc:sldMkLst>
        <pc:spChg chg="add mod">
          <ac:chgData name="Carlos Mauricio Garzon Rodriguez" userId="1606f4cd-6891-4780-9487-5bc05d9ec857" providerId="ADAL" clId="{DDF961CF-C56D-4316-98B3-0C354B882328}" dt="2026-06-10T13:02:07.916" v="2261" actId="1076"/>
          <ac:spMkLst>
            <pc:docMk/>
            <pc:sldMk cId="1171765947" sldId="461"/>
            <ac:spMk id="4" creationId="{2AE98D3A-A529-A5A2-DC6B-512F310C8712}"/>
          </ac:spMkLst>
        </pc:spChg>
        <pc:spChg chg="mod">
          <ac:chgData name="Carlos Mauricio Garzon Rodriguez" userId="1606f4cd-6891-4780-9487-5bc05d9ec857" providerId="ADAL" clId="{DDF961CF-C56D-4316-98B3-0C354B882328}" dt="2026-06-10T13:29:49.402" v="2386" actId="20577"/>
          <ac:spMkLst>
            <pc:docMk/>
            <pc:sldMk cId="1171765947" sldId="461"/>
            <ac:spMk id="8" creationId="{087DA50A-CAA1-2B28-17DC-C42BFFAF7F5F}"/>
          </ac:spMkLst>
        </pc:spChg>
        <pc:spChg chg="mod">
          <ac:chgData name="Carlos Mauricio Garzon Rodriguez" userId="1606f4cd-6891-4780-9487-5bc05d9ec857" providerId="ADAL" clId="{DDF961CF-C56D-4316-98B3-0C354B882328}" dt="2026-06-10T12:56:00.777" v="2230" actId="1076"/>
          <ac:spMkLst>
            <pc:docMk/>
            <pc:sldMk cId="1171765947" sldId="461"/>
            <ac:spMk id="18" creationId="{50200771-7E8A-8746-B849-F8C66F72FFE6}"/>
          </ac:spMkLst>
        </pc:spChg>
        <pc:spChg chg="mod">
          <ac:chgData name="Carlos Mauricio Garzon Rodriguez" userId="1606f4cd-6891-4780-9487-5bc05d9ec857" providerId="ADAL" clId="{DDF961CF-C56D-4316-98B3-0C354B882328}" dt="2026-06-10T12:56:06.401" v="2231" actId="1076"/>
          <ac:spMkLst>
            <pc:docMk/>
            <pc:sldMk cId="1171765947" sldId="461"/>
            <ac:spMk id="28" creationId="{468E4459-420C-B28C-1BE9-89C4D617A3BE}"/>
          </ac:spMkLst>
        </pc:spChg>
        <pc:picChg chg="mod">
          <ac:chgData name="Carlos Mauricio Garzon Rodriguez" userId="1606f4cd-6891-4780-9487-5bc05d9ec857" providerId="ADAL" clId="{DDF961CF-C56D-4316-98B3-0C354B882328}" dt="2026-06-10T13:03:55.562" v="2277" actId="1076"/>
          <ac:picMkLst>
            <pc:docMk/>
            <pc:sldMk cId="1171765947" sldId="461"/>
            <ac:picMk id="23" creationId="{F2140EBF-D8EF-53AF-6D4B-B0F05BE227F3}"/>
          </ac:picMkLst>
        </pc:picChg>
        <pc:picChg chg="mod">
          <ac:chgData name="Carlos Mauricio Garzon Rodriguez" userId="1606f4cd-6891-4780-9487-5bc05d9ec857" providerId="ADAL" clId="{DDF961CF-C56D-4316-98B3-0C354B882328}" dt="2026-06-10T13:10:45.394" v="2320" actId="1036"/>
          <ac:picMkLst>
            <pc:docMk/>
            <pc:sldMk cId="1171765947" sldId="461"/>
            <ac:picMk id="5137" creationId="{F404857C-A122-E0C3-F413-C72CB2C31149}"/>
          </ac:picMkLst>
        </pc:picChg>
        <pc:cxnChg chg="mod">
          <ac:chgData name="Carlos Mauricio Garzon Rodriguez" userId="1606f4cd-6891-4780-9487-5bc05d9ec857" providerId="ADAL" clId="{DDF961CF-C56D-4316-98B3-0C354B882328}" dt="2026-06-10T13:02:04.307" v="2260" actId="14100"/>
          <ac:cxnSpMkLst>
            <pc:docMk/>
            <pc:sldMk cId="1171765947" sldId="461"/>
            <ac:cxnSpMk id="26" creationId="{AB4C9044-67ED-037A-B96B-B98B6A189A13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04:13.667" v="2279" actId="20577"/>
        <pc:sldMkLst>
          <pc:docMk/>
          <pc:sldMk cId="2409812732" sldId="462"/>
        </pc:sldMkLst>
        <pc:spChg chg="mod">
          <ac:chgData name="Carlos Mauricio Garzon Rodriguez" userId="1606f4cd-6891-4780-9487-5bc05d9ec857" providerId="ADAL" clId="{DDF961CF-C56D-4316-98B3-0C354B882328}" dt="2026-06-10T13:04:13.667" v="2279" actId="20577"/>
          <ac:spMkLst>
            <pc:docMk/>
            <pc:sldMk cId="2409812732" sldId="462"/>
            <ac:spMk id="8" creationId="{8EE2BE41-8EDE-1BA7-FCE4-ECB6F59F31BD}"/>
          </ac:spMkLst>
        </pc:spChg>
        <pc:spChg chg="add mod">
          <ac:chgData name="Carlos Mauricio Garzon Rodriguez" userId="1606f4cd-6891-4780-9487-5bc05d9ec857" providerId="ADAL" clId="{DDF961CF-C56D-4316-98B3-0C354B882328}" dt="2026-06-10T13:03:16.418" v="2272" actId="1076"/>
          <ac:spMkLst>
            <pc:docMk/>
            <pc:sldMk cId="2409812732" sldId="462"/>
            <ac:spMk id="12" creationId="{64548E1F-62DA-380C-3C17-8D4B17CD03B0}"/>
          </ac:spMkLst>
        </pc:spChg>
        <pc:spChg chg="mod">
          <ac:chgData name="Carlos Mauricio Garzon Rodriguez" userId="1606f4cd-6891-4780-9487-5bc05d9ec857" providerId="ADAL" clId="{DDF961CF-C56D-4316-98B3-0C354B882328}" dt="2026-06-10T13:03:31.971" v="2276" actId="1076"/>
          <ac:spMkLst>
            <pc:docMk/>
            <pc:sldMk cId="2409812732" sldId="462"/>
            <ac:spMk id="28" creationId="{4635A0D7-D94A-C370-9F0A-D3E94D1B37DE}"/>
          </ac:spMkLst>
        </pc:spChg>
        <pc:cxnChg chg="mod">
          <ac:chgData name="Carlos Mauricio Garzon Rodriguez" userId="1606f4cd-6891-4780-9487-5bc05d9ec857" providerId="ADAL" clId="{DDF961CF-C56D-4316-98B3-0C354B882328}" dt="2026-06-10T13:03:10.867" v="2271" actId="1076"/>
          <ac:cxnSpMkLst>
            <pc:docMk/>
            <pc:sldMk cId="2409812732" sldId="462"/>
            <ac:cxnSpMk id="26" creationId="{3880E7CD-DFE8-4082-FA77-D97CA2757823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33:37.978" v="2415" actId="1076"/>
        <pc:sldMkLst>
          <pc:docMk/>
          <pc:sldMk cId="263832802" sldId="463"/>
        </pc:sldMkLst>
        <pc:spChg chg="mod">
          <ac:chgData name="Carlos Mauricio Garzon Rodriguez" userId="1606f4cd-6891-4780-9487-5bc05d9ec857" providerId="ADAL" clId="{DDF961CF-C56D-4316-98B3-0C354B882328}" dt="2026-06-10T13:32:53.906" v="2404" actId="20577"/>
          <ac:spMkLst>
            <pc:docMk/>
            <pc:sldMk cId="263832802" sldId="463"/>
            <ac:spMk id="2" creationId="{A77274FD-C92B-746F-A048-E5C25D1C9AFA}"/>
          </ac:spMkLst>
        </pc:spChg>
        <pc:spChg chg="add mod">
          <ac:chgData name="Carlos Mauricio Garzon Rodriguez" userId="1606f4cd-6891-4780-9487-5bc05d9ec857" providerId="ADAL" clId="{DDF961CF-C56D-4316-98B3-0C354B882328}" dt="2026-06-10T13:15:13.317" v="2353" actId="1076"/>
          <ac:spMkLst>
            <pc:docMk/>
            <pc:sldMk cId="263832802" sldId="463"/>
            <ac:spMk id="3" creationId="{A7D441CE-9C76-2D5B-B5CF-56B5019081F8}"/>
          </ac:spMkLst>
        </pc:spChg>
        <pc:spChg chg="mod">
          <ac:chgData name="Carlos Mauricio Garzon Rodriguez" userId="1606f4cd-6891-4780-9487-5bc05d9ec857" providerId="ADAL" clId="{DDF961CF-C56D-4316-98B3-0C354B882328}" dt="2026-06-10T13:33:03.877" v="2406" actId="20577"/>
          <ac:spMkLst>
            <pc:docMk/>
            <pc:sldMk cId="263832802" sldId="463"/>
            <ac:spMk id="5" creationId="{9E41179F-D080-AD8A-F2D0-75079CFB8DEB}"/>
          </ac:spMkLst>
        </pc:spChg>
        <pc:spChg chg="mod">
          <ac:chgData name="Carlos Mauricio Garzon Rodriguez" userId="1606f4cd-6891-4780-9487-5bc05d9ec857" providerId="ADAL" clId="{DDF961CF-C56D-4316-98B3-0C354B882328}" dt="2026-06-10T13:33:07.930" v="2408" actId="20577"/>
          <ac:spMkLst>
            <pc:docMk/>
            <pc:sldMk cId="263832802" sldId="463"/>
            <ac:spMk id="8" creationId="{CD9C1BD7-D7AF-FF2E-09CF-287523D3E2AA}"/>
          </ac:spMkLst>
        </pc:spChg>
        <pc:spChg chg="mod">
          <ac:chgData name="Carlos Mauricio Garzon Rodriguez" userId="1606f4cd-6891-4780-9487-5bc05d9ec857" providerId="ADAL" clId="{DDF961CF-C56D-4316-98B3-0C354B882328}" dt="2026-06-10T13:33:12.667" v="2410" actId="20577"/>
          <ac:spMkLst>
            <pc:docMk/>
            <pc:sldMk cId="263832802" sldId="463"/>
            <ac:spMk id="10" creationId="{C4B4A613-5874-6A0E-B78A-F4B04E435365}"/>
          </ac:spMkLst>
        </pc:spChg>
        <pc:spChg chg="mod">
          <ac:chgData name="Carlos Mauricio Garzon Rodriguez" userId="1606f4cd-6891-4780-9487-5bc05d9ec857" providerId="ADAL" clId="{DDF961CF-C56D-4316-98B3-0C354B882328}" dt="2026-06-10T13:33:16.661" v="2412" actId="20577"/>
          <ac:spMkLst>
            <pc:docMk/>
            <pc:sldMk cId="263832802" sldId="463"/>
            <ac:spMk id="12" creationId="{7CD6D74B-9C48-3473-A36A-807D94F5F442}"/>
          </ac:spMkLst>
        </pc:spChg>
        <pc:spChg chg="mod">
          <ac:chgData name="Carlos Mauricio Garzon Rodriguez" userId="1606f4cd-6891-4780-9487-5bc05d9ec857" providerId="ADAL" clId="{DDF961CF-C56D-4316-98B3-0C354B882328}" dt="2026-06-10T13:33:21.267" v="2414" actId="20577"/>
          <ac:spMkLst>
            <pc:docMk/>
            <pc:sldMk cId="263832802" sldId="463"/>
            <ac:spMk id="13" creationId="{D87A8A1A-E805-627C-F10A-88160D47A3A3}"/>
          </ac:spMkLst>
        </pc:spChg>
        <pc:spChg chg="mod">
          <ac:chgData name="Carlos Mauricio Garzon Rodriguez" userId="1606f4cd-6891-4780-9487-5bc05d9ec857" providerId="ADAL" clId="{DDF961CF-C56D-4316-98B3-0C354B882328}" dt="2026-06-10T13:33:37.978" v="2415" actId="1076"/>
          <ac:spMkLst>
            <pc:docMk/>
            <pc:sldMk cId="263832802" sldId="463"/>
            <ac:spMk id="22" creationId="{0E6B02B2-251C-77B0-DF0D-D734457F3172}"/>
          </ac:spMkLst>
        </pc:spChg>
        <pc:picChg chg="mod">
          <ac:chgData name="Carlos Mauricio Garzon Rodriguez" userId="1606f4cd-6891-4780-9487-5bc05d9ec857" providerId="ADAL" clId="{DDF961CF-C56D-4316-98B3-0C354B882328}" dt="2026-06-10T13:15:30.294" v="2355" actId="14100"/>
          <ac:picMkLst>
            <pc:docMk/>
            <pc:sldMk cId="263832802" sldId="463"/>
            <ac:picMk id="9" creationId="{706162D4-5ED4-F9CF-2901-C99BA0BED025}"/>
          </ac:picMkLst>
        </pc:picChg>
        <pc:cxnChg chg="mod">
          <ac:chgData name="Carlos Mauricio Garzon Rodriguez" userId="1606f4cd-6891-4780-9487-5bc05d9ec857" providerId="ADAL" clId="{DDF961CF-C56D-4316-98B3-0C354B882328}" dt="2026-06-10T13:15:08.693" v="2352" actId="1076"/>
          <ac:cxnSpMkLst>
            <pc:docMk/>
            <pc:sldMk cId="263832802" sldId="463"/>
            <ac:cxnSpMk id="11" creationId="{DE7A3A8E-1299-0E09-4120-FDAA5DB151E9}"/>
          </ac:cxnSpMkLst>
        </pc:cxnChg>
      </pc:sldChg>
      <pc:sldChg chg="addSp modSp add mod">
        <pc:chgData name="Carlos Mauricio Garzon Rodriguez" userId="1606f4cd-6891-4780-9487-5bc05d9ec857" providerId="ADAL" clId="{DDF961CF-C56D-4316-98B3-0C354B882328}" dt="2026-06-10T13:33:59.403" v="2418" actId="14100"/>
        <pc:sldMkLst>
          <pc:docMk/>
          <pc:sldMk cId="3556377510" sldId="464"/>
        </pc:sldMkLst>
        <pc:spChg chg="mod">
          <ac:chgData name="Carlos Mauricio Garzon Rodriguez" userId="1606f4cd-6891-4780-9487-5bc05d9ec857" providerId="ADAL" clId="{DDF961CF-C56D-4316-98B3-0C354B882328}" dt="2026-06-10T13:33:56.051" v="2417" actId="14100"/>
          <ac:spMkLst>
            <pc:docMk/>
            <pc:sldMk cId="3556377510" sldId="464"/>
            <ac:spMk id="2" creationId="{02432A26-3761-5481-61BB-4568798D854F}"/>
          </ac:spMkLst>
        </pc:spChg>
        <pc:spChg chg="mod">
          <ac:chgData name="Carlos Mauricio Garzon Rodriguez" userId="1606f4cd-6891-4780-9487-5bc05d9ec857" providerId="ADAL" clId="{DDF961CF-C56D-4316-98B3-0C354B882328}" dt="2026-06-10T13:17:33.124" v="2373" actId="14100"/>
          <ac:spMkLst>
            <pc:docMk/>
            <pc:sldMk cId="3556377510" sldId="464"/>
            <ac:spMk id="5" creationId="{D0CF74E6-2E6F-C5E7-7B7B-7F33F0142B23}"/>
          </ac:spMkLst>
        </pc:spChg>
        <pc:spChg chg="mod">
          <ac:chgData name="Carlos Mauricio Garzon Rodriguez" userId="1606f4cd-6891-4780-9487-5bc05d9ec857" providerId="ADAL" clId="{DDF961CF-C56D-4316-98B3-0C354B882328}" dt="2026-06-10T13:15:49.390" v="2356" actId="1076"/>
          <ac:spMkLst>
            <pc:docMk/>
            <pc:sldMk cId="3556377510" sldId="464"/>
            <ac:spMk id="7" creationId="{410D7630-CD9F-C915-0124-317D9E31FCC2}"/>
          </ac:spMkLst>
        </pc:spChg>
        <pc:spChg chg="add mod">
          <ac:chgData name="Carlos Mauricio Garzon Rodriguez" userId="1606f4cd-6891-4780-9487-5bc05d9ec857" providerId="ADAL" clId="{DDF961CF-C56D-4316-98B3-0C354B882328}" dt="2026-06-10T13:16:37.086" v="2369" actId="20577"/>
          <ac:spMkLst>
            <pc:docMk/>
            <pc:sldMk cId="3556377510" sldId="464"/>
            <ac:spMk id="8" creationId="{A73E9D39-5575-A0C4-02D3-3F56B96BC4A5}"/>
          </ac:spMkLst>
        </pc:spChg>
        <pc:spChg chg="mod">
          <ac:chgData name="Carlos Mauricio Garzon Rodriguez" userId="1606f4cd-6891-4780-9487-5bc05d9ec857" providerId="ADAL" clId="{DDF961CF-C56D-4316-98B3-0C354B882328}" dt="2026-06-10T13:33:52.817" v="2416" actId="1076"/>
          <ac:spMkLst>
            <pc:docMk/>
            <pc:sldMk cId="3556377510" sldId="464"/>
            <ac:spMk id="11" creationId="{B05CF164-6613-E640-451E-DF0ACD389F26}"/>
          </ac:spMkLst>
        </pc:spChg>
        <pc:spChg chg="mod">
          <ac:chgData name="Carlos Mauricio Garzon Rodriguez" userId="1606f4cd-6891-4780-9487-5bc05d9ec857" providerId="ADAL" clId="{DDF961CF-C56D-4316-98B3-0C354B882328}" dt="2026-06-10T13:33:59.403" v="2418" actId="14100"/>
          <ac:spMkLst>
            <pc:docMk/>
            <pc:sldMk cId="3556377510" sldId="464"/>
            <ac:spMk id="28" creationId="{72C0124E-837B-3C3F-9C68-38586B5FD578}"/>
          </ac:spMkLst>
        </pc:spChg>
        <pc:picChg chg="mod">
          <ac:chgData name="Carlos Mauricio Garzon Rodriguez" userId="1606f4cd-6891-4780-9487-5bc05d9ec857" providerId="ADAL" clId="{DDF961CF-C56D-4316-98B3-0C354B882328}" dt="2026-06-10T13:17:37.973" v="2374" actId="1076"/>
          <ac:picMkLst>
            <pc:docMk/>
            <pc:sldMk cId="3556377510" sldId="464"/>
            <ac:picMk id="27" creationId="{DDB627A8-E00F-50D6-117F-3808D2C4D4BC}"/>
          </ac:picMkLst>
        </pc:picChg>
        <pc:cxnChg chg="add mod">
          <ac:chgData name="Carlos Mauricio Garzon Rodriguez" userId="1606f4cd-6891-4780-9487-5bc05d9ec857" providerId="ADAL" clId="{DDF961CF-C56D-4316-98B3-0C354B882328}" dt="2026-06-10T13:16:45.509" v="2370" actId="1076"/>
          <ac:cxnSpMkLst>
            <pc:docMk/>
            <pc:sldMk cId="3556377510" sldId="464"/>
            <ac:cxnSpMk id="9" creationId="{8600A82B-21F7-20C0-B8AE-629271FD2E9E}"/>
          </ac:cxnSpMkLst>
        </pc:cxnChg>
      </pc:sldChg>
      <pc:sldChg chg="addSp delSp modSp add mod">
        <pc:chgData name="Carlos Mauricio Garzon Rodriguez" userId="1606f4cd-6891-4780-9487-5bc05d9ec857" providerId="ADAL" clId="{DDF961CF-C56D-4316-98B3-0C354B882328}" dt="2026-06-10T16:25:25.859" v="3088" actId="20577"/>
        <pc:sldMkLst>
          <pc:docMk/>
          <pc:sldMk cId="3061739549" sldId="465"/>
        </pc:sldMkLst>
      </pc:sldChg>
      <pc:sldChg chg="addSp delSp modSp add mod">
        <pc:chgData name="Carlos Mauricio Garzon Rodriguez" userId="1606f4cd-6891-4780-9487-5bc05d9ec857" providerId="ADAL" clId="{DDF961CF-C56D-4316-98B3-0C354B882328}" dt="2026-06-10T16:27:24.061" v="3102" actId="14100"/>
        <pc:sldMkLst>
          <pc:docMk/>
          <pc:sldMk cId="13540384" sldId="466"/>
        </pc:sldMkLst>
      </pc:sldChg>
      <pc:sldChg chg="addSp delSp modSp add mod">
        <pc:chgData name="Carlos Mauricio Garzon Rodriguez" userId="1606f4cd-6891-4780-9487-5bc05d9ec857" providerId="ADAL" clId="{DDF961CF-C56D-4316-98B3-0C354B882328}" dt="2026-06-10T16:25:41.898" v="3096" actId="20577"/>
        <pc:sldMkLst>
          <pc:docMk/>
          <pc:sldMk cId="3954099546" sldId="46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calderonm\AppData\Local\Microsoft\Windows\INetCache\Content.Outlook\QTCFNXTR\SIE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ramosv\Downloads\REPORTE%20DE%20PROCESO%20UNIDAD%20PENAL%202025%20-%20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ramosv\Downloads\REPORTE%20DE%20PROCESO%20UNIDAD%20PENAL%202025%20-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ramosv\Downloads\RELACION%20DE%20PROCES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/>
              <a:t>RECAUDO</a:t>
            </a:r>
            <a:r>
              <a:rPr lang="en-US"/>
              <a:t> </a:t>
            </a:r>
            <a:r>
              <a:rPr lang="es-ES_tradnl"/>
              <a:t>PROVOCADO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8384301954216178"/>
          <c:y val="0.11505149544982456"/>
          <c:w val="0.75292146341032651"/>
          <c:h val="0.642965491261863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RECAUDO PROVOCADO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108.000.000.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E83-4589-AC05-9D239F5022F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25.272.000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E83-4589-AC05-9D239F5022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META ANUAL</c:v>
                </c:pt>
                <c:pt idx="1">
                  <c:v>LOGRADO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72</c:v>
                </c:pt>
                <c:pt idx="1">
                  <c:v>27.103999999999999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50-4DFF-999F-7668C00514D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81007456"/>
        <c:axId val="1881002656"/>
      </c:barChart>
      <c:catAx>
        <c:axId val="1881007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81002656"/>
        <c:crosses val="autoZero"/>
        <c:auto val="1"/>
        <c:lblAlgn val="ctr"/>
        <c:lblOffset val="100"/>
        <c:noMultiLvlLbl val="0"/>
      </c:catAx>
      <c:valAx>
        <c:axId val="188100265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 millones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81007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002060"/>
                </a:solidFill>
              </a:rPr>
              <a:t>ACTIVIDADES DE PARTICIPACIÓN CIUDADANA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N° DE ACTIVIDADES REALIZADAS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Hoja1!$A$2:$A$6</c:f>
              <c:strCache>
                <c:ptCount val="5"/>
                <c:pt idx="0">
                  <c:v>JORNADAS CALIDAD DEL RUT</c:v>
                </c:pt>
                <c:pt idx="1">
                  <c:v>JORNADAS DE FACTURACION ELECTRONICA</c:v>
                </c:pt>
                <c:pt idx="2">
                  <c:v>JORNADA DE FORMALIZACION DEL RUT</c:v>
                </c:pt>
                <c:pt idx="3">
                  <c:v>CAPACITACION DE CCE</c:v>
                </c:pt>
                <c:pt idx="4">
                  <c:v>CAPACITACION DE NAF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</c:v>
                </c:pt>
                <c:pt idx="1">
                  <c:v>11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6-41E6-B537-DCCD655D9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7039295"/>
        <c:axId val="1414995775"/>
      </c:barChart>
      <c:catAx>
        <c:axId val="14870392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ln>
                  <a:noFill/>
                </a:ln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14995775"/>
        <c:crosses val="autoZero"/>
        <c:auto val="1"/>
        <c:lblAlgn val="ctr"/>
        <c:lblOffset val="100"/>
        <c:noMultiLvlLbl val="0"/>
      </c:catAx>
      <c:valAx>
        <c:axId val="14149957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8703929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ln>
                  <a:noFill/>
                </a:ln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tx1"/>
      </a:solidFill>
      <a:prstDash val="solid"/>
    </a:ln>
    <a:effectLst/>
  </c:spPr>
  <c:txPr>
    <a:bodyPr/>
    <a:lstStyle/>
    <a:p>
      <a:pPr algn="just">
        <a:defRPr>
          <a:ln>
            <a:noFill/>
          </a:ln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/>
              <a:t>ACTIVIDADES DE PARTICIPACIÓN CIUDADANA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N° DE ACTIVIDADES REALIZADAS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9B6-49F0-B97D-464D452BB68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9B6-49F0-B97D-464D452BB68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9B6-49F0-B97D-464D452BB68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9B6-49F0-B97D-464D452BB683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9B6-49F0-B97D-464D452BB683}"/>
              </c:ext>
            </c:extLst>
          </c:dPt>
          <c:dLbls>
            <c:dLbl>
              <c:idx val="0"/>
              <c:layout>
                <c:manualLayout>
                  <c:x val="0.25976661593099942"/>
                  <c:y val="-0.1068001528419510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B6-49F0-B97D-464D452BB683}"/>
                </c:ext>
              </c:extLst>
            </c:dLbl>
            <c:dLbl>
              <c:idx val="1"/>
              <c:layout>
                <c:manualLayout>
                  <c:x val="0.19076610857432774"/>
                  <c:y val="3.337504776310969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B6-49F0-B97D-464D452BB683}"/>
                </c:ext>
              </c:extLst>
            </c:dLbl>
            <c:dLbl>
              <c:idx val="2"/>
              <c:layout>
                <c:manualLayout>
                  <c:x val="-7.711821410451547E-2"/>
                  <c:y val="0.193575277026036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B6-49F0-B97D-464D452BB683}"/>
                </c:ext>
              </c:extLst>
            </c:dLbl>
            <c:dLbl>
              <c:idx val="3"/>
              <c:layout>
                <c:manualLayout>
                  <c:x val="-7.3059360730593617E-2"/>
                  <c:y val="-0.1435127053813716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B6-49F0-B97D-464D452BB683}"/>
                </c:ext>
              </c:extLst>
            </c:dLbl>
            <c:dLbl>
              <c:idx val="4"/>
              <c:layout>
                <c:manualLayout>
                  <c:x val="0.14611872146118721"/>
                  <c:y val="-0.110137657618261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B6-49F0-B97D-464D452BB683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</c:ext>
            </c:extLst>
          </c:dLbls>
          <c:cat>
            <c:strRef>
              <c:f>Hoja1!$A$2:$A$6</c:f>
              <c:strCache>
                <c:ptCount val="5"/>
                <c:pt idx="0">
                  <c:v>JORNADAS CALIDAD DEL RUT</c:v>
                </c:pt>
                <c:pt idx="1">
                  <c:v>JORNADAS DE FACTURACION ELECTRONICA</c:v>
                </c:pt>
                <c:pt idx="2">
                  <c:v>JORNADA DE FORMALIZACION DEL RUT</c:v>
                </c:pt>
                <c:pt idx="3">
                  <c:v>CAPACITACION DE CCE</c:v>
                </c:pt>
                <c:pt idx="4">
                  <c:v>CAPACITACION DE NAF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</c:v>
                </c:pt>
                <c:pt idx="1">
                  <c:v>11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9B6-49F0-B97D-464D452BB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[REPORTE DE PROCESO UNIDAD PENAL 2025 - 2026.xlsx]Hoja1!TablaDinámica1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D3-4FD8-A2EC-A080D517CE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D3-4FD8-A2EC-A080D517CE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D3-4FD8-A2EC-A080D517CE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Hoja1!$A$4:$A$7</c:f>
              <c:strCache>
                <c:ptCount val="3"/>
                <c:pt idx="0">
                  <c:v>25 ART. 312 (CODIGO PENAL) - EJERCICIO ILÍCITO DE ACTIVIDAD MONOPOLÍSTICA DE ARBITRIO RENTÍSTICO</c:v>
                </c:pt>
                <c:pt idx="1">
                  <c:v>CONTRABANDO (319 C.P)</c:v>
                </c:pt>
                <c:pt idx="2">
                  <c:v>FAVORECIMIENTO DE CONTRABANDODE HIDROCARBUROS Y SUS DERIVADOS (ART 320-1 C.P)</c:v>
                </c:pt>
              </c:strCache>
            </c:strRef>
          </c:cat>
          <c:val>
            <c:numRef>
              <c:f>Hoja1!$B$4:$B$7</c:f>
              <c:numCache>
                <c:formatCode>General</c:formatCode>
                <c:ptCount val="3"/>
                <c:pt idx="0">
                  <c:v>1</c:v>
                </c:pt>
                <c:pt idx="1">
                  <c:v>9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6D3-4FD8-A2EC-A080D517C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[REPORTE DE PROCESO UNIDAD PENAL 2025 - 2026.xlsx]Hoja3!TablaDinámica8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3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4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5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6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7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8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11F-4770-B985-7118A6B760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11F-4770-B985-7118A6B760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11F-4770-B985-7118A6B760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11F-4770-B985-7118A6B760D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11F-4770-B985-7118A6B760D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11F-4770-B985-7118A6B760D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11F-4770-B985-7118A6B760D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11F-4770-B985-7118A6B760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Hoja3!$A$4:$A$12</c:f>
              <c:strCache>
                <c:ptCount val="8"/>
                <c:pt idx="0">
                  <c:v>CONTRABANDO</c:v>
                </c:pt>
                <c:pt idx="1">
                  <c:v>CONTRABANDO (319 C.P)</c:v>
                </c:pt>
                <c:pt idx="2">
                  <c:v>CONTRABANDO / FACILITACIÓN DE CONTRABANDO DE HIDROCARBURO</c:v>
                </c:pt>
                <c:pt idx="3">
                  <c:v>FAVORECIMIENTO DE CONTRABANDO DE HIDROCARBURO</c:v>
                </c:pt>
                <c:pt idx="4">
                  <c:v>FAVORECIMIENTO DE CONTRABANDO DE HIDROCARBUROS Y SUS DERIVADOS</c:v>
                </c:pt>
                <c:pt idx="5">
                  <c:v>FAVORECIMIENTO DE CONTRABANDO DE HIDROCARBUROS Y SUS DERIVADOS(ART 320-1 C.P)</c:v>
                </c:pt>
                <c:pt idx="6">
                  <c:v>FAVORECIMIENTO Y FACILITACIÓN DE CONTRABANDO</c:v>
                </c:pt>
                <c:pt idx="7">
                  <c:v>FAVORECIMIENTO Y FACILITACIÓN DEL CONTRABANDO </c:v>
                </c:pt>
              </c:strCache>
            </c:strRef>
          </c:cat>
          <c:val>
            <c:numRef>
              <c:f>Hoja3!$B$4:$B$12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2</c:v>
                </c:pt>
                <c:pt idx="5">
                  <c:v>6</c:v>
                </c:pt>
                <c:pt idx="6">
                  <c:v>2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11F-4770-B985-7118A6B760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Decomiso</a:t>
            </a:r>
            <a:r>
              <a:rPr lang="es-CO" baseline="0"/>
              <a:t> confirmados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Hoja1!$C$1</c:f>
              <c:strCache>
                <c:ptCount val="1"/>
                <c:pt idx="0">
                  <c:v>CUANTIA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F01-461D-A145-DDDF45A32280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F01-461D-A145-DDDF45A32280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F01-461D-A145-DDDF45A32280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F01-461D-A145-DDDF45A32280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F01-461D-A145-DDDF45A32280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F01-461D-A145-DDDF45A32280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F01-461D-A145-DDDF45A3228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F01-461D-A145-DDDF45A3228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F01-461D-A145-DDDF45A3228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F01-461D-A145-DDDF45A3228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F01-461D-A145-DDDF45A3228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F01-461D-A145-DDDF45A32280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F01-461D-A145-DDDF45A32280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FF01-461D-A145-DDDF45A322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Hoja1!$B$2:$B$8</c:f>
              <c:strCache>
                <c:ptCount val="7"/>
                <c:pt idx="0">
                  <c:v>instrumentos musicales</c:v>
                </c:pt>
                <c:pt idx="1">
                  <c:v>VIVERES</c:v>
                </c:pt>
                <c:pt idx="2">
                  <c:v>VEHICULO</c:v>
                </c:pt>
                <c:pt idx="3">
                  <c:v>VIVERES</c:v>
                </c:pt>
                <c:pt idx="4">
                  <c:v>TEXTILES</c:v>
                </c:pt>
                <c:pt idx="5">
                  <c:v>BOLSOS</c:v>
                </c:pt>
                <c:pt idx="6">
                  <c:v>VEHICULO</c:v>
                </c:pt>
              </c:strCache>
            </c:strRef>
          </c:cat>
          <c:val>
            <c:numRef>
              <c:f>Hoja1!$C$2:$C$8</c:f>
              <c:numCache>
                <c:formatCode>#,##0</c:formatCode>
                <c:ptCount val="7"/>
                <c:pt idx="0">
                  <c:v>12682527</c:v>
                </c:pt>
                <c:pt idx="1">
                  <c:v>2334526</c:v>
                </c:pt>
                <c:pt idx="2">
                  <c:v>7561200</c:v>
                </c:pt>
                <c:pt idx="3">
                  <c:v>2912254</c:v>
                </c:pt>
                <c:pt idx="4">
                  <c:v>647521</c:v>
                </c:pt>
                <c:pt idx="5">
                  <c:v>840648</c:v>
                </c:pt>
                <c:pt idx="6" formatCode="General">
                  <c:v>46990385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F01-461D-A145-DDDF45A32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FB8697-FCFC-491A-8B51-CCB74D7B2F63}" type="doc">
      <dgm:prSet loTypeId="urn:microsoft.com/office/officeart/2005/8/layout/process4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s-CO"/>
        </a:p>
      </dgm:t>
    </dgm:pt>
    <dgm:pt modelId="{7AC201DB-F01A-42AC-8C51-831411D88478}">
      <dgm:prSet phldrT="[Texto]" custT="1"/>
      <dgm:spPr/>
      <dgm:t>
        <a:bodyPr/>
        <a:lstStyle/>
        <a:p>
          <a:r>
            <a:rPr lang="es-MX" sz="1800" b="1"/>
            <a:t>Objetivo</a:t>
          </a:r>
          <a:endParaRPr lang="es-CO" sz="1800" b="1"/>
        </a:p>
      </dgm:t>
    </dgm:pt>
    <dgm:pt modelId="{20C529BA-DC47-45A8-9160-CEC7AA132F17}" type="parTrans" cxnId="{4EEDAB36-B8FA-46F7-867C-8290C041BCBB}">
      <dgm:prSet/>
      <dgm:spPr/>
      <dgm:t>
        <a:bodyPr/>
        <a:lstStyle/>
        <a:p>
          <a:endParaRPr lang="es-CO"/>
        </a:p>
      </dgm:t>
    </dgm:pt>
    <dgm:pt modelId="{E95E7B98-F2FF-47CE-BB69-0E8D1B434F93}" type="sibTrans" cxnId="{4EEDAB36-B8FA-46F7-867C-8290C041BCBB}">
      <dgm:prSet/>
      <dgm:spPr/>
      <dgm:t>
        <a:bodyPr/>
        <a:lstStyle/>
        <a:p>
          <a:endParaRPr lang="es-CO"/>
        </a:p>
      </dgm:t>
    </dgm:pt>
    <dgm:pt modelId="{E44C656B-6819-41E6-823B-B5DAE3A85687}">
      <dgm:prSet phldrT="[Texto]"/>
      <dgm:spPr/>
      <dgm:t>
        <a:bodyPr/>
        <a:lstStyle/>
        <a:p>
          <a:r>
            <a:rPr lang="es-CO"/>
            <a:t>Acercamiento a la Comunidad</a:t>
          </a:r>
        </a:p>
      </dgm:t>
    </dgm:pt>
    <dgm:pt modelId="{8CD65A07-838D-43B4-AA5F-08F98EA4AB15}" type="parTrans" cxnId="{00AAEB2D-8873-447E-BEAE-6A1CEF18DB4E}">
      <dgm:prSet/>
      <dgm:spPr/>
      <dgm:t>
        <a:bodyPr/>
        <a:lstStyle/>
        <a:p>
          <a:endParaRPr lang="es-CO"/>
        </a:p>
      </dgm:t>
    </dgm:pt>
    <dgm:pt modelId="{720BA97F-9A8D-4D62-AEEB-BC0593529B1C}" type="sibTrans" cxnId="{00AAEB2D-8873-447E-BEAE-6A1CEF18DB4E}">
      <dgm:prSet/>
      <dgm:spPr/>
      <dgm:t>
        <a:bodyPr/>
        <a:lstStyle/>
        <a:p>
          <a:endParaRPr lang="es-CO"/>
        </a:p>
      </dgm:t>
    </dgm:pt>
    <dgm:pt modelId="{29364EAD-DC48-4327-AE54-1F0243F632B9}">
      <dgm:prSet phldrT="[Texto]"/>
      <dgm:spPr/>
      <dgm:t>
        <a:bodyPr/>
        <a:lstStyle/>
        <a:p>
          <a:r>
            <a:rPr lang="es-MX" b="1"/>
            <a:t>Indicador</a:t>
          </a:r>
          <a:endParaRPr lang="es-CO" b="1"/>
        </a:p>
      </dgm:t>
    </dgm:pt>
    <dgm:pt modelId="{A332E40F-1374-4947-B1D6-03B4B82A1B98}" type="parTrans" cxnId="{A1247C18-F585-4E7E-8C80-EFCA2265E645}">
      <dgm:prSet/>
      <dgm:spPr/>
      <dgm:t>
        <a:bodyPr/>
        <a:lstStyle/>
        <a:p>
          <a:endParaRPr lang="es-CO"/>
        </a:p>
      </dgm:t>
    </dgm:pt>
    <dgm:pt modelId="{4CA68BE7-9B4A-418D-89E1-7B6EA92BFD23}" type="sibTrans" cxnId="{A1247C18-F585-4E7E-8C80-EFCA2265E645}">
      <dgm:prSet/>
      <dgm:spPr/>
      <dgm:t>
        <a:bodyPr/>
        <a:lstStyle/>
        <a:p>
          <a:endParaRPr lang="es-CO"/>
        </a:p>
      </dgm:t>
    </dgm:pt>
    <dgm:pt modelId="{3490E4D2-42F7-4A78-9982-89270A7D58F5}">
      <dgm:prSet phldrT="[Texto]"/>
      <dgm:spPr/>
      <dgm:t>
        <a:bodyPr/>
        <a:lstStyle/>
        <a:p>
          <a:r>
            <a:rPr lang="es-MX"/>
            <a:t>Encuentro Aduana Empresa</a:t>
          </a:r>
          <a:endParaRPr lang="es-CO"/>
        </a:p>
      </dgm:t>
    </dgm:pt>
    <dgm:pt modelId="{CBA813A6-8C13-43BD-A21E-2B802761BC3D}" type="parTrans" cxnId="{46C33CE0-EAB5-4B94-868E-21DE29DEC62C}">
      <dgm:prSet/>
      <dgm:spPr/>
      <dgm:t>
        <a:bodyPr/>
        <a:lstStyle/>
        <a:p>
          <a:endParaRPr lang="es-CO"/>
        </a:p>
      </dgm:t>
    </dgm:pt>
    <dgm:pt modelId="{5959A983-2859-476B-99B4-8D45A1BFE300}" type="sibTrans" cxnId="{46C33CE0-EAB5-4B94-868E-21DE29DEC62C}">
      <dgm:prSet/>
      <dgm:spPr/>
      <dgm:t>
        <a:bodyPr/>
        <a:lstStyle/>
        <a:p>
          <a:endParaRPr lang="es-CO"/>
        </a:p>
      </dgm:t>
    </dgm:pt>
    <dgm:pt modelId="{B777234D-FE47-4C18-8CC4-C233268EF784}">
      <dgm:prSet phldrT="[Texto]"/>
      <dgm:spPr/>
      <dgm:t>
        <a:bodyPr/>
        <a:lstStyle/>
        <a:p>
          <a:r>
            <a:rPr lang="es-MX" b="1"/>
            <a:t>Porcentaje de Cumplimiento</a:t>
          </a:r>
          <a:endParaRPr lang="es-CO" b="1"/>
        </a:p>
      </dgm:t>
    </dgm:pt>
    <dgm:pt modelId="{189FA8B5-96D9-47C1-9199-EE46794537BA}" type="parTrans" cxnId="{647DD4C1-8793-47C6-B5BD-68D2F3240FA8}">
      <dgm:prSet/>
      <dgm:spPr/>
      <dgm:t>
        <a:bodyPr/>
        <a:lstStyle/>
        <a:p>
          <a:endParaRPr lang="es-CO"/>
        </a:p>
      </dgm:t>
    </dgm:pt>
    <dgm:pt modelId="{F8ABF031-901D-4876-811C-C447DE1DA443}" type="sibTrans" cxnId="{647DD4C1-8793-47C6-B5BD-68D2F3240FA8}">
      <dgm:prSet/>
      <dgm:spPr/>
      <dgm:t>
        <a:bodyPr/>
        <a:lstStyle/>
        <a:p>
          <a:endParaRPr lang="es-CO"/>
        </a:p>
      </dgm:t>
    </dgm:pt>
    <dgm:pt modelId="{EC405DC9-C6EB-49CC-8763-E0B7863A3EE9}">
      <dgm:prSet phldrT="[Texto]"/>
      <dgm:spPr/>
      <dgm:t>
        <a:bodyPr/>
        <a:lstStyle/>
        <a:p>
          <a:r>
            <a:rPr lang="es-ES" b="1"/>
            <a:t>100%</a:t>
          </a:r>
          <a:endParaRPr lang="es-CO"/>
        </a:p>
      </dgm:t>
    </dgm:pt>
    <dgm:pt modelId="{221BEC13-CABF-4F99-815A-56BA69B82DE2}" type="parTrans" cxnId="{70227831-10C6-4DCB-873B-612452B323A9}">
      <dgm:prSet/>
      <dgm:spPr/>
      <dgm:t>
        <a:bodyPr/>
        <a:lstStyle/>
        <a:p>
          <a:endParaRPr lang="es-CO"/>
        </a:p>
      </dgm:t>
    </dgm:pt>
    <dgm:pt modelId="{447C6B48-A964-4C76-8EEE-DF86620F0CDC}" type="sibTrans" cxnId="{70227831-10C6-4DCB-873B-612452B323A9}">
      <dgm:prSet/>
      <dgm:spPr/>
      <dgm:t>
        <a:bodyPr/>
        <a:lstStyle/>
        <a:p>
          <a:endParaRPr lang="es-CO"/>
        </a:p>
      </dgm:t>
    </dgm:pt>
    <dgm:pt modelId="{803A3569-AF9E-4ECE-A68C-892784646F66}" type="pres">
      <dgm:prSet presAssocID="{CBFB8697-FCFC-491A-8B51-CCB74D7B2F63}" presName="Name0" presStyleCnt="0">
        <dgm:presLayoutVars>
          <dgm:dir/>
          <dgm:animLvl val="lvl"/>
          <dgm:resizeHandles val="exact"/>
        </dgm:presLayoutVars>
      </dgm:prSet>
      <dgm:spPr/>
    </dgm:pt>
    <dgm:pt modelId="{B59ACEC4-1239-43BE-824D-A427E899BEB9}" type="pres">
      <dgm:prSet presAssocID="{B777234D-FE47-4C18-8CC4-C233268EF784}" presName="boxAndChildren" presStyleCnt="0"/>
      <dgm:spPr/>
    </dgm:pt>
    <dgm:pt modelId="{9296E536-E1A9-4D27-8AED-E0ECBAEE2755}" type="pres">
      <dgm:prSet presAssocID="{B777234D-FE47-4C18-8CC4-C233268EF784}" presName="parentTextBox" presStyleLbl="node1" presStyleIdx="0" presStyleCnt="3"/>
      <dgm:spPr/>
    </dgm:pt>
    <dgm:pt modelId="{31905F42-1B90-47F0-B6E2-FFBEFC38367D}" type="pres">
      <dgm:prSet presAssocID="{B777234D-FE47-4C18-8CC4-C233268EF784}" presName="entireBox" presStyleLbl="node1" presStyleIdx="0" presStyleCnt="3"/>
      <dgm:spPr/>
    </dgm:pt>
    <dgm:pt modelId="{D007121A-EE9B-47B8-867F-88FBED3E768E}" type="pres">
      <dgm:prSet presAssocID="{B777234D-FE47-4C18-8CC4-C233268EF784}" presName="descendantBox" presStyleCnt="0"/>
      <dgm:spPr/>
    </dgm:pt>
    <dgm:pt modelId="{B799757F-BB93-4B2A-BCA4-8BA00F3C7E05}" type="pres">
      <dgm:prSet presAssocID="{EC405DC9-C6EB-49CC-8763-E0B7863A3EE9}" presName="childTextBox" presStyleLbl="fgAccFollowNode1" presStyleIdx="0" presStyleCnt="3" custLinFactNeighborX="2272" custLinFactNeighborY="-10044">
        <dgm:presLayoutVars>
          <dgm:bulletEnabled val="1"/>
        </dgm:presLayoutVars>
      </dgm:prSet>
      <dgm:spPr/>
    </dgm:pt>
    <dgm:pt modelId="{3A856EA5-88DC-46FF-9490-82BA0D5793E3}" type="pres">
      <dgm:prSet presAssocID="{4CA68BE7-9B4A-418D-89E1-7B6EA92BFD23}" presName="sp" presStyleCnt="0"/>
      <dgm:spPr/>
    </dgm:pt>
    <dgm:pt modelId="{86B8CE37-F6AB-439E-9C99-5FCABEA633E6}" type="pres">
      <dgm:prSet presAssocID="{29364EAD-DC48-4327-AE54-1F0243F632B9}" presName="arrowAndChildren" presStyleCnt="0"/>
      <dgm:spPr/>
    </dgm:pt>
    <dgm:pt modelId="{95515CA3-6275-48E2-8243-F8328DA1B2A3}" type="pres">
      <dgm:prSet presAssocID="{29364EAD-DC48-4327-AE54-1F0243F632B9}" presName="parentTextArrow" presStyleLbl="node1" presStyleIdx="0" presStyleCnt="3"/>
      <dgm:spPr/>
    </dgm:pt>
    <dgm:pt modelId="{E29390AB-2C4C-455D-A9F1-D37E7151AD73}" type="pres">
      <dgm:prSet presAssocID="{29364EAD-DC48-4327-AE54-1F0243F632B9}" presName="arrow" presStyleLbl="node1" presStyleIdx="1" presStyleCnt="3"/>
      <dgm:spPr/>
    </dgm:pt>
    <dgm:pt modelId="{EC83665F-7629-41F8-BF10-C1A9291539F1}" type="pres">
      <dgm:prSet presAssocID="{29364EAD-DC48-4327-AE54-1F0243F632B9}" presName="descendantArrow" presStyleCnt="0"/>
      <dgm:spPr/>
    </dgm:pt>
    <dgm:pt modelId="{2933BFC6-2306-473A-9716-CA9D6BB0A02F}" type="pres">
      <dgm:prSet presAssocID="{3490E4D2-42F7-4A78-9982-89270A7D58F5}" presName="childTextArrow" presStyleLbl="fgAccFollowNode1" presStyleIdx="1" presStyleCnt="3">
        <dgm:presLayoutVars>
          <dgm:bulletEnabled val="1"/>
        </dgm:presLayoutVars>
      </dgm:prSet>
      <dgm:spPr/>
    </dgm:pt>
    <dgm:pt modelId="{45FA285B-A7FF-4041-8EDB-2A63AF4250E5}" type="pres">
      <dgm:prSet presAssocID="{E95E7B98-F2FF-47CE-BB69-0E8D1B434F93}" presName="sp" presStyleCnt="0"/>
      <dgm:spPr/>
    </dgm:pt>
    <dgm:pt modelId="{2EB9FD08-7775-48DD-B7DF-CAE48DB27101}" type="pres">
      <dgm:prSet presAssocID="{7AC201DB-F01A-42AC-8C51-831411D88478}" presName="arrowAndChildren" presStyleCnt="0"/>
      <dgm:spPr/>
    </dgm:pt>
    <dgm:pt modelId="{78829283-99B3-4156-9005-58B86D2A022D}" type="pres">
      <dgm:prSet presAssocID="{7AC201DB-F01A-42AC-8C51-831411D88478}" presName="parentTextArrow" presStyleLbl="node1" presStyleIdx="1" presStyleCnt="3"/>
      <dgm:spPr/>
    </dgm:pt>
    <dgm:pt modelId="{91D363E9-E2BA-4F8B-9447-377617092554}" type="pres">
      <dgm:prSet presAssocID="{7AC201DB-F01A-42AC-8C51-831411D88478}" presName="arrow" presStyleLbl="node1" presStyleIdx="2" presStyleCnt="3"/>
      <dgm:spPr/>
    </dgm:pt>
    <dgm:pt modelId="{514F3EC2-1615-4220-AE88-5D84110CDB28}" type="pres">
      <dgm:prSet presAssocID="{7AC201DB-F01A-42AC-8C51-831411D88478}" presName="descendantArrow" presStyleCnt="0"/>
      <dgm:spPr/>
    </dgm:pt>
    <dgm:pt modelId="{672A8BC6-7140-430F-BA7F-3743E3E63CBC}" type="pres">
      <dgm:prSet presAssocID="{E44C656B-6819-41E6-823B-B5DAE3A85687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E8875C0F-B807-4F43-A42E-8B3D71B8232C}" type="presOf" srcId="{B777234D-FE47-4C18-8CC4-C233268EF784}" destId="{31905F42-1B90-47F0-B6E2-FFBEFC38367D}" srcOrd="1" destOrd="0" presId="urn:microsoft.com/office/officeart/2005/8/layout/process4"/>
    <dgm:cxn modelId="{A1247C18-F585-4E7E-8C80-EFCA2265E645}" srcId="{CBFB8697-FCFC-491A-8B51-CCB74D7B2F63}" destId="{29364EAD-DC48-4327-AE54-1F0243F632B9}" srcOrd="1" destOrd="0" parTransId="{A332E40F-1374-4947-B1D6-03B4B82A1B98}" sibTransId="{4CA68BE7-9B4A-418D-89E1-7B6EA92BFD23}"/>
    <dgm:cxn modelId="{00AAEB2D-8873-447E-BEAE-6A1CEF18DB4E}" srcId="{7AC201DB-F01A-42AC-8C51-831411D88478}" destId="{E44C656B-6819-41E6-823B-B5DAE3A85687}" srcOrd="0" destOrd="0" parTransId="{8CD65A07-838D-43B4-AA5F-08F98EA4AB15}" sibTransId="{720BA97F-9A8D-4D62-AEEB-BC0593529B1C}"/>
    <dgm:cxn modelId="{927C002F-F6E7-4F22-97FA-529DF54192FA}" type="presOf" srcId="{E44C656B-6819-41E6-823B-B5DAE3A85687}" destId="{672A8BC6-7140-430F-BA7F-3743E3E63CBC}" srcOrd="0" destOrd="0" presId="urn:microsoft.com/office/officeart/2005/8/layout/process4"/>
    <dgm:cxn modelId="{70227831-10C6-4DCB-873B-612452B323A9}" srcId="{B777234D-FE47-4C18-8CC4-C233268EF784}" destId="{EC405DC9-C6EB-49CC-8763-E0B7863A3EE9}" srcOrd="0" destOrd="0" parTransId="{221BEC13-CABF-4F99-815A-56BA69B82DE2}" sibTransId="{447C6B48-A964-4C76-8EEE-DF86620F0CDC}"/>
    <dgm:cxn modelId="{4EEDAB36-B8FA-46F7-867C-8290C041BCBB}" srcId="{CBFB8697-FCFC-491A-8B51-CCB74D7B2F63}" destId="{7AC201DB-F01A-42AC-8C51-831411D88478}" srcOrd="0" destOrd="0" parTransId="{20C529BA-DC47-45A8-9160-CEC7AA132F17}" sibTransId="{E95E7B98-F2FF-47CE-BB69-0E8D1B434F93}"/>
    <dgm:cxn modelId="{84C34F5D-0486-49A3-8869-21FDAD0D52DA}" type="presOf" srcId="{3490E4D2-42F7-4A78-9982-89270A7D58F5}" destId="{2933BFC6-2306-473A-9716-CA9D6BB0A02F}" srcOrd="0" destOrd="0" presId="urn:microsoft.com/office/officeart/2005/8/layout/process4"/>
    <dgm:cxn modelId="{12A0436F-BD7A-45A7-BE63-A29D8A9A83B8}" type="presOf" srcId="{EC405DC9-C6EB-49CC-8763-E0B7863A3EE9}" destId="{B799757F-BB93-4B2A-BCA4-8BA00F3C7E05}" srcOrd="0" destOrd="0" presId="urn:microsoft.com/office/officeart/2005/8/layout/process4"/>
    <dgm:cxn modelId="{A8DE3694-4C71-40EE-B4CB-9A0E4845B09F}" type="presOf" srcId="{7AC201DB-F01A-42AC-8C51-831411D88478}" destId="{91D363E9-E2BA-4F8B-9447-377617092554}" srcOrd="1" destOrd="0" presId="urn:microsoft.com/office/officeart/2005/8/layout/process4"/>
    <dgm:cxn modelId="{5F362EAD-9193-4829-B60A-205850B3D084}" type="presOf" srcId="{B777234D-FE47-4C18-8CC4-C233268EF784}" destId="{9296E536-E1A9-4D27-8AED-E0ECBAEE2755}" srcOrd="0" destOrd="0" presId="urn:microsoft.com/office/officeart/2005/8/layout/process4"/>
    <dgm:cxn modelId="{295418BB-3015-4661-90F6-D57250E3E212}" type="presOf" srcId="{CBFB8697-FCFC-491A-8B51-CCB74D7B2F63}" destId="{803A3569-AF9E-4ECE-A68C-892784646F66}" srcOrd="0" destOrd="0" presId="urn:microsoft.com/office/officeart/2005/8/layout/process4"/>
    <dgm:cxn modelId="{647DD4C1-8793-47C6-B5BD-68D2F3240FA8}" srcId="{CBFB8697-FCFC-491A-8B51-CCB74D7B2F63}" destId="{B777234D-FE47-4C18-8CC4-C233268EF784}" srcOrd="2" destOrd="0" parTransId="{189FA8B5-96D9-47C1-9199-EE46794537BA}" sibTransId="{F8ABF031-901D-4876-811C-C447DE1DA443}"/>
    <dgm:cxn modelId="{71A9DAD3-9816-4A61-B651-BD13936F993D}" type="presOf" srcId="{7AC201DB-F01A-42AC-8C51-831411D88478}" destId="{78829283-99B3-4156-9005-58B86D2A022D}" srcOrd="0" destOrd="0" presId="urn:microsoft.com/office/officeart/2005/8/layout/process4"/>
    <dgm:cxn modelId="{4CB7CAD4-A875-4209-8279-5E55018C612A}" type="presOf" srcId="{29364EAD-DC48-4327-AE54-1F0243F632B9}" destId="{E29390AB-2C4C-455D-A9F1-D37E7151AD73}" srcOrd="1" destOrd="0" presId="urn:microsoft.com/office/officeart/2005/8/layout/process4"/>
    <dgm:cxn modelId="{46C33CE0-EAB5-4B94-868E-21DE29DEC62C}" srcId="{29364EAD-DC48-4327-AE54-1F0243F632B9}" destId="{3490E4D2-42F7-4A78-9982-89270A7D58F5}" srcOrd="0" destOrd="0" parTransId="{CBA813A6-8C13-43BD-A21E-2B802761BC3D}" sibTransId="{5959A983-2859-476B-99B4-8D45A1BFE300}"/>
    <dgm:cxn modelId="{C8E410FE-7200-4EB3-871D-F243D6B1A8B4}" type="presOf" srcId="{29364EAD-DC48-4327-AE54-1F0243F632B9}" destId="{95515CA3-6275-48E2-8243-F8328DA1B2A3}" srcOrd="0" destOrd="0" presId="urn:microsoft.com/office/officeart/2005/8/layout/process4"/>
    <dgm:cxn modelId="{595940A5-E22B-4BB3-9EFB-CDAC031321D3}" type="presParOf" srcId="{803A3569-AF9E-4ECE-A68C-892784646F66}" destId="{B59ACEC4-1239-43BE-824D-A427E899BEB9}" srcOrd="0" destOrd="0" presId="urn:microsoft.com/office/officeart/2005/8/layout/process4"/>
    <dgm:cxn modelId="{7F6C4B5D-6516-434B-A5FB-6E211B7F1F11}" type="presParOf" srcId="{B59ACEC4-1239-43BE-824D-A427E899BEB9}" destId="{9296E536-E1A9-4D27-8AED-E0ECBAEE2755}" srcOrd="0" destOrd="0" presId="urn:microsoft.com/office/officeart/2005/8/layout/process4"/>
    <dgm:cxn modelId="{A6CC902C-9713-4A46-8515-B110FDDD149E}" type="presParOf" srcId="{B59ACEC4-1239-43BE-824D-A427E899BEB9}" destId="{31905F42-1B90-47F0-B6E2-FFBEFC38367D}" srcOrd="1" destOrd="0" presId="urn:microsoft.com/office/officeart/2005/8/layout/process4"/>
    <dgm:cxn modelId="{2C8111A8-F209-4CDB-87D5-C78F4324F13E}" type="presParOf" srcId="{B59ACEC4-1239-43BE-824D-A427E899BEB9}" destId="{D007121A-EE9B-47B8-867F-88FBED3E768E}" srcOrd="2" destOrd="0" presId="urn:microsoft.com/office/officeart/2005/8/layout/process4"/>
    <dgm:cxn modelId="{B88C2513-6B3C-4DFF-82B5-B2D8F31ED9A3}" type="presParOf" srcId="{D007121A-EE9B-47B8-867F-88FBED3E768E}" destId="{B799757F-BB93-4B2A-BCA4-8BA00F3C7E05}" srcOrd="0" destOrd="0" presId="urn:microsoft.com/office/officeart/2005/8/layout/process4"/>
    <dgm:cxn modelId="{2C7FCCA7-5566-4B44-8C0D-D0BE9BF8A8D8}" type="presParOf" srcId="{803A3569-AF9E-4ECE-A68C-892784646F66}" destId="{3A856EA5-88DC-46FF-9490-82BA0D5793E3}" srcOrd="1" destOrd="0" presId="urn:microsoft.com/office/officeart/2005/8/layout/process4"/>
    <dgm:cxn modelId="{C6C65CEF-4F6D-4FE1-BA73-D35806AF6D63}" type="presParOf" srcId="{803A3569-AF9E-4ECE-A68C-892784646F66}" destId="{86B8CE37-F6AB-439E-9C99-5FCABEA633E6}" srcOrd="2" destOrd="0" presId="urn:microsoft.com/office/officeart/2005/8/layout/process4"/>
    <dgm:cxn modelId="{C2E66CA7-2499-49CD-89C8-D3B254F8552E}" type="presParOf" srcId="{86B8CE37-F6AB-439E-9C99-5FCABEA633E6}" destId="{95515CA3-6275-48E2-8243-F8328DA1B2A3}" srcOrd="0" destOrd="0" presId="urn:microsoft.com/office/officeart/2005/8/layout/process4"/>
    <dgm:cxn modelId="{361E3D2B-A584-4E27-83F7-EBD1E92BA4D1}" type="presParOf" srcId="{86B8CE37-F6AB-439E-9C99-5FCABEA633E6}" destId="{E29390AB-2C4C-455D-A9F1-D37E7151AD73}" srcOrd="1" destOrd="0" presId="urn:microsoft.com/office/officeart/2005/8/layout/process4"/>
    <dgm:cxn modelId="{66CD4ABE-E882-409B-8EAB-6197C85AC8D2}" type="presParOf" srcId="{86B8CE37-F6AB-439E-9C99-5FCABEA633E6}" destId="{EC83665F-7629-41F8-BF10-C1A9291539F1}" srcOrd="2" destOrd="0" presId="urn:microsoft.com/office/officeart/2005/8/layout/process4"/>
    <dgm:cxn modelId="{400D034A-3591-407A-A35A-61DD80A0C22E}" type="presParOf" srcId="{EC83665F-7629-41F8-BF10-C1A9291539F1}" destId="{2933BFC6-2306-473A-9716-CA9D6BB0A02F}" srcOrd="0" destOrd="0" presId="urn:microsoft.com/office/officeart/2005/8/layout/process4"/>
    <dgm:cxn modelId="{B7DAEB52-A0D6-4021-AD41-1D8498B5DB3E}" type="presParOf" srcId="{803A3569-AF9E-4ECE-A68C-892784646F66}" destId="{45FA285B-A7FF-4041-8EDB-2A63AF4250E5}" srcOrd="3" destOrd="0" presId="urn:microsoft.com/office/officeart/2005/8/layout/process4"/>
    <dgm:cxn modelId="{DCDD9E03-2DEC-4E3A-B3B7-BE13FC96E51D}" type="presParOf" srcId="{803A3569-AF9E-4ECE-A68C-892784646F66}" destId="{2EB9FD08-7775-48DD-B7DF-CAE48DB27101}" srcOrd="4" destOrd="0" presId="urn:microsoft.com/office/officeart/2005/8/layout/process4"/>
    <dgm:cxn modelId="{9731D141-F8DE-4C6A-9F30-C0B537036A05}" type="presParOf" srcId="{2EB9FD08-7775-48DD-B7DF-CAE48DB27101}" destId="{78829283-99B3-4156-9005-58B86D2A022D}" srcOrd="0" destOrd="0" presId="urn:microsoft.com/office/officeart/2005/8/layout/process4"/>
    <dgm:cxn modelId="{CA2D052A-23CF-4A11-B133-C33F3E626A87}" type="presParOf" srcId="{2EB9FD08-7775-48DD-B7DF-CAE48DB27101}" destId="{91D363E9-E2BA-4F8B-9447-377617092554}" srcOrd="1" destOrd="0" presId="urn:microsoft.com/office/officeart/2005/8/layout/process4"/>
    <dgm:cxn modelId="{175AEE6B-30E1-426A-869E-B33221D779A0}" type="presParOf" srcId="{2EB9FD08-7775-48DD-B7DF-CAE48DB27101}" destId="{514F3EC2-1615-4220-AE88-5D84110CDB28}" srcOrd="2" destOrd="0" presId="urn:microsoft.com/office/officeart/2005/8/layout/process4"/>
    <dgm:cxn modelId="{AE47C662-7B77-45EA-8739-91BCEF48CCAA}" type="presParOf" srcId="{514F3EC2-1615-4220-AE88-5D84110CDB28}" destId="{672A8BC6-7140-430F-BA7F-3743E3E63CB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05F42-1B90-47F0-B6E2-FFBEFC38367D}">
      <dsp:nvSpPr>
        <dsp:cNvPr id="0" name=""/>
        <dsp:cNvSpPr/>
      </dsp:nvSpPr>
      <dsp:spPr>
        <a:xfrm>
          <a:off x="0" y="2052255"/>
          <a:ext cx="3895465" cy="673595"/>
        </a:xfrm>
        <a:prstGeom prst="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/>
            <a:t>Porcentaje de Cumplimiento</a:t>
          </a:r>
          <a:endParaRPr lang="es-CO" sz="1200" b="1" kern="1200"/>
        </a:p>
      </dsp:txBody>
      <dsp:txXfrm>
        <a:off x="0" y="2052255"/>
        <a:ext cx="3895465" cy="363741"/>
      </dsp:txXfrm>
    </dsp:sp>
    <dsp:sp modelId="{B799757F-BB93-4B2A-BCA4-8BA00F3C7E05}">
      <dsp:nvSpPr>
        <dsp:cNvPr id="0" name=""/>
        <dsp:cNvSpPr/>
      </dsp:nvSpPr>
      <dsp:spPr>
        <a:xfrm>
          <a:off x="0" y="2371403"/>
          <a:ext cx="3895465" cy="309854"/>
        </a:xfrm>
        <a:prstGeom prst="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/>
            <a:t>100%</a:t>
          </a:r>
          <a:endParaRPr lang="es-CO" sz="1800" kern="1200"/>
        </a:p>
      </dsp:txBody>
      <dsp:txXfrm>
        <a:off x="0" y="2371403"/>
        <a:ext cx="3895465" cy="309854"/>
      </dsp:txXfrm>
    </dsp:sp>
    <dsp:sp modelId="{E29390AB-2C4C-455D-A9F1-D37E7151AD73}">
      <dsp:nvSpPr>
        <dsp:cNvPr id="0" name=""/>
        <dsp:cNvSpPr/>
      </dsp:nvSpPr>
      <dsp:spPr>
        <a:xfrm rot="10800000">
          <a:off x="0" y="1026368"/>
          <a:ext cx="3895465" cy="1035990"/>
        </a:xfrm>
        <a:prstGeom prst="upArrowCallou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/>
            <a:t>Indicador</a:t>
          </a:r>
          <a:endParaRPr lang="es-CO" sz="1200" b="1" kern="1200"/>
        </a:p>
      </dsp:txBody>
      <dsp:txXfrm rot="-10800000">
        <a:off x="0" y="1026368"/>
        <a:ext cx="3895465" cy="363632"/>
      </dsp:txXfrm>
    </dsp:sp>
    <dsp:sp modelId="{2933BFC6-2306-473A-9716-CA9D6BB0A02F}">
      <dsp:nvSpPr>
        <dsp:cNvPr id="0" name=""/>
        <dsp:cNvSpPr/>
      </dsp:nvSpPr>
      <dsp:spPr>
        <a:xfrm>
          <a:off x="0" y="1390001"/>
          <a:ext cx="3895465" cy="309761"/>
        </a:xfrm>
        <a:prstGeom prst="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Encuentro Aduana Empresa</a:t>
          </a:r>
          <a:endParaRPr lang="es-CO" sz="1800" kern="1200"/>
        </a:p>
      </dsp:txBody>
      <dsp:txXfrm>
        <a:off x="0" y="1390001"/>
        <a:ext cx="3895465" cy="309761"/>
      </dsp:txXfrm>
    </dsp:sp>
    <dsp:sp modelId="{91D363E9-E2BA-4F8B-9447-377617092554}">
      <dsp:nvSpPr>
        <dsp:cNvPr id="0" name=""/>
        <dsp:cNvSpPr/>
      </dsp:nvSpPr>
      <dsp:spPr>
        <a:xfrm rot="10800000">
          <a:off x="0" y="481"/>
          <a:ext cx="3895465" cy="1035990"/>
        </a:xfrm>
        <a:prstGeom prst="upArrowCallou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/>
            <a:t>Objetivo</a:t>
          </a:r>
          <a:endParaRPr lang="es-CO" sz="1800" b="1" kern="1200"/>
        </a:p>
      </dsp:txBody>
      <dsp:txXfrm rot="-10800000">
        <a:off x="0" y="481"/>
        <a:ext cx="3895465" cy="363632"/>
      </dsp:txXfrm>
    </dsp:sp>
    <dsp:sp modelId="{672A8BC6-7140-430F-BA7F-3743E3E63CBC}">
      <dsp:nvSpPr>
        <dsp:cNvPr id="0" name=""/>
        <dsp:cNvSpPr/>
      </dsp:nvSpPr>
      <dsp:spPr>
        <a:xfrm>
          <a:off x="0" y="364114"/>
          <a:ext cx="3895465" cy="309761"/>
        </a:xfrm>
        <a:prstGeom prst="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Acercamiento a la Comunidad</a:t>
          </a:r>
        </a:p>
      </dsp:txBody>
      <dsp:txXfrm>
        <a:off x="0" y="364114"/>
        <a:ext cx="3895465" cy="309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B97004B6-7576-4FBE-8EA0-528234A53BFE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405" y="4473892"/>
            <a:ext cx="5603240" cy="3660458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05A15BC6-489D-4404-9FC3-44FF3E2F24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909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8BF1B-026F-4BDF-9DE1-9548A2B5EE75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8067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15BC6-489D-4404-9FC3-44FF3E2F2460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8632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21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268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32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68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590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56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078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50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72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210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9EE44E-1479-4401-B0A7-33032063E4E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983913" y="6705600"/>
            <a:ext cx="10525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</p:spTree>
    <p:extLst>
      <p:ext uri="{BB962C8B-B14F-4D97-AF65-F5344CB8AC3E}">
        <p14:creationId xmlns:p14="http://schemas.microsoft.com/office/powerpoint/2010/main" val="29002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7.emf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4.jpeg"/><Relationship Id="rId4" Type="http://schemas.openxmlformats.org/officeDocument/2006/relationships/diagramData" Target="../diagrams/data1.xml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3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2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1.jpeg"/><Relationship Id="rId5" Type="http://schemas.openxmlformats.org/officeDocument/2006/relationships/image" Target="../media/image56.jpeg"/><Relationship Id="rId10" Type="http://schemas.openxmlformats.org/officeDocument/2006/relationships/image" Target="../media/image60.jpeg"/><Relationship Id="rId4" Type="http://schemas.openxmlformats.org/officeDocument/2006/relationships/image" Target="../media/image55.png"/><Relationship Id="rId9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.png"/><Relationship Id="rId7" Type="http://schemas.openxmlformats.org/officeDocument/2006/relationships/image" Target="../media/image6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actifinanzas.com/2011/06/protegiendo-tu-dinero-de-la-ley-del-impuesto-a-depositos-en-efectivo/" TargetMode="External"/><Relationship Id="rId4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624117" y="4868414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16 de 2026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682805" y="2479585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División de Fiscalización y Liquidación </a:t>
            </a:r>
          </a:p>
          <a:p>
            <a:r>
              <a:rPr lang="es-MX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Seccional Maicao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682806" y="3622966"/>
            <a:ext cx="94505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Estibin Toro Rufino</a:t>
            </a:r>
          </a:p>
          <a:p>
            <a:r>
              <a:rPr lang="es-MX" sz="25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Jefe de División (A)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3" y="238870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0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FCEB7-E195-7923-286B-265DEC5E1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7A5A2A5-C23F-77A3-D604-098FAA726147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7CFD859-78D5-D5AC-05F4-F848786F952A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DEFA7DC-756A-5918-69F8-538A00693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DA398DCC-1CFD-98C7-322D-835BAD664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80A9B12-9D89-FEEE-E8A5-F346211F497A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88AB388-539B-042F-7BBB-C794D75A4B61}"/>
              </a:ext>
            </a:extLst>
          </p:cNvPr>
          <p:cNvSpPr txBox="1">
            <a:spLocks/>
          </p:cNvSpPr>
          <p:nvPr/>
        </p:nvSpPr>
        <p:spPr>
          <a:xfrm>
            <a:off x="366475" y="1331761"/>
            <a:ext cx="9407253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b="1">
                <a:solidFill>
                  <a:srgbClr val="57B53D"/>
                </a:solidFill>
                <a:latin typeface="Arial"/>
                <a:cs typeface="Arial"/>
              </a:rPr>
              <a:t>Fiscalización Cambiaria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BF42755-992B-AC2B-6E6E-D9E7EE300427}"/>
              </a:ext>
            </a:extLst>
          </p:cNvPr>
          <p:cNvSpPr txBox="1">
            <a:spLocks/>
          </p:cNvSpPr>
          <p:nvPr/>
        </p:nvSpPr>
        <p:spPr>
          <a:xfrm>
            <a:off x="469491" y="1884989"/>
            <a:ext cx="9304237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b="1">
                <a:solidFill>
                  <a:schemeClr val="bg1"/>
                </a:solidFill>
                <a:latin typeface="Arial"/>
                <a:cs typeface="Arial"/>
              </a:rPr>
              <a:t>Avance Tablero de Alineación a mayo de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46D345-B316-122C-8718-9C88EB95B5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131" b="7696"/>
          <a:stretch/>
        </p:blipFill>
        <p:spPr>
          <a:xfrm>
            <a:off x="78377" y="2484594"/>
            <a:ext cx="12035245" cy="41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4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385F6-31DD-C939-2310-179F94FA4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987BFB18-E7C8-2233-C965-C689FBAAC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CBAD803-F491-E142-36F9-38626CE5401A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A5B4F11-1EF1-1181-E2C3-DEF0A6A82755}"/>
              </a:ext>
            </a:extLst>
          </p:cNvPr>
          <p:cNvSpPr txBox="1"/>
          <p:nvPr/>
        </p:nvSpPr>
        <p:spPr>
          <a:xfrm>
            <a:off x="2741497" y="4035826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Jose Fonseca Lindao </a:t>
            </a:r>
          </a:p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Jefe (A)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6676B1-34AB-19CF-D27E-C7E9C729F774}"/>
              </a:ext>
            </a:extLst>
          </p:cNvPr>
          <p:cNvSpPr txBox="1"/>
          <p:nvPr/>
        </p:nvSpPr>
        <p:spPr>
          <a:xfrm>
            <a:off x="2661239" y="2201695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División de Operación Aduanera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A93194-4B73-68BF-DBB4-41D195069D84}"/>
              </a:ext>
            </a:extLst>
          </p:cNvPr>
          <p:cNvSpPr txBox="1"/>
          <p:nvPr/>
        </p:nvSpPr>
        <p:spPr>
          <a:xfrm>
            <a:off x="2661241" y="2907597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de Impuestos y Aduanas</a:t>
            </a:r>
          </a:p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 Maicao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B0233F5-AC26-8240-A0F2-0ED5FAE31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BDD84BC-0632-BFDE-F7BF-F5F73BDEB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51" y="1494803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0F1C13-2CAA-FEE6-A6E0-3B129F418DEF}"/>
              </a:ext>
            </a:extLst>
          </p:cNvPr>
          <p:cNvSpPr txBox="1"/>
          <p:nvPr/>
        </p:nvSpPr>
        <p:spPr>
          <a:xfrm>
            <a:off x="2661240" y="4988165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16 de 2026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60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AC190E3-48D3-4778-BDFC-A1324B26109B}"/>
              </a:ext>
            </a:extLst>
          </p:cNvPr>
          <p:cNvGrpSpPr/>
          <p:nvPr/>
        </p:nvGrpSpPr>
        <p:grpSpPr>
          <a:xfrm>
            <a:off x="2408478" y="1837005"/>
            <a:ext cx="1729177" cy="2190999"/>
            <a:chOff x="328302" y="4293569"/>
            <a:chExt cx="1729177" cy="2313295"/>
          </a:xfrm>
        </p:grpSpPr>
        <p:grpSp>
          <p:nvGrpSpPr>
            <p:cNvPr id="14" name="Ribbon E">
              <a:extLst>
                <a:ext uri="{FF2B5EF4-FFF2-40B4-BE49-F238E27FC236}">
                  <a16:creationId xmlns:a16="http://schemas.microsoft.com/office/drawing/2014/main" id="{2FBB568C-3304-4A45-B80A-39507C760EE8}"/>
                </a:ext>
              </a:extLst>
            </p:cNvPr>
            <p:cNvGrpSpPr>
              <a:grpSpLocks/>
            </p:cNvGrpSpPr>
            <p:nvPr/>
          </p:nvGrpSpPr>
          <p:grpSpPr>
            <a:xfrm>
              <a:off x="407220" y="4872855"/>
              <a:ext cx="1568858" cy="1734009"/>
              <a:chOff x="9322774" y="3604498"/>
              <a:chExt cx="1631992" cy="1803789"/>
            </a:xfrm>
          </p:grpSpPr>
          <p:pic>
            <p:nvPicPr>
              <p:cNvPr id="17" name="Рисунок 86">
                <a:extLst>
                  <a:ext uri="{FF2B5EF4-FFF2-40B4-BE49-F238E27FC236}">
                    <a16:creationId xmlns:a16="http://schemas.microsoft.com/office/drawing/2014/main" id="{05DE0975-B133-4B11-A485-014FE2BB56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22774" y="3655298"/>
                <a:ext cx="1631992" cy="1752989"/>
              </a:xfrm>
              <a:prstGeom prst="rect">
                <a:avLst/>
              </a:prstGeom>
            </p:spPr>
          </p:pic>
          <p:sp>
            <p:nvSpPr>
              <p:cNvPr id="18" name="Freeform 74">
                <a:extLst>
                  <a:ext uri="{FF2B5EF4-FFF2-40B4-BE49-F238E27FC236}">
                    <a16:creationId xmlns:a16="http://schemas.microsoft.com/office/drawing/2014/main" id="{B0193326-8F14-4224-BBC6-3C4DF1D52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2622" y="3604498"/>
                <a:ext cx="1117779" cy="1563538"/>
              </a:xfrm>
              <a:custGeom>
                <a:avLst/>
                <a:gdLst>
                  <a:gd name="T0" fmla="*/ 0 w 1156"/>
                  <a:gd name="T1" fmla="*/ 0 h 1617"/>
                  <a:gd name="T2" fmla="*/ 0 w 1156"/>
                  <a:gd name="T3" fmla="*/ 1193 h 1617"/>
                  <a:gd name="T4" fmla="*/ 579 w 1156"/>
                  <a:gd name="T5" fmla="*/ 1617 h 1617"/>
                  <a:gd name="T6" fmla="*/ 1156 w 1156"/>
                  <a:gd name="T7" fmla="*/ 1193 h 1617"/>
                  <a:gd name="T8" fmla="*/ 1156 w 1156"/>
                  <a:gd name="T9" fmla="*/ 0 h 1617"/>
                  <a:gd name="T10" fmla="*/ 0 w 1156"/>
                  <a:gd name="T11" fmla="*/ 0 h 1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6" h="1617">
                    <a:moveTo>
                      <a:pt x="0" y="0"/>
                    </a:moveTo>
                    <a:lnTo>
                      <a:pt x="0" y="1193"/>
                    </a:lnTo>
                    <a:lnTo>
                      <a:pt x="579" y="1617"/>
                    </a:lnTo>
                    <a:lnTo>
                      <a:pt x="1156" y="1193"/>
                    </a:lnTo>
                    <a:lnTo>
                      <a:pt x="11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3F2F2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400">
                  <a:latin typeface="Arial"/>
                  <a:cs typeface="Arial"/>
                </a:endParaRPr>
              </a:p>
            </p:txBody>
          </p:sp>
        </p:grpSp>
        <p:sp>
          <p:nvSpPr>
            <p:cNvPr id="15" name="Step">
              <a:extLst>
                <a:ext uri="{FF2B5EF4-FFF2-40B4-BE49-F238E27FC236}">
                  <a16:creationId xmlns:a16="http://schemas.microsoft.com/office/drawing/2014/main" id="{EB04B365-216A-4763-B905-4D14C638E4C4}"/>
                </a:ext>
              </a:extLst>
            </p:cNvPr>
            <p:cNvSpPr txBox="1"/>
            <p:nvPr/>
          </p:nvSpPr>
          <p:spPr>
            <a:xfrm>
              <a:off x="328302" y="4293569"/>
              <a:ext cx="172917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 panose="02000000000000000000" pitchFamily="2" charset="0"/>
                  <a:cs typeface="Arial"/>
                </a:rPr>
                <a:t>Puertos y Muelles</a:t>
              </a:r>
              <a:endParaRPr lang="ru-RU" sz="1400" b="1">
                <a:solidFill>
                  <a:srgbClr val="003366"/>
                </a:solidFill>
                <a:latin typeface="Arial"/>
                <a:ea typeface="Roboto Condensed" panose="02000000000000000000" pitchFamily="2" charset="0"/>
                <a:cs typeface="Arial"/>
              </a:endParaRPr>
            </a:p>
          </p:txBody>
        </p: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4EA195BB-206E-446D-B323-024840256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5749" y="4981542"/>
              <a:ext cx="676026" cy="676026"/>
            </a:xfrm>
            <a:prstGeom prst="rect">
              <a:avLst/>
            </a:prstGeom>
          </p:spPr>
        </p:pic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E6BA991-E5E4-4A11-A7D1-8C5E97BEDD20}"/>
              </a:ext>
            </a:extLst>
          </p:cNvPr>
          <p:cNvSpPr txBox="1"/>
          <p:nvPr/>
        </p:nvSpPr>
        <p:spPr>
          <a:xfrm>
            <a:off x="3133318" y="3276260"/>
            <a:ext cx="50096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defRPr sz="2000" b="1">
                <a:solidFill>
                  <a:srgbClr val="003366"/>
                </a:solidFill>
                <a:latin typeface="Montserrat" panose="02000505000000020004" pitchFamily="2" charset="0"/>
              </a:defRPr>
            </a:lvl1pPr>
          </a:lstStyle>
          <a:p>
            <a:r>
              <a:rPr lang="es-ES"/>
              <a:t>1</a:t>
            </a:r>
          </a:p>
        </p:txBody>
      </p:sp>
      <p:grpSp>
        <p:nvGrpSpPr>
          <p:cNvPr id="33" name="Ribbon A">
            <a:extLst>
              <a:ext uri="{FF2B5EF4-FFF2-40B4-BE49-F238E27FC236}">
                <a16:creationId xmlns:a16="http://schemas.microsoft.com/office/drawing/2014/main" id="{692F1017-1B69-4DE2-A984-A4DF546B718F}"/>
              </a:ext>
            </a:extLst>
          </p:cNvPr>
          <p:cNvGrpSpPr>
            <a:grpSpLocks/>
          </p:cNvGrpSpPr>
          <p:nvPr/>
        </p:nvGrpSpPr>
        <p:grpSpPr>
          <a:xfrm>
            <a:off x="4788627" y="2456725"/>
            <a:ext cx="1568858" cy="1564675"/>
            <a:chOff x="1239911" y="3604498"/>
            <a:chExt cx="1631992" cy="1803789"/>
          </a:xfrm>
        </p:grpSpPr>
        <p:pic>
          <p:nvPicPr>
            <p:cNvPr id="34" name="Рисунок 3">
              <a:extLst>
                <a:ext uri="{FF2B5EF4-FFF2-40B4-BE49-F238E27FC236}">
                  <a16:creationId xmlns:a16="http://schemas.microsoft.com/office/drawing/2014/main" id="{6881C8E1-ABE9-4763-A2D4-B09B09F2E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9911" y="3655298"/>
              <a:ext cx="1631992" cy="1752989"/>
            </a:xfrm>
            <a:prstGeom prst="rect">
              <a:avLst/>
            </a:prstGeom>
          </p:spPr>
        </p:pic>
        <p:sp>
          <p:nvSpPr>
            <p:cNvPr id="35" name="Freeform 70">
              <a:extLst>
                <a:ext uri="{FF2B5EF4-FFF2-40B4-BE49-F238E27FC236}">
                  <a16:creationId xmlns:a16="http://schemas.microsoft.com/office/drawing/2014/main" id="{1756C83E-7665-48F8-B6E2-94483FD39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599" y="3604498"/>
              <a:ext cx="1117779" cy="1563538"/>
            </a:xfrm>
            <a:custGeom>
              <a:avLst/>
              <a:gdLst>
                <a:gd name="T0" fmla="*/ 0 w 1156"/>
                <a:gd name="T1" fmla="*/ 0 h 1617"/>
                <a:gd name="T2" fmla="*/ 0 w 1156"/>
                <a:gd name="T3" fmla="*/ 1193 h 1617"/>
                <a:gd name="T4" fmla="*/ 577 w 1156"/>
                <a:gd name="T5" fmla="*/ 1617 h 1617"/>
                <a:gd name="T6" fmla="*/ 1156 w 1156"/>
                <a:gd name="T7" fmla="*/ 1193 h 1617"/>
                <a:gd name="T8" fmla="*/ 1156 w 1156"/>
                <a:gd name="T9" fmla="*/ 0 h 1617"/>
                <a:gd name="T10" fmla="*/ 0 w 1156"/>
                <a:gd name="T11" fmla="*/ 0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6" h="1617">
                  <a:moveTo>
                    <a:pt x="0" y="0"/>
                  </a:moveTo>
                  <a:lnTo>
                    <a:pt x="0" y="1193"/>
                  </a:lnTo>
                  <a:lnTo>
                    <a:pt x="577" y="1617"/>
                  </a:lnTo>
                  <a:lnTo>
                    <a:pt x="1156" y="1193"/>
                  </a:lnTo>
                  <a:lnTo>
                    <a:pt x="1156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3F2F2"/>
                </a:gs>
                <a:gs pos="100000">
                  <a:srgbClr val="FFFFFF"/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</p:grpSp>
      <p:pic>
        <p:nvPicPr>
          <p:cNvPr id="36" name="Gráfico 35">
            <a:extLst>
              <a:ext uri="{FF2B5EF4-FFF2-40B4-BE49-F238E27FC236}">
                <a16:creationId xmlns:a16="http://schemas.microsoft.com/office/drawing/2014/main" id="{DFFD432F-F381-46FD-BFDE-C69DDEF94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44552" y="2473274"/>
            <a:ext cx="648014" cy="646331"/>
          </a:xfrm>
          <a:prstGeom prst="rect">
            <a:avLst/>
          </a:prstGeom>
        </p:spPr>
      </p:pic>
      <p:sp>
        <p:nvSpPr>
          <p:cNvPr id="37" name="Step">
            <a:extLst>
              <a:ext uri="{FF2B5EF4-FFF2-40B4-BE49-F238E27FC236}">
                <a16:creationId xmlns:a16="http://schemas.microsoft.com/office/drawing/2014/main" id="{C3B842DD-14EF-4BC5-B880-5786729BB2DB}"/>
              </a:ext>
            </a:extLst>
          </p:cNvPr>
          <p:cNvSpPr txBox="1"/>
          <p:nvPr/>
        </p:nvSpPr>
        <p:spPr>
          <a:xfrm>
            <a:off x="4702198" y="1860180"/>
            <a:ext cx="173858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" sz="1400" b="1">
                <a:solidFill>
                  <a:srgbClr val="003366"/>
                </a:solidFill>
                <a:latin typeface="Arial"/>
                <a:ea typeface="Roboto Condensed"/>
                <a:cs typeface="Arial"/>
              </a:rPr>
              <a:t>Depósito </a:t>
            </a:r>
            <a:endParaRPr lang="ru-RU" sz="1400" b="1">
              <a:solidFill>
                <a:srgbClr val="003366"/>
              </a:solidFill>
              <a:latin typeface="Arial"/>
              <a:ea typeface="Roboto Condensed" panose="02000000000000000000" pitchFamily="2" charset="0"/>
              <a:cs typeface="Arial"/>
            </a:endParaRPr>
          </a:p>
          <a:p>
            <a:pPr algn="ctr"/>
            <a:r>
              <a:rPr lang="en" sz="1400" b="1">
                <a:solidFill>
                  <a:srgbClr val="003366"/>
                </a:solidFill>
                <a:latin typeface="Arial"/>
                <a:ea typeface="Roboto Condensed"/>
                <a:cs typeface="Arial"/>
              </a:rPr>
              <a:t>Público</a:t>
            </a:r>
            <a:endParaRPr lang="en" sz="1400" b="1">
              <a:solidFill>
                <a:srgbClr val="003366"/>
              </a:solidFill>
              <a:latin typeface="Arial"/>
              <a:ea typeface="Roboto Condensed" panose="02000000000000000000" pitchFamily="2" charset="0"/>
              <a:cs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87E1F78-FB24-4F5A-A391-A254F646DF6F}"/>
              </a:ext>
            </a:extLst>
          </p:cNvPr>
          <p:cNvSpPr txBox="1"/>
          <p:nvPr/>
        </p:nvSpPr>
        <p:spPr>
          <a:xfrm flipH="1">
            <a:off x="5420549" y="3261095"/>
            <a:ext cx="79091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defRPr sz="2000" b="1">
                <a:solidFill>
                  <a:srgbClr val="003366"/>
                </a:solidFill>
                <a:latin typeface="Montserrat" panose="02000505000000020004" pitchFamily="2" charset="0"/>
              </a:defRPr>
            </a:lvl1pPr>
          </a:lstStyle>
          <a:p>
            <a:r>
              <a:rPr lang="es-ES"/>
              <a:t>1</a:t>
            </a: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C2D14D52-3B11-4C9C-96F2-E6D6568FC674}"/>
              </a:ext>
            </a:extLst>
          </p:cNvPr>
          <p:cNvGrpSpPr/>
          <p:nvPr/>
        </p:nvGrpSpPr>
        <p:grpSpPr>
          <a:xfrm>
            <a:off x="4701852" y="4138595"/>
            <a:ext cx="1971765" cy="2174490"/>
            <a:chOff x="4075628" y="4102551"/>
            <a:chExt cx="2191296" cy="2475808"/>
          </a:xfrm>
        </p:grpSpPr>
        <p:grpSp>
          <p:nvGrpSpPr>
            <p:cNvPr id="40" name="Ribbon B">
              <a:extLst>
                <a:ext uri="{FF2B5EF4-FFF2-40B4-BE49-F238E27FC236}">
                  <a16:creationId xmlns:a16="http://schemas.microsoft.com/office/drawing/2014/main" id="{67254369-80BA-459E-A483-7AFB2B7C413F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86380" y="4672974"/>
              <a:ext cx="1568858" cy="1905385"/>
              <a:chOff x="3277861" y="3426226"/>
              <a:chExt cx="1631992" cy="1982061"/>
            </a:xfrm>
          </p:grpSpPr>
          <p:pic>
            <p:nvPicPr>
              <p:cNvPr id="43" name="Рисунок 83">
                <a:extLst>
                  <a:ext uri="{FF2B5EF4-FFF2-40B4-BE49-F238E27FC236}">
                    <a16:creationId xmlns:a16="http://schemas.microsoft.com/office/drawing/2014/main" id="{2A2B41BC-513F-4E8D-9D0A-5F9110C98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7861" y="3655298"/>
                <a:ext cx="1631992" cy="1752989"/>
              </a:xfrm>
              <a:prstGeom prst="rect">
                <a:avLst/>
              </a:prstGeom>
            </p:spPr>
          </p:pic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BD1303EE-5265-488A-886A-60E1A2C67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564" y="3426226"/>
                <a:ext cx="1127688" cy="1697243"/>
              </a:xfrm>
              <a:custGeom>
                <a:avLst/>
                <a:gdLst>
                  <a:gd name="T0" fmla="*/ 0 w 1155"/>
                  <a:gd name="T1" fmla="*/ 0 h 1617"/>
                  <a:gd name="T2" fmla="*/ 0 w 1155"/>
                  <a:gd name="T3" fmla="*/ 1193 h 1617"/>
                  <a:gd name="T4" fmla="*/ 576 w 1155"/>
                  <a:gd name="T5" fmla="*/ 1617 h 1617"/>
                  <a:gd name="T6" fmla="*/ 1155 w 1155"/>
                  <a:gd name="T7" fmla="*/ 1193 h 1617"/>
                  <a:gd name="T8" fmla="*/ 1155 w 1155"/>
                  <a:gd name="T9" fmla="*/ 0 h 1617"/>
                  <a:gd name="T10" fmla="*/ 0 w 1155"/>
                  <a:gd name="T11" fmla="*/ 0 h 1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5" h="1617">
                    <a:moveTo>
                      <a:pt x="0" y="0"/>
                    </a:moveTo>
                    <a:lnTo>
                      <a:pt x="0" y="1193"/>
                    </a:lnTo>
                    <a:lnTo>
                      <a:pt x="576" y="1617"/>
                    </a:lnTo>
                    <a:lnTo>
                      <a:pt x="1155" y="1193"/>
                    </a:lnTo>
                    <a:lnTo>
                      <a:pt x="115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3F2F2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400">
                  <a:latin typeface="Arial"/>
                  <a:cs typeface="Arial"/>
                </a:endParaRPr>
              </a:p>
            </p:txBody>
          </p:sp>
        </p:grpSp>
        <p:sp>
          <p:nvSpPr>
            <p:cNvPr id="41" name="Step">
              <a:extLst>
                <a:ext uri="{FF2B5EF4-FFF2-40B4-BE49-F238E27FC236}">
                  <a16:creationId xmlns:a16="http://schemas.microsoft.com/office/drawing/2014/main" id="{9D1D73B2-0397-4700-B4BE-B72C1178AE5D}"/>
                </a:ext>
              </a:extLst>
            </p:cNvPr>
            <p:cNvSpPr txBox="1"/>
            <p:nvPr/>
          </p:nvSpPr>
          <p:spPr>
            <a:xfrm>
              <a:off x="4075628" y="4102551"/>
              <a:ext cx="2191296" cy="5957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/>
                  <a:cs typeface="Arial"/>
                </a:rPr>
                <a:t>Transporte Marítimo Internacional</a:t>
              </a:r>
              <a:endParaRPr lang="ru-RU" sz="1400" b="1">
                <a:solidFill>
                  <a:srgbClr val="003366"/>
                </a:solidFill>
                <a:latin typeface="Arial"/>
                <a:ea typeface="Roboto Condensed"/>
                <a:cs typeface="Arial"/>
              </a:endParaRPr>
            </a:p>
          </p:txBody>
        </p:sp>
        <p:pic>
          <p:nvPicPr>
            <p:cNvPr id="42" name="Gráfico 41">
              <a:extLst>
                <a:ext uri="{FF2B5EF4-FFF2-40B4-BE49-F238E27FC236}">
                  <a16:creationId xmlns:a16="http://schemas.microsoft.com/office/drawing/2014/main" id="{B9148F87-B68B-4B91-A935-7D4D7242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53019" y="5011892"/>
              <a:ext cx="649511" cy="615326"/>
            </a:xfrm>
            <a:prstGeom prst="rect">
              <a:avLst/>
            </a:prstGeom>
          </p:spPr>
        </p:pic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4532BA25-89E6-42ED-B71A-A412B09EE551}"/>
              </a:ext>
            </a:extLst>
          </p:cNvPr>
          <p:cNvGrpSpPr/>
          <p:nvPr/>
        </p:nvGrpSpPr>
        <p:grpSpPr>
          <a:xfrm>
            <a:off x="1685471" y="4172775"/>
            <a:ext cx="2895694" cy="2185875"/>
            <a:chOff x="5493308" y="4392482"/>
            <a:chExt cx="2895694" cy="2185875"/>
          </a:xfrm>
        </p:grpSpPr>
        <p:grpSp>
          <p:nvGrpSpPr>
            <p:cNvPr id="47" name="Ribbon C">
              <a:extLst>
                <a:ext uri="{FF2B5EF4-FFF2-40B4-BE49-F238E27FC236}">
                  <a16:creationId xmlns:a16="http://schemas.microsoft.com/office/drawing/2014/main" id="{2CECE6E5-7F1E-4460-AEE8-7622100BC9C4}"/>
                </a:ext>
              </a:extLst>
            </p:cNvPr>
            <p:cNvGrpSpPr>
              <a:grpSpLocks/>
            </p:cNvGrpSpPr>
            <p:nvPr/>
          </p:nvGrpSpPr>
          <p:grpSpPr>
            <a:xfrm>
              <a:off x="6211069" y="4881978"/>
              <a:ext cx="1568858" cy="1696379"/>
              <a:chOff x="5280004" y="3643642"/>
              <a:chExt cx="1631992" cy="1764645"/>
            </a:xfrm>
          </p:grpSpPr>
          <p:pic>
            <p:nvPicPr>
              <p:cNvPr id="50" name="Рисунок 84">
                <a:extLst>
                  <a:ext uri="{FF2B5EF4-FFF2-40B4-BE49-F238E27FC236}">
                    <a16:creationId xmlns:a16="http://schemas.microsoft.com/office/drawing/2014/main" id="{F5F9A32B-E6CB-4205-99AE-5A2BF0CBC7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80004" y="3655298"/>
                <a:ext cx="1631992" cy="1752989"/>
              </a:xfrm>
              <a:prstGeom prst="rect">
                <a:avLst/>
              </a:prstGeom>
            </p:spPr>
          </p:pic>
          <p:sp>
            <p:nvSpPr>
              <p:cNvPr id="51" name="Freeform 72">
                <a:extLst>
                  <a:ext uri="{FF2B5EF4-FFF2-40B4-BE49-F238E27FC236}">
                    <a16:creationId xmlns:a16="http://schemas.microsoft.com/office/drawing/2014/main" id="{13282D87-27AA-4CA5-BE69-3B0103F1F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5660" y="3643642"/>
                <a:ext cx="1120680" cy="1299318"/>
              </a:xfrm>
              <a:custGeom>
                <a:avLst/>
                <a:gdLst>
                  <a:gd name="T0" fmla="*/ 0 w 1159"/>
                  <a:gd name="T1" fmla="*/ 0 h 1617"/>
                  <a:gd name="T2" fmla="*/ 0 w 1159"/>
                  <a:gd name="T3" fmla="*/ 1193 h 1617"/>
                  <a:gd name="T4" fmla="*/ 580 w 1159"/>
                  <a:gd name="T5" fmla="*/ 1617 h 1617"/>
                  <a:gd name="T6" fmla="*/ 1159 w 1159"/>
                  <a:gd name="T7" fmla="*/ 1193 h 1617"/>
                  <a:gd name="T8" fmla="*/ 1159 w 1159"/>
                  <a:gd name="T9" fmla="*/ 0 h 1617"/>
                  <a:gd name="T10" fmla="*/ 0 w 1159"/>
                  <a:gd name="T11" fmla="*/ 0 h 1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9" h="1617">
                    <a:moveTo>
                      <a:pt x="0" y="0"/>
                    </a:moveTo>
                    <a:lnTo>
                      <a:pt x="0" y="1193"/>
                    </a:lnTo>
                    <a:lnTo>
                      <a:pt x="580" y="1617"/>
                    </a:lnTo>
                    <a:lnTo>
                      <a:pt x="1159" y="1193"/>
                    </a:lnTo>
                    <a:lnTo>
                      <a:pt x="1159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3F2F2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400">
                  <a:latin typeface="Arial"/>
                  <a:cs typeface="Arial"/>
                </a:endParaRPr>
              </a:p>
            </p:txBody>
          </p:sp>
        </p:grpSp>
        <p:sp>
          <p:nvSpPr>
            <p:cNvPr id="48" name="Step">
              <a:extLst>
                <a:ext uri="{FF2B5EF4-FFF2-40B4-BE49-F238E27FC236}">
                  <a16:creationId xmlns:a16="http://schemas.microsoft.com/office/drawing/2014/main" id="{C32AC02D-8DF9-49D4-AA47-7502E2CD4256}"/>
                </a:ext>
              </a:extLst>
            </p:cNvPr>
            <p:cNvSpPr txBox="1"/>
            <p:nvPr/>
          </p:nvSpPr>
          <p:spPr>
            <a:xfrm>
              <a:off x="5493308" y="4392482"/>
              <a:ext cx="28956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/>
                  <a:cs typeface="Arial"/>
                </a:rPr>
                <a:t>Cooperativas y Asociaciones</a:t>
              </a:r>
            </a:p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/>
                  <a:cs typeface="Arial"/>
                </a:rPr>
                <a:t> de importadores </a:t>
              </a:r>
            </a:p>
          </p:txBody>
        </p:sp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208AB398-BA6C-49E6-A0E4-74D654708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718770" y="4966521"/>
              <a:ext cx="595289" cy="595289"/>
            </a:xfrm>
            <a:prstGeom prst="rect">
              <a:avLst/>
            </a:prstGeom>
          </p:spPr>
        </p:pic>
      </p:grpSp>
      <p:sp>
        <p:nvSpPr>
          <p:cNvPr id="52" name="CuadroTexto 51">
            <a:extLst>
              <a:ext uri="{FF2B5EF4-FFF2-40B4-BE49-F238E27FC236}">
                <a16:creationId xmlns:a16="http://schemas.microsoft.com/office/drawing/2014/main" id="{B4076443-688B-4948-BC40-16E39859A532}"/>
              </a:ext>
            </a:extLst>
          </p:cNvPr>
          <p:cNvSpPr txBox="1"/>
          <p:nvPr/>
        </p:nvSpPr>
        <p:spPr>
          <a:xfrm>
            <a:off x="3086940" y="5410398"/>
            <a:ext cx="518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>
                <a:solidFill>
                  <a:srgbClr val="003366"/>
                </a:solidFill>
                <a:latin typeface="Montserrat" panose="02000505000000020004" pitchFamily="2" charset="0"/>
              </a:rPr>
              <a:t>7</a:t>
            </a:r>
            <a:endParaRPr lang="es-CO" sz="2000" b="1">
              <a:solidFill>
                <a:srgbClr val="003366"/>
              </a:solidFill>
              <a:latin typeface="Montserrat" panose="02000505000000020004" pitchFamily="2" charset="0"/>
            </a:endParaRPr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F72CA29B-CEBD-4CE0-BF13-FA32833E30E6}"/>
              </a:ext>
            </a:extLst>
          </p:cNvPr>
          <p:cNvGrpSpPr/>
          <p:nvPr/>
        </p:nvGrpSpPr>
        <p:grpSpPr>
          <a:xfrm>
            <a:off x="7002225" y="1906953"/>
            <a:ext cx="1738585" cy="2149579"/>
            <a:chOff x="10178607" y="4218266"/>
            <a:chExt cx="1729177" cy="2360092"/>
          </a:xfrm>
        </p:grpSpPr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E014B22C-44BC-4D50-AB09-B714A8261D5B}"/>
                </a:ext>
              </a:extLst>
            </p:cNvPr>
            <p:cNvGrpSpPr/>
            <p:nvPr/>
          </p:nvGrpSpPr>
          <p:grpSpPr>
            <a:xfrm>
              <a:off x="10178607" y="4218266"/>
              <a:ext cx="1729177" cy="2360092"/>
              <a:chOff x="9997983" y="4218266"/>
              <a:chExt cx="1729177" cy="2360092"/>
            </a:xfrm>
          </p:grpSpPr>
          <p:pic>
            <p:nvPicPr>
              <p:cNvPr id="63" name="Рисунок 86">
                <a:extLst>
                  <a:ext uri="{FF2B5EF4-FFF2-40B4-BE49-F238E27FC236}">
                    <a16:creationId xmlns:a16="http://schemas.microsoft.com/office/drawing/2014/main" id="{674EA41B-7397-490B-AB8B-0F877168BA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97443" y="4893184"/>
                <a:ext cx="1568858" cy="1685174"/>
              </a:xfrm>
              <a:prstGeom prst="rect">
                <a:avLst/>
              </a:prstGeom>
            </p:spPr>
          </p:pic>
          <p:sp>
            <p:nvSpPr>
              <p:cNvPr id="64" name="Freeform 74">
                <a:extLst>
                  <a:ext uri="{FF2B5EF4-FFF2-40B4-BE49-F238E27FC236}">
                    <a16:creationId xmlns:a16="http://schemas.microsoft.com/office/drawing/2014/main" id="{332D02F2-907B-44BC-8578-C97CAC665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37626" y="4844349"/>
                <a:ext cx="1074537" cy="1503052"/>
              </a:xfrm>
              <a:custGeom>
                <a:avLst/>
                <a:gdLst>
                  <a:gd name="T0" fmla="*/ 0 w 1156"/>
                  <a:gd name="T1" fmla="*/ 0 h 1617"/>
                  <a:gd name="T2" fmla="*/ 0 w 1156"/>
                  <a:gd name="T3" fmla="*/ 1193 h 1617"/>
                  <a:gd name="T4" fmla="*/ 579 w 1156"/>
                  <a:gd name="T5" fmla="*/ 1617 h 1617"/>
                  <a:gd name="T6" fmla="*/ 1156 w 1156"/>
                  <a:gd name="T7" fmla="*/ 1193 h 1617"/>
                  <a:gd name="T8" fmla="*/ 1156 w 1156"/>
                  <a:gd name="T9" fmla="*/ 0 h 1617"/>
                  <a:gd name="T10" fmla="*/ 0 w 1156"/>
                  <a:gd name="T11" fmla="*/ 0 h 1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6" h="1617">
                    <a:moveTo>
                      <a:pt x="0" y="0"/>
                    </a:moveTo>
                    <a:lnTo>
                      <a:pt x="0" y="1193"/>
                    </a:lnTo>
                    <a:lnTo>
                      <a:pt x="579" y="1617"/>
                    </a:lnTo>
                    <a:lnTo>
                      <a:pt x="1156" y="1193"/>
                    </a:lnTo>
                    <a:lnTo>
                      <a:pt x="11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3F2F2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400">
                  <a:latin typeface="Arial"/>
                  <a:cs typeface="Arial"/>
                </a:endParaRPr>
              </a:p>
            </p:txBody>
          </p:sp>
          <p:sp>
            <p:nvSpPr>
              <p:cNvPr id="65" name="Step">
                <a:extLst>
                  <a:ext uri="{FF2B5EF4-FFF2-40B4-BE49-F238E27FC236}">
                    <a16:creationId xmlns:a16="http://schemas.microsoft.com/office/drawing/2014/main" id="{E4F8A46D-A8E9-4FD5-9ED0-B943E6C04562}"/>
                  </a:ext>
                </a:extLst>
              </p:cNvPr>
              <p:cNvSpPr txBox="1"/>
              <p:nvPr/>
            </p:nvSpPr>
            <p:spPr>
              <a:xfrm>
                <a:off x="9997983" y="4218266"/>
                <a:ext cx="17291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" sz="1400" b="1">
                    <a:solidFill>
                      <a:srgbClr val="003366"/>
                    </a:solidFill>
                    <a:latin typeface="Arial"/>
                    <a:ea typeface="Roboto Condensed" panose="02000000000000000000" pitchFamily="2" charset="0"/>
                    <a:cs typeface="Arial"/>
                  </a:rPr>
                  <a:t>Agencias </a:t>
                </a:r>
              </a:p>
              <a:p>
                <a:pPr algn="ctr"/>
                <a:r>
                  <a:rPr lang="en" sz="1400" b="1">
                    <a:solidFill>
                      <a:srgbClr val="003366"/>
                    </a:solidFill>
                    <a:latin typeface="Arial"/>
                    <a:ea typeface="Roboto Condensed" panose="02000000000000000000" pitchFamily="2" charset="0"/>
                    <a:cs typeface="Arial"/>
                  </a:rPr>
                  <a:t>de aduanas</a:t>
                </a:r>
                <a:endParaRPr lang="ru-RU" sz="1400" b="1">
                  <a:solidFill>
                    <a:srgbClr val="003366"/>
                  </a:solidFill>
                  <a:latin typeface="Arial"/>
                  <a:ea typeface="Roboto Condensed" panose="02000000000000000000" pitchFamily="2" charset="0"/>
                  <a:cs typeface="Arial"/>
                </a:endParaRPr>
              </a:p>
            </p:txBody>
          </p:sp>
        </p:grpSp>
        <p:pic>
          <p:nvPicPr>
            <p:cNvPr id="62" name="Gráfico 61">
              <a:extLst>
                <a:ext uri="{FF2B5EF4-FFF2-40B4-BE49-F238E27FC236}">
                  <a16:creationId xmlns:a16="http://schemas.microsoft.com/office/drawing/2014/main" id="{03D8BF9C-3760-4582-A2FB-A37E6FC2E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799168" y="5060595"/>
              <a:ext cx="601915" cy="600219"/>
            </a:xfrm>
            <a:prstGeom prst="rect">
              <a:avLst/>
            </a:prstGeom>
          </p:spPr>
        </p:pic>
      </p:grpSp>
      <p:sp>
        <p:nvSpPr>
          <p:cNvPr id="66" name="CuadroTexto 65">
            <a:extLst>
              <a:ext uri="{FF2B5EF4-FFF2-40B4-BE49-F238E27FC236}">
                <a16:creationId xmlns:a16="http://schemas.microsoft.com/office/drawing/2014/main" id="{1D9EC255-DB48-417F-BCCA-81882F37F6D8}"/>
              </a:ext>
            </a:extLst>
          </p:cNvPr>
          <p:cNvSpPr txBox="1"/>
          <p:nvPr/>
        </p:nvSpPr>
        <p:spPr>
          <a:xfrm>
            <a:off x="7626162" y="3246582"/>
            <a:ext cx="60191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defRPr sz="2000" b="1">
                <a:solidFill>
                  <a:srgbClr val="003366"/>
                </a:solidFill>
                <a:latin typeface="Montserrat" panose="02000505000000020004" pitchFamily="2" charset="0"/>
              </a:defRPr>
            </a:lvl1pPr>
          </a:lstStyle>
          <a:p>
            <a:r>
              <a:rPr lang="es-ES">
                <a:latin typeface="Montserrat"/>
              </a:rPr>
              <a:t>  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B0C1A5-F2C8-1842-D550-50D954124A05}"/>
              </a:ext>
            </a:extLst>
          </p:cNvPr>
          <p:cNvSpPr txBox="1"/>
          <p:nvPr/>
        </p:nvSpPr>
        <p:spPr>
          <a:xfrm>
            <a:off x="5386776" y="5592093"/>
            <a:ext cx="60191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defRPr sz="2000" b="1">
                <a:solidFill>
                  <a:srgbClr val="003366"/>
                </a:solidFill>
                <a:latin typeface="Montserrat" panose="02000505000000020004" pitchFamily="2" charset="0"/>
              </a:defRPr>
            </a:lvl1pPr>
          </a:lstStyle>
          <a:p>
            <a:r>
              <a:rPr lang="es-ES"/>
              <a:t>4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27711D21-E88F-6759-E6EC-57E304199FA4}"/>
              </a:ext>
            </a:extLst>
          </p:cNvPr>
          <p:cNvGrpSpPr/>
          <p:nvPr/>
        </p:nvGrpSpPr>
        <p:grpSpPr>
          <a:xfrm>
            <a:off x="7003977" y="4176811"/>
            <a:ext cx="1967633" cy="2282981"/>
            <a:chOff x="2066608" y="4295377"/>
            <a:chExt cx="1967633" cy="2282981"/>
          </a:xfrm>
        </p:grpSpPr>
        <p:grpSp>
          <p:nvGrpSpPr>
            <p:cNvPr id="28" name="Ribbon A">
              <a:extLst>
                <a:ext uri="{FF2B5EF4-FFF2-40B4-BE49-F238E27FC236}">
                  <a16:creationId xmlns:a16="http://schemas.microsoft.com/office/drawing/2014/main" id="{7657F9DD-67CF-1EB3-9BDE-3615E90BFF74}"/>
                </a:ext>
              </a:extLst>
            </p:cNvPr>
            <p:cNvGrpSpPr>
              <a:grpSpLocks/>
            </p:cNvGrpSpPr>
            <p:nvPr/>
          </p:nvGrpSpPr>
          <p:grpSpPr>
            <a:xfrm>
              <a:off x="2199106" y="4844349"/>
              <a:ext cx="1568858" cy="1734009"/>
              <a:chOff x="1239911" y="3604498"/>
              <a:chExt cx="1631992" cy="1803789"/>
            </a:xfrm>
          </p:grpSpPr>
          <p:pic>
            <p:nvPicPr>
              <p:cNvPr id="30" name="Рисунок 3">
                <a:extLst>
                  <a:ext uri="{FF2B5EF4-FFF2-40B4-BE49-F238E27FC236}">
                    <a16:creationId xmlns:a16="http://schemas.microsoft.com/office/drawing/2014/main" id="{839ACD56-1FAC-B61D-0E21-2E0224E12F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9911" y="3655298"/>
                <a:ext cx="1631992" cy="1752989"/>
              </a:xfrm>
              <a:prstGeom prst="rect">
                <a:avLst/>
              </a:prstGeom>
            </p:spPr>
          </p:pic>
          <p:sp>
            <p:nvSpPr>
              <p:cNvPr id="31" name="Freeform 70">
                <a:extLst>
                  <a:ext uri="{FF2B5EF4-FFF2-40B4-BE49-F238E27FC236}">
                    <a16:creationId xmlns:a16="http://schemas.microsoft.com/office/drawing/2014/main" id="{261CFAD2-BCE8-6232-2727-C4B92C9E9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1599" y="3604498"/>
                <a:ext cx="1117779" cy="1563538"/>
              </a:xfrm>
              <a:custGeom>
                <a:avLst/>
                <a:gdLst>
                  <a:gd name="T0" fmla="*/ 0 w 1156"/>
                  <a:gd name="T1" fmla="*/ 0 h 1617"/>
                  <a:gd name="T2" fmla="*/ 0 w 1156"/>
                  <a:gd name="T3" fmla="*/ 1193 h 1617"/>
                  <a:gd name="T4" fmla="*/ 577 w 1156"/>
                  <a:gd name="T5" fmla="*/ 1617 h 1617"/>
                  <a:gd name="T6" fmla="*/ 1156 w 1156"/>
                  <a:gd name="T7" fmla="*/ 1193 h 1617"/>
                  <a:gd name="T8" fmla="*/ 1156 w 1156"/>
                  <a:gd name="T9" fmla="*/ 0 h 1617"/>
                  <a:gd name="T10" fmla="*/ 0 w 1156"/>
                  <a:gd name="T11" fmla="*/ 0 h 1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6" h="1617">
                    <a:moveTo>
                      <a:pt x="0" y="0"/>
                    </a:moveTo>
                    <a:lnTo>
                      <a:pt x="0" y="1193"/>
                    </a:lnTo>
                    <a:lnTo>
                      <a:pt x="577" y="1617"/>
                    </a:lnTo>
                    <a:lnTo>
                      <a:pt x="1156" y="1193"/>
                    </a:lnTo>
                    <a:lnTo>
                      <a:pt x="11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3F2F2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400">
                  <a:latin typeface="Arial"/>
                  <a:cs typeface="Arial"/>
                </a:endParaRPr>
              </a:p>
            </p:txBody>
          </p:sp>
        </p:grpSp>
        <p:sp>
          <p:nvSpPr>
            <p:cNvPr id="29" name="Step">
              <a:extLst>
                <a:ext uri="{FF2B5EF4-FFF2-40B4-BE49-F238E27FC236}">
                  <a16:creationId xmlns:a16="http://schemas.microsoft.com/office/drawing/2014/main" id="{32DC1932-2FD1-F54D-4B3A-12B729E461CB}"/>
                </a:ext>
              </a:extLst>
            </p:cNvPr>
            <p:cNvSpPr txBox="1"/>
            <p:nvPr/>
          </p:nvSpPr>
          <p:spPr>
            <a:xfrm>
              <a:off x="2066608" y="4295377"/>
              <a:ext cx="196763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/>
                  <a:cs typeface="Arial"/>
                </a:rPr>
                <a:t>Agencias </a:t>
              </a:r>
              <a:endParaRPr lang="es-ES"/>
            </a:p>
            <a:p>
              <a:pPr algn="ctr"/>
              <a:r>
                <a:rPr lang="en" sz="1400" b="1">
                  <a:solidFill>
                    <a:srgbClr val="003366"/>
                  </a:solidFill>
                  <a:latin typeface="Arial"/>
                  <a:ea typeface="Roboto Condensed"/>
                  <a:cs typeface="Arial"/>
                </a:rPr>
                <a:t>Marítimas </a:t>
              </a:r>
              <a:endParaRPr lang="en"/>
            </a:p>
          </p:txBody>
        </p:sp>
      </p:grpSp>
      <p:sp>
        <p:nvSpPr>
          <p:cNvPr id="53" name="CuadroTexto 52">
            <a:extLst>
              <a:ext uri="{FF2B5EF4-FFF2-40B4-BE49-F238E27FC236}">
                <a16:creationId xmlns:a16="http://schemas.microsoft.com/office/drawing/2014/main" id="{3348F7B8-CBD7-A9DC-0077-8D2C3936AA57}"/>
              </a:ext>
            </a:extLst>
          </p:cNvPr>
          <p:cNvSpPr txBox="1"/>
          <p:nvPr/>
        </p:nvSpPr>
        <p:spPr>
          <a:xfrm>
            <a:off x="7579256" y="5591258"/>
            <a:ext cx="60191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defRPr sz="2000" b="1">
                <a:solidFill>
                  <a:srgbClr val="003366"/>
                </a:solidFill>
                <a:latin typeface="Montserrat" panose="02000505000000020004" pitchFamily="2" charset="0"/>
              </a:defRPr>
            </a:lvl1pPr>
          </a:lstStyle>
          <a:p>
            <a:r>
              <a:rPr lang="es-ES">
                <a:latin typeface="Montserrat"/>
              </a:rPr>
              <a:t>  4</a:t>
            </a:r>
          </a:p>
        </p:txBody>
      </p:sp>
      <p:pic>
        <p:nvPicPr>
          <p:cNvPr id="54" name="Gráfico 41">
            <a:extLst>
              <a:ext uri="{FF2B5EF4-FFF2-40B4-BE49-F238E27FC236}">
                <a16:creationId xmlns:a16="http://schemas.microsoft.com/office/drawing/2014/main" id="{B9148F87-B68B-4B91-A935-7D4D7242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65857" y="4891402"/>
            <a:ext cx="649511" cy="615326"/>
          </a:xfrm>
          <a:prstGeom prst="rect">
            <a:avLst/>
          </a:prstGeom>
        </p:spPr>
      </p:pic>
      <p:sp>
        <p:nvSpPr>
          <p:cNvPr id="67" name="Título 1">
            <a:extLst>
              <a:ext uri="{FF2B5EF4-FFF2-40B4-BE49-F238E27FC236}">
                <a16:creationId xmlns:a16="http://schemas.microsoft.com/office/drawing/2014/main" id="{B89A600A-DED9-4612-89B1-2C82FC338EA5}"/>
              </a:ext>
            </a:extLst>
          </p:cNvPr>
          <p:cNvSpPr txBox="1">
            <a:spLocks/>
          </p:cNvSpPr>
          <p:nvPr/>
        </p:nvSpPr>
        <p:spPr>
          <a:xfrm>
            <a:off x="452841" y="1335120"/>
            <a:ext cx="10469788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USUARIOS ADUANEROS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57E6D7C5-4F61-AF60-A32E-5B39E49649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079" y="377239"/>
            <a:ext cx="2135834" cy="20960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7465E4B-2FE7-0508-FB95-7C252E31A5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2152E70-789B-EB98-109C-190CD8769DC3}"/>
              </a:ext>
            </a:extLst>
          </p:cNvPr>
          <p:cNvSpPr txBox="1"/>
          <p:nvPr/>
        </p:nvSpPr>
        <p:spPr>
          <a:xfrm>
            <a:off x="1907125" y="423407"/>
            <a:ext cx="9039697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C522451-EF66-0B56-E28B-93B0391FEA2E}"/>
              </a:ext>
            </a:extLst>
          </p:cNvPr>
          <p:cNvCxnSpPr>
            <a:cxnSpLocks/>
          </p:cNvCxnSpPr>
          <p:nvPr/>
        </p:nvCxnSpPr>
        <p:spPr>
          <a:xfrm>
            <a:off x="2028947" y="817155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543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4" y="1451238"/>
            <a:ext cx="10469788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ARRIBO Y SALIDA DE MERCANCÍAS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3A9432-B40B-2BC6-D67A-C04BF2FF4120}"/>
              </a:ext>
            </a:extLst>
          </p:cNvPr>
          <p:cNvSpPr txBox="1"/>
          <p:nvPr/>
        </p:nvSpPr>
        <p:spPr>
          <a:xfrm>
            <a:off x="5732708" y="2222103"/>
            <a:ext cx="43122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4000" b="1">
                <a:solidFill>
                  <a:srgbClr val="002060"/>
                </a:solidFill>
                <a:latin typeface="Arial"/>
                <a:cs typeface="Arial"/>
              </a:rPr>
              <a:t>   Pensoport  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5A19D80-1EA4-663D-BDF2-B65CA461E583}"/>
              </a:ext>
            </a:extLst>
          </p:cNvPr>
          <p:cNvSpPr txBox="1"/>
          <p:nvPr/>
        </p:nvSpPr>
        <p:spPr>
          <a:xfrm>
            <a:off x="854453" y="2195493"/>
            <a:ext cx="43122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4000" b="1">
                <a:solidFill>
                  <a:srgbClr val="002060"/>
                </a:solidFill>
                <a:latin typeface="Arial"/>
                <a:cs typeface="Arial"/>
              </a:rPr>
              <a:t>      Paraguachón</a:t>
            </a:r>
            <a:endParaRPr lang="es-MX" sz="4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6E3EB3-B2CD-DF0B-B108-D886C556C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096334"/>
            <a:ext cx="4012251" cy="26193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9DF7C42-56A9-0238-32AF-3C79CB983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22" y="3127686"/>
            <a:ext cx="3732260" cy="2619375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21475D7-F9AE-8F32-03F2-7D6BD8C4D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E9FDD2D-512B-1781-83D8-A9B9BD41C032}"/>
              </a:ext>
            </a:extLst>
          </p:cNvPr>
          <p:cNvSpPr txBox="1"/>
          <p:nvPr/>
        </p:nvSpPr>
        <p:spPr>
          <a:xfrm>
            <a:off x="1812234" y="654217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B230CA1-81A1-CA27-819D-AECBA7ADDAF1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837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3" y="1714096"/>
            <a:ext cx="9767619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000" b="1">
                <a:solidFill>
                  <a:srgbClr val="57B53D"/>
                </a:solidFill>
                <a:latin typeface="Arial"/>
                <a:cs typeface="Arial"/>
              </a:rPr>
              <a:t>CUPOS ASIGNADOS PARA IMPORTACIONES AÑO 2025-2026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749502" y="984872"/>
            <a:ext cx="816848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_tradnl" sz="2400" b="1">
                <a:solidFill>
                  <a:srgbClr val="002060"/>
                </a:solidFill>
                <a:latin typeface="Arial"/>
                <a:cs typeface="Arial"/>
              </a:rPr>
              <a:t>MERCANCÍAS QUE INGRESAN POR PUERTO NUEVO 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3" name="Rectángulo 192">
            <a:extLst>
              <a:ext uri="{FF2B5EF4-FFF2-40B4-BE49-F238E27FC236}">
                <a16:creationId xmlns:a16="http://schemas.microsoft.com/office/drawing/2014/main" id="{671B877D-6644-D1E6-2090-7D3D72C50FF2}"/>
              </a:ext>
            </a:extLst>
          </p:cNvPr>
          <p:cNvSpPr/>
          <p:nvPr/>
        </p:nvSpPr>
        <p:spPr>
          <a:xfrm>
            <a:off x="2544569" y="5014232"/>
            <a:ext cx="1964726" cy="7187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5.047.156</a:t>
            </a:r>
          </a:p>
          <a:p>
            <a:pPr algn="ctr"/>
            <a:r>
              <a:rPr lang="es-ES">
                <a:ea typeface="Calibri"/>
                <a:cs typeface="Calibri"/>
              </a:rPr>
              <a:t>USD</a:t>
            </a:r>
          </a:p>
        </p:txBody>
      </p:sp>
      <p:sp>
        <p:nvSpPr>
          <p:cNvPr id="194" name="Rectángulo 193">
            <a:extLst>
              <a:ext uri="{FF2B5EF4-FFF2-40B4-BE49-F238E27FC236}">
                <a16:creationId xmlns:a16="http://schemas.microsoft.com/office/drawing/2014/main" id="{BA9B01FD-055D-E504-3FAA-0D4FB7AD6DC2}"/>
              </a:ext>
            </a:extLst>
          </p:cNvPr>
          <p:cNvSpPr/>
          <p:nvPr/>
        </p:nvSpPr>
        <p:spPr>
          <a:xfrm>
            <a:off x="5243834" y="5017578"/>
            <a:ext cx="2047101" cy="7187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19.678</a:t>
            </a:r>
          </a:p>
          <a:p>
            <a:pPr algn="ctr"/>
            <a:r>
              <a:rPr lang="es-ES">
                <a:ea typeface="Calibri"/>
                <a:cs typeface="Calibri"/>
              </a:rPr>
              <a:t>UNIDADES</a:t>
            </a:r>
          </a:p>
        </p:txBody>
      </p:sp>
      <p:sp>
        <p:nvSpPr>
          <p:cNvPr id="196" name="Rectángulo 195">
            <a:extLst>
              <a:ext uri="{FF2B5EF4-FFF2-40B4-BE49-F238E27FC236}">
                <a16:creationId xmlns:a16="http://schemas.microsoft.com/office/drawing/2014/main" id="{A4A1196F-B54A-F73B-813E-3BE583E35011}"/>
              </a:ext>
            </a:extLst>
          </p:cNvPr>
          <p:cNvSpPr/>
          <p:nvPr/>
        </p:nvSpPr>
        <p:spPr>
          <a:xfrm>
            <a:off x="8025474" y="5014231"/>
            <a:ext cx="1851454" cy="7187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360.309 </a:t>
            </a:r>
          </a:p>
          <a:p>
            <a:pPr algn="ctr"/>
            <a:r>
              <a:rPr lang="es-ES">
                <a:ea typeface="Calibri"/>
                <a:cs typeface="Calibri"/>
              </a:rPr>
              <a:t>PARES</a:t>
            </a:r>
          </a:p>
        </p:txBody>
      </p:sp>
      <p:sp>
        <p:nvSpPr>
          <p:cNvPr id="197" name="CuadroTexto 196">
            <a:extLst>
              <a:ext uri="{FF2B5EF4-FFF2-40B4-BE49-F238E27FC236}">
                <a16:creationId xmlns:a16="http://schemas.microsoft.com/office/drawing/2014/main" id="{A516D78E-CEBB-8B51-3650-425B295EFDD4}"/>
              </a:ext>
            </a:extLst>
          </p:cNvPr>
          <p:cNvSpPr txBox="1"/>
          <p:nvPr/>
        </p:nvSpPr>
        <p:spPr>
          <a:xfrm>
            <a:off x="3133468" y="3153393"/>
            <a:ext cx="103384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>
                <a:ea typeface="Calibri"/>
                <a:cs typeface="Calibri"/>
              </a:rPr>
              <a:t>TEXTILES </a:t>
            </a:r>
          </a:p>
        </p:txBody>
      </p:sp>
      <p:sp>
        <p:nvSpPr>
          <p:cNvPr id="199" name="CuadroTexto 198">
            <a:extLst>
              <a:ext uri="{FF2B5EF4-FFF2-40B4-BE49-F238E27FC236}">
                <a16:creationId xmlns:a16="http://schemas.microsoft.com/office/drawing/2014/main" id="{B11A37D9-8C4B-1C86-652B-6629215D8711}"/>
              </a:ext>
            </a:extLst>
          </p:cNvPr>
          <p:cNvSpPr txBox="1"/>
          <p:nvPr/>
        </p:nvSpPr>
        <p:spPr>
          <a:xfrm>
            <a:off x="8311916" y="3259624"/>
            <a:ext cx="13118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>
                <a:ea typeface="Calibri"/>
                <a:cs typeface="Calibri"/>
              </a:rPr>
              <a:t>CALZADO</a:t>
            </a:r>
            <a:endParaRPr lang="es-ES" b="1"/>
          </a:p>
        </p:txBody>
      </p:sp>
      <p:sp>
        <p:nvSpPr>
          <p:cNvPr id="200" name="CuadroTexto 199">
            <a:extLst>
              <a:ext uri="{FF2B5EF4-FFF2-40B4-BE49-F238E27FC236}">
                <a16:creationId xmlns:a16="http://schemas.microsoft.com/office/drawing/2014/main" id="{1AB3AA2D-2E80-142C-53FE-C7EF6F6DD807}"/>
              </a:ext>
            </a:extLst>
          </p:cNvPr>
          <p:cNvSpPr txBox="1"/>
          <p:nvPr/>
        </p:nvSpPr>
        <p:spPr>
          <a:xfrm>
            <a:off x="5544065" y="3241375"/>
            <a:ext cx="103384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>
                <a:ea typeface="Calibri"/>
                <a:cs typeface="Calibri"/>
              </a:rPr>
              <a:t>LLANTAS</a:t>
            </a:r>
            <a:endParaRPr lang="es-ES" b="1"/>
          </a:p>
        </p:txBody>
      </p:sp>
      <p:sp>
        <p:nvSpPr>
          <p:cNvPr id="202" name="Rectángulo 201">
            <a:extLst>
              <a:ext uri="{FF2B5EF4-FFF2-40B4-BE49-F238E27FC236}">
                <a16:creationId xmlns:a16="http://schemas.microsoft.com/office/drawing/2014/main" id="{ED708535-A97D-E9DC-D1CF-61E95D4AA224}"/>
              </a:ext>
            </a:extLst>
          </p:cNvPr>
          <p:cNvSpPr/>
          <p:nvPr/>
        </p:nvSpPr>
        <p:spPr>
          <a:xfrm>
            <a:off x="2636107" y="3607387"/>
            <a:ext cx="1964725" cy="7187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5.052.080</a:t>
            </a:r>
            <a:endParaRPr lang="es-ES"/>
          </a:p>
          <a:p>
            <a:pPr algn="ctr"/>
            <a:r>
              <a:rPr lang="es-ES">
                <a:ea typeface="Calibri"/>
                <a:cs typeface="Calibri"/>
              </a:rPr>
              <a:t>(USD)</a:t>
            </a:r>
          </a:p>
        </p:txBody>
      </p:sp>
      <p:sp>
        <p:nvSpPr>
          <p:cNvPr id="203" name="Rectángulo 202">
            <a:extLst>
              <a:ext uri="{FF2B5EF4-FFF2-40B4-BE49-F238E27FC236}">
                <a16:creationId xmlns:a16="http://schemas.microsoft.com/office/drawing/2014/main" id="{08FF894B-79A8-6D2A-F8AE-0D9F23013C2A}"/>
              </a:ext>
            </a:extLst>
          </p:cNvPr>
          <p:cNvSpPr/>
          <p:nvPr/>
        </p:nvSpPr>
        <p:spPr>
          <a:xfrm>
            <a:off x="5243832" y="3685958"/>
            <a:ext cx="2047103" cy="7187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66.000</a:t>
            </a:r>
          </a:p>
          <a:p>
            <a:pPr algn="ctr"/>
            <a:r>
              <a:rPr lang="es-ES">
                <a:ea typeface="Calibri"/>
                <a:cs typeface="Calibri"/>
              </a:rPr>
              <a:t>UNIDADES</a:t>
            </a:r>
          </a:p>
        </p:txBody>
      </p:sp>
      <p:sp>
        <p:nvSpPr>
          <p:cNvPr id="204" name="Rectángulo 203">
            <a:extLst>
              <a:ext uri="{FF2B5EF4-FFF2-40B4-BE49-F238E27FC236}">
                <a16:creationId xmlns:a16="http://schemas.microsoft.com/office/drawing/2014/main" id="{C24708DF-63B9-FACC-0AB1-2BAF0B522490}"/>
              </a:ext>
            </a:extLst>
          </p:cNvPr>
          <p:cNvSpPr/>
          <p:nvPr/>
        </p:nvSpPr>
        <p:spPr>
          <a:xfrm>
            <a:off x="8083315" y="3765324"/>
            <a:ext cx="1769076" cy="71875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5.583.366</a:t>
            </a:r>
          </a:p>
          <a:p>
            <a:pPr algn="ctr"/>
            <a:r>
              <a:rPr lang="es-ES">
                <a:ea typeface="Calibri"/>
                <a:cs typeface="Calibri"/>
              </a:rPr>
              <a:t>PARES </a:t>
            </a:r>
          </a:p>
        </p:txBody>
      </p:sp>
      <p:pic>
        <p:nvPicPr>
          <p:cNvPr id="206" name="Imagen 205">
            <a:extLst>
              <a:ext uri="{FF2B5EF4-FFF2-40B4-BE49-F238E27FC236}">
                <a16:creationId xmlns:a16="http://schemas.microsoft.com/office/drawing/2014/main" id="{42E982FB-E218-B49E-DD44-2C1B9311A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926" y="2669057"/>
            <a:ext cx="479856" cy="541640"/>
          </a:xfrm>
          <a:prstGeom prst="rect">
            <a:avLst/>
          </a:prstGeom>
        </p:spPr>
      </p:pic>
      <p:pic>
        <p:nvPicPr>
          <p:cNvPr id="207" name="Imagen 206">
            <a:extLst>
              <a:ext uri="{FF2B5EF4-FFF2-40B4-BE49-F238E27FC236}">
                <a16:creationId xmlns:a16="http://schemas.microsoft.com/office/drawing/2014/main" id="{502CDFE5-20CB-1BDD-9898-62200DC17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581133" y="2367348"/>
            <a:ext cx="611660" cy="541638"/>
          </a:xfrm>
          <a:prstGeom prst="rect">
            <a:avLst/>
          </a:prstGeom>
        </p:spPr>
      </p:pic>
      <p:pic>
        <p:nvPicPr>
          <p:cNvPr id="208" name="Imagen 207">
            <a:extLst>
              <a:ext uri="{FF2B5EF4-FFF2-40B4-BE49-F238E27FC236}">
                <a16:creationId xmlns:a16="http://schemas.microsoft.com/office/drawing/2014/main" id="{6764C9F1-B05D-B935-FCCD-14BB77264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568" y="2447090"/>
            <a:ext cx="613719" cy="572530"/>
          </a:xfrm>
          <a:prstGeom prst="rect">
            <a:avLst/>
          </a:prstGeom>
        </p:spPr>
      </p:pic>
      <p:sp>
        <p:nvSpPr>
          <p:cNvPr id="209" name="Flecha: hacia abajo 208">
            <a:extLst>
              <a:ext uri="{FF2B5EF4-FFF2-40B4-BE49-F238E27FC236}">
                <a16:creationId xmlns:a16="http://schemas.microsoft.com/office/drawing/2014/main" id="{658F9CA3-E7F6-801C-1C10-51C1EEB8590A}"/>
              </a:ext>
            </a:extLst>
          </p:cNvPr>
          <p:cNvSpPr/>
          <p:nvPr/>
        </p:nvSpPr>
        <p:spPr>
          <a:xfrm>
            <a:off x="8967853" y="4539612"/>
            <a:ext cx="133864" cy="20594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1" name="Flecha: hacia abajo 210">
            <a:extLst>
              <a:ext uri="{FF2B5EF4-FFF2-40B4-BE49-F238E27FC236}">
                <a16:creationId xmlns:a16="http://schemas.microsoft.com/office/drawing/2014/main" id="{C80CCD01-CD78-9610-789F-5F07BCB030DE}"/>
              </a:ext>
            </a:extLst>
          </p:cNvPr>
          <p:cNvSpPr/>
          <p:nvPr/>
        </p:nvSpPr>
        <p:spPr>
          <a:xfrm>
            <a:off x="6208723" y="4498604"/>
            <a:ext cx="133864" cy="20594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2" name="Flecha: hacia abajo 211">
            <a:extLst>
              <a:ext uri="{FF2B5EF4-FFF2-40B4-BE49-F238E27FC236}">
                <a16:creationId xmlns:a16="http://schemas.microsoft.com/office/drawing/2014/main" id="{408DF11F-4A7F-CBAA-A6FE-DE80CACBE21B}"/>
              </a:ext>
            </a:extLst>
          </p:cNvPr>
          <p:cNvSpPr/>
          <p:nvPr/>
        </p:nvSpPr>
        <p:spPr>
          <a:xfrm>
            <a:off x="3449594" y="4458729"/>
            <a:ext cx="133864" cy="20594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108BDBB-D459-0F6D-EDEA-30EFD211C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166" y="666078"/>
            <a:ext cx="2135834" cy="20960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A0C6F4-36B8-39A8-4D49-3B93CA209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014" y="596830"/>
            <a:ext cx="998770" cy="10291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A586865-20F2-8D91-5039-F0F37655E5A6}"/>
              </a:ext>
            </a:extLst>
          </p:cNvPr>
          <p:cNvSpPr txBox="1"/>
          <p:nvPr/>
        </p:nvSpPr>
        <p:spPr>
          <a:xfrm>
            <a:off x="1061285" y="319771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510F538-0EA7-A935-DC96-BDF3FE506007}"/>
              </a:ext>
            </a:extLst>
          </p:cNvPr>
          <p:cNvCxnSpPr>
            <a:cxnSpLocks/>
          </p:cNvCxnSpPr>
          <p:nvPr/>
        </p:nvCxnSpPr>
        <p:spPr>
          <a:xfrm>
            <a:off x="2041523" y="781694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687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2513320" y="1171754"/>
            <a:ext cx="7809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PROCEDIMIENTOS REALIZADOS 2025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195889" y="1737439"/>
            <a:ext cx="9856396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INGRESO Y SALIDA DE MERCANCIAS </a:t>
            </a:r>
          </a:p>
        </p:txBody>
      </p:sp>
      <p:graphicFrame>
        <p:nvGraphicFramePr>
          <p:cNvPr id="10" name="Tabla 10">
            <a:extLst>
              <a:ext uri="{FF2B5EF4-FFF2-40B4-BE49-F238E27FC236}">
                <a16:creationId xmlns:a16="http://schemas.microsoft.com/office/drawing/2014/main" id="{D4B5F1F8-B01D-4D25-A1E4-727E714E9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699122"/>
              </p:ext>
            </p:extLst>
          </p:nvPr>
        </p:nvGraphicFramePr>
        <p:xfrm>
          <a:off x="1906362" y="2302714"/>
          <a:ext cx="8234333" cy="342324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36454">
                  <a:extLst>
                    <a:ext uri="{9D8B030D-6E8A-4147-A177-3AD203B41FA5}">
                      <a16:colId xmlns:a16="http://schemas.microsoft.com/office/drawing/2014/main" val="2178596474"/>
                    </a:ext>
                  </a:extLst>
                </a:gridCol>
                <a:gridCol w="2599460">
                  <a:extLst>
                    <a:ext uri="{9D8B030D-6E8A-4147-A177-3AD203B41FA5}">
                      <a16:colId xmlns:a16="http://schemas.microsoft.com/office/drawing/2014/main" val="1536092136"/>
                    </a:ext>
                  </a:extLst>
                </a:gridCol>
                <a:gridCol w="1506196">
                  <a:extLst>
                    <a:ext uri="{9D8B030D-6E8A-4147-A177-3AD203B41FA5}">
                      <a16:colId xmlns:a16="http://schemas.microsoft.com/office/drawing/2014/main" val="1501633623"/>
                    </a:ext>
                  </a:extLst>
                </a:gridCol>
                <a:gridCol w="1792223">
                  <a:extLst>
                    <a:ext uri="{9D8B030D-6E8A-4147-A177-3AD203B41FA5}">
                      <a16:colId xmlns:a16="http://schemas.microsoft.com/office/drawing/2014/main" val="3197548106"/>
                    </a:ext>
                  </a:extLst>
                </a:gridCol>
              </a:tblGrid>
              <a:tr h="666921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</a:t>
                      </a:r>
                      <a:r>
                        <a:rPr lang="es-CO" sz="14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Operación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FOB</a:t>
                      </a:r>
                    </a:p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Millones (USD)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Peso bruto  millones (KG)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declaraciones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81103"/>
                  </a:ext>
                </a:extLst>
              </a:tr>
              <a:tr h="666921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Importación</a:t>
                      </a:r>
                    </a:p>
                    <a:p>
                      <a:pPr algn="ctr"/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48</a:t>
                      </a:r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474832"/>
                  </a:ext>
                </a:extLst>
              </a:tr>
              <a:tr h="755562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Exportación </a:t>
                      </a:r>
                    </a:p>
                    <a:p>
                      <a:pPr algn="ctr"/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317</a:t>
                      </a:r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044807"/>
                  </a:ext>
                </a:extLst>
              </a:tr>
              <a:tr h="666921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Tránsito (Entrada)</a:t>
                      </a:r>
                    </a:p>
                    <a:p>
                      <a:pPr algn="ctr"/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</a:t>
                      </a:r>
                    </a:p>
                    <a:p>
                      <a:pPr algn="ctr"/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112182"/>
                  </a:ext>
                </a:extLst>
              </a:tr>
              <a:tr h="6669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Tránsito (Salida)</a:t>
                      </a:r>
                    </a:p>
                    <a:p>
                      <a:pPr algn="ctr"/>
                      <a:endParaRPr lang="es-CO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CO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.445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505300"/>
                  </a:ext>
                </a:extLst>
              </a:tr>
            </a:tbl>
          </a:graphicData>
        </a:graphic>
      </p:graphicFrame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D1F0394C-E28A-88B3-1A64-355F7DB1D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79" y="373398"/>
            <a:ext cx="2135834" cy="20960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E6EA8B9-9F75-8423-89A1-8A4A821D5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6CABD98-D3D8-F858-80EA-0F560DD8439D}"/>
              </a:ext>
            </a:extLst>
          </p:cNvPr>
          <p:cNvSpPr txBox="1"/>
          <p:nvPr/>
        </p:nvSpPr>
        <p:spPr>
          <a:xfrm>
            <a:off x="1634381" y="404163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BC5DEC2-593C-4CE7-FD5E-0164BC1A1446}"/>
              </a:ext>
            </a:extLst>
          </p:cNvPr>
          <p:cNvCxnSpPr>
            <a:cxnSpLocks/>
          </p:cNvCxnSpPr>
          <p:nvPr/>
        </p:nvCxnSpPr>
        <p:spPr>
          <a:xfrm>
            <a:off x="2069907" y="817605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980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2191431" y="1096477"/>
            <a:ext cx="7809137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_tradnl" sz="2800" b="1">
                <a:solidFill>
                  <a:srgbClr val="002060"/>
                </a:solidFill>
                <a:latin typeface="Arial"/>
                <a:cs typeface="Arial"/>
              </a:rPr>
              <a:t>PROCEDIMIENTOS REALIZADOS 2025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4" y="1846671"/>
            <a:ext cx="10137634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000" b="1">
                <a:solidFill>
                  <a:srgbClr val="57B53D"/>
                </a:solidFill>
                <a:latin typeface="Arial"/>
                <a:cs typeface="Arial"/>
              </a:rPr>
              <a:t>IMPORTACIÓN TEMPORAL DE VEHÍCULOS DE TURISTAS</a:t>
            </a:r>
          </a:p>
        </p:txBody>
      </p:sp>
      <p:graphicFrame>
        <p:nvGraphicFramePr>
          <p:cNvPr id="9" name="Tabla 10">
            <a:extLst>
              <a:ext uri="{FF2B5EF4-FFF2-40B4-BE49-F238E27FC236}">
                <a16:creationId xmlns:a16="http://schemas.microsoft.com/office/drawing/2014/main" id="{46981F08-BDE1-4C5E-8825-51FC00708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505579"/>
              </p:ext>
            </p:extLst>
          </p:nvPr>
        </p:nvGraphicFramePr>
        <p:xfrm>
          <a:off x="2344513" y="2832500"/>
          <a:ext cx="6845669" cy="32283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65392">
                  <a:extLst>
                    <a:ext uri="{9D8B030D-6E8A-4147-A177-3AD203B41FA5}">
                      <a16:colId xmlns:a16="http://schemas.microsoft.com/office/drawing/2014/main" val="1536092136"/>
                    </a:ext>
                  </a:extLst>
                </a:gridCol>
                <a:gridCol w="2015581">
                  <a:extLst>
                    <a:ext uri="{9D8B030D-6E8A-4147-A177-3AD203B41FA5}">
                      <a16:colId xmlns:a16="http://schemas.microsoft.com/office/drawing/2014/main" val="1501633623"/>
                    </a:ext>
                  </a:extLst>
                </a:gridCol>
                <a:gridCol w="2464696">
                  <a:extLst>
                    <a:ext uri="{9D8B030D-6E8A-4147-A177-3AD203B41FA5}">
                      <a16:colId xmlns:a16="http://schemas.microsoft.com/office/drawing/2014/main" val="3197548106"/>
                    </a:ext>
                  </a:extLst>
                </a:gridCol>
              </a:tblGrid>
              <a:tr h="1614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spc="-1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Vehículos autorizados</a:t>
                      </a:r>
                      <a:endParaRPr lang="es-CO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Finalizadas</a:t>
                      </a:r>
                      <a:endParaRPr lang="es-CO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spc="-1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CO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74832"/>
                  </a:ext>
                </a:extLst>
              </a:tr>
              <a:tr h="1614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1.167</a:t>
                      </a:r>
                      <a:endParaRPr lang="es-CO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es-CO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1.836</a:t>
                      </a:r>
                      <a:endParaRPr lang="es-CO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0044807"/>
                  </a:ext>
                </a:extLst>
              </a:tr>
            </a:tbl>
          </a:graphicData>
        </a:graphic>
      </p:graphicFrame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E28D2218-9861-9BC7-FB1D-D002B88DF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166" y="736466"/>
            <a:ext cx="2135834" cy="20960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867985-8223-6FCE-55AF-B28D68FAD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4944A8C-A107-F8AE-E31D-CB42CC929AF2}"/>
              </a:ext>
            </a:extLst>
          </p:cNvPr>
          <p:cNvSpPr txBox="1"/>
          <p:nvPr/>
        </p:nvSpPr>
        <p:spPr>
          <a:xfrm>
            <a:off x="1496584" y="416304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50ADA3B-562A-CB8F-C52B-DC298A61138D}"/>
              </a:ext>
            </a:extLst>
          </p:cNvPr>
          <p:cNvCxnSpPr>
            <a:cxnSpLocks/>
          </p:cNvCxnSpPr>
          <p:nvPr/>
        </p:nvCxnSpPr>
        <p:spPr>
          <a:xfrm>
            <a:off x="1729797" y="737939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603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3" y="1413435"/>
            <a:ext cx="10483865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200" b="1">
                <a:solidFill>
                  <a:srgbClr val="57B53D"/>
                </a:solidFill>
                <a:latin typeface="Arial"/>
                <a:cs typeface="Arial"/>
              </a:rPr>
              <a:t>RESULTADO TABLERO ALINEACION TOTAL AÑO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Marcador de contenido 6">
            <a:extLst>
              <a:ext uri="{FF2B5EF4-FFF2-40B4-BE49-F238E27FC236}">
                <a16:creationId xmlns:a16="http://schemas.microsoft.com/office/drawing/2014/main" id="{8C394C47-2A9A-3175-B150-FFEB42B312EA}"/>
              </a:ext>
            </a:extLst>
          </p:cNvPr>
          <p:cNvGraphicFramePr>
            <a:graphicFrameLocks/>
          </p:cNvGraphicFramePr>
          <p:nvPr/>
        </p:nvGraphicFramePr>
        <p:xfrm>
          <a:off x="726901" y="2146362"/>
          <a:ext cx="3895465" cy="2726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Imagen 11" descr="Un grupo de personas en un salón de clases&#10;&#10;Descripción generada automáticamente con confianza media">
            <a:extLst>
              <a:ext uri="{FF2B5EF4-FFF2-40B4-BE49-F238E27FC236}">
                <a16:creationId xmlns:a16="http://schemas.microsoft.com/office/drawing/2014/main" id="{210FD53F-3C7E-2AA7-35E0-C87CB84910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002" y="2334578"/>
            <a:ext cx="3271595" cy="2453697"/>
          </a:xfrm>
          <a:prstGeom prst="rect">
            <a:avLst/>
          </a:prstGeom>
        </p:spPr>
      </p:pic>
      <p:pic>
        <p:nvPicPr>
          <p:cNvPr id="13" name="Imagen 12" descr="Un grupo de personas en una oficina&#10;&#10;Descripción generada automáticamente">
            <a:extLst>
              <a:ext uri="{FF2B5EF4-FFF2-40B4-BE49-F238E27FC236}">
                <a16:creationId xmlns:a16="http://schemas.microsoft.com/office/drawing/2014/main" id="{EEB774B6-4F10-CF83-2609-495115F2DB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773" y="2410790"/>
            <a:ext cx="3063975" cy="2297982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6F4A85D5-5DD9-B9C8-2BA2-D2858FE870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61" y="354569"/>
            <a:ext cx="2135834" cy="2096035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B8484955-E599-2C09-0C17-9A132AD46FF8}"/>
              </a:ext>
            </a:extLst>
          </p:cNvPr>
          <p:cNvSpPr txBox="1">
            <a:spLocks/>
          </p:cNvSpPr>
          <p:nvPr/>
        </p:nvSpPr>
        <p:spPr>
          <a:xfrm>
            <a:off x="230747" y="5115087"/>
            <a:ext cx="11818847" cy="55683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400">
                <a:latin typeface="Arial"/>
                <a:ea typeface="Calibri Light"/>
                <a:cs typeface="Arial"/>
              </a:rPr>
              <a:t>Tres encuentros realizados en los municipios de Maicao, Uribia y Manaure. donde se impactó alrededor de 40 personas por encuentro en cada municipio</a:t>
            </a:r>
            <a:endParaRPr lang="es-CO" sz="1400">
              <a:latin typeface="Arial"/>
              <a:ea typeface="Calibri Light"/>
              <a:cs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3A6C33-866D-88B9-D7E9-B76487B48F0D}"/>
              </a:ext>
            </a:extLst>
          </p:cNvPr>
          <p:cNvSpPr txBox="1"/>
          <p:nvPr/>
        </p:nvSpPr>
        <p:spPr>
          <a:xfrm>
            <a:off x="1496584" y="416304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95CC29C-84F2-542D-AFBC-2328B58ED860}"/>
              </a:ext>
            </a:extLst>
          </p:cNvPr>
          <p:cNvCxnSpPr>
            <a:cxnSpLocks/>
          </p:cNvCxnSpPr>
          <p:nvPr/>
        </p:nvCxnSpPr>
        <p:spPr>
          <a:xfrm>
            <a:off x="1967883" y="809935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65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2" y="1289306"/>
            <a:ext cx="9536734" cy="697638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200" b="1" dirty="0">
                <a:solidFill>
                  <a:srgbClr val="57B53D"/>
                </a:solidFill>
                <a:latin typeface="Arial"/>
                <a:cs typeface="Arial"/>
              </a:rPr>
              <a:t>RESULTADOS INDICADORES DE PROCEDIMIENTO </a:t>
            </a:r>
          </a:p>
          <a:p>
            <a:pPr algn="ctr"/>
            <a:r>
              <a:rPr lang="es-MX" sz="2200" b="1" dirty="0">
                <a:solidFill>
                  <a:srgbClr val="57B53D"/>
                </a:solidFill>
                <a:latin typeface="Arial"/>
                <a:cs typeface="Arial"/>
              </a:rPr>
              <a:t>AÑO 2025</a:t>
            </a:r>
            <a:endParaRPr lang="es-CO" sz="2200" b="1" dirty="0">
              <a:solidFill>
                <a:srgbClr val="57B53D"/>
              </a:solidFill>
              <a:latin typeface="Arial"/>
              <a:cs typeface="Arial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916E3C4C-307C-AECC-AB7A-28CD58026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833557"/>
              </p:ext>
            </p:extLst>
          </p:nvPr>
        </p:nvGraphicFramePr>
        <p:xfrm>
          <a:off x="497812" y="2246805"/>
          <a:ext cx="9536735" cy="367292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13493">
                  <a:extLst>
                    <a:ext uri="{9D8B030D-6E8A-4147-A177-3AD203B41FA5}">
                      <a16:colId xmlns:a16="http://schemas.microsoft.com/office/drawing/2014/main" val="1453570823"/>
                    </a:ext>
                  </a:extLst>
                </a:gridCol>
                <a:gridCol w="3522328">
                  <a:extLst>
                    <a:ext uri="{9D8B030D-6E8A-4147-A177-3AD203B41FA5}">
                      <a16:colId xmlns:a16="http://schemas.microsoft.com/office/drawing/2014/main" val="1123248208"/>
                    </a:ext>
                  </a:extLst>
                </a:gridCol>
                <a:gridCol w="960635">
                  <a:extLst>
                    <a:ext uri="{9D8B030D-6E8A-4147-A177-3AD203B41FA5}">
                      <a16:colId xmlns:a16="http://schemas.microsoft.com/office/drawing/2014/main" val="2703579180"/>
                    </a:ext>
                  </a:extLst>
                </a:gridCol>
                <a:gridCol w="1740279">
                  <a:extLst>
                    <a:ext uri="{9D8B030D-6E8A-4147-A177-3AD203B41FA5}">
                      <a16:colId xmlns:a16="http://schemas.microsoft.com/office/drawing/2014/main" val="921785531"/>
                    </a:ext>
                  </a:extLst>
                </a:gridCol>
              </a:tblGrid>
              <a:tr h="4795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  <a:latin typeface="Arial"/>
                          <a:cs typeface="Arial"/>
                        </a:rPr>
                        <a:t>Procedimiento</a:t>
                      </a:r>
                      <a:endParaRPr lang="es-CO" sz="1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  <a:latin typeface="Arial"/>
                          <a:cs typeface="Arial"/>
                        </a:rPr>
                        <a:t>Indicador</a:t>
                      </a:r>
                      <a:endParaRPr lang="es-CO" sz="1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  <a:latin typeface="Arial"/>
                          <a:cs typeface="Arial"/>
                        </a:rPr>
                        <a:t>Meta</a:t>
                      </a:r>
                      <a:endParaRPr lang="es-CO" sz="1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  <a:latin typeface="Arial"/>
                          <a:cs typeface="Arial"/>
                        </a:rPr>
                        <a:t>% </a:t>
                      </a:r>
                    </a:p>
                    <a:p>
                      <a:pPr algn="ctr" rtl="0" fontAlgn="ctr"/>
                      <a:r>
                        <a:rPr lang="es-CO" sz="1600" u="none" strike="noStrike" dirty="0">
                          <a:effectLst/>
                          <a:latin typeface="Arial"/>
                          <a:cs typeface="Arial"/>
                        </a:rPr>
                        <a:t>Cumplimiento</a:t>
                      </a: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325824"/>
                  </a:ext>
                </a:extLst>
              </a:tr>
              <a:tr h="1270921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Aceptación, Control y Cancelación de garantías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Eficacia en la declaratoria de cumplimiento de las garantías específicas, amparadas con garantía global y operaciones exentas de constituir garantías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Arial"/>
                          <a:cs typeface="Arial"/>
                        </a:rPr>
                        <a:t>80%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Arial"/>
                          <a:cs typeface="Arial"/>
                        </a:rPr>
                        <a:t>125%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5760003"/>
                  </a:ext>
                </a:extLst>
              </a:tr>
              <a:tr h="10237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Autorizaciones para trámites manuales de importación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Eficacia en la atención de Declaraciones de importación de trámite manual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Arial"/>
                          <a:cs typeface="Arial"/>
                        </a:rPr>
                        <a:t>80%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Arial"/>
                          <a:cs typeface="Arial"/>
                        </a:rPr>
                        <a:t>125%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9991868"/>
                  </a:ext>
                </a:extLst>
              </a:tr>
              <a:tr h="881054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Autorizaciones para trámites manuales de importación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MX" sz="1400" u="none" strike="noStrike">
                          <a:effectLst/>
                          <a:latin typeface="Arial"/>
                          <a:cs typeface="Arial"/>
                        </a:rPr>
                        <a:t>Eficacia en la atención y actuación de Declaraciones de importación de trámite manual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Arial"/>
                          <a:cs typeface="Arial"/>
                        </a:rPr>
                        <a:t>50%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8679281"/>
                  </a:ext>
                </a:extLst>
              </a:tr>
            </a:tbl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0DA56EB1-17B6-0678-10AB-EB70314CC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309" y="373398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C19D8-56E3-0177-9820-A23FBCA029F8}"/>
              </a:ext>
            </a:extLst>
          </p:cNvPr>
          <p:cNvSpPr txBox="1"/>
          <p:nvPr/>
        </p:nvSpPr>
        <p:spPr>
          <a:xfrm>
            <a:off x="2085060" y="342281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D25DA81-BE74-4464-4555-BC89651202D2}"/>
              </a:ext>
            </a:extLst>
          </p:cNvPr>
          <p:cNvCxnSpPr>
            <a:cxnSpLocks/>
          </p:cNvCxnSpPr>
          <p:nvPr/>
        </p:nvCxnSpPr>
        <p:spPr>
          <a:xfrm>
            <a:off x="2158714" y="742391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273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290780" y="1319390"/>
            <a:ext cx="9807378" cy="603090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000" b="1" dirty="0">
                <a:solidFill>
                  <a:srgbClr val="57B53D"/>
                </a:solidFill>
                <a:latin typeface="Arial"/>
                <a:cs typeface="Arial"/>
              </a:rPr>
              <a:t>RESULTADOS VARIABLES ESTADISTICAS </a:t>
            </a:r>
          </a:p>
          <a:p>
            <a:pPr algn="ctr"/>
            <a:r>
              <a:rPr lang="es-MX" sz="2000" b="1" dirty="0">
                <a:solidFill>
                  <a:srgbClr val="57B53D"/>
                </a:solidFill>
                <a:latin typeface="Arial"/>
                <a:cs typeface="Arial"/>
              </a:rPr>
              <a:t>AÑO 2025</a:t>
            </a:r>
            <a:endParaRPr lang="es-CO" sz="2000" b="1" dirty="0">
              <a:solidFill>
                <a:srgbClr val="57B53D"/>
              </a:solidFill>
              <a:latin typeface="Arial"/>
              <a:cs typeface="Arial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67AC40B-CBEF-3393-EE18-F3350AFDB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141437"/>
              </p:ext>
            </p:extLst>
          </p:nvPr>
        </p:nvGraphicFramePr>
        <p:xfrm>
          <a:off x="221225" y="2113935"/>
          <a:ext cx="9902477" cy="25976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94250">
                  <a:extLst>
                    <a:ext uri="{9D8B030D-6E8A-4147-A177-3AD203B41FA5}">
                      <a16:colId xmlns:a16="http://schemas.microsoft.com/office/drawing/2014/main" val="1453570823"/>
                    </a:ext>
                  </a:extLst>
                </a:gridCol>
                <a:gridCol w="2961077">
                  <a:extLst>
                    <a:ext uri="{9D8B030D-6E8A-4147-A177-3AD203B41FA5}">
                      <a16:colId xmlns:a16="http://schemas.microsoft.com/office/drawing/2014/main" val="467302653"/>
                    </a:ext>
                  </a:extLst>
                </a:gridCol>
                <a:gridCol w="2847150">
                  <a:extLst>
                    <a:ext uri="{9D8B030D-6E8A-4147-A177-3AD203B41FA5}">
                      <a16:colId xmlns:a16="http://schemas.microsoft.com/office/drawing/2014/main" val="2703579180"/>
                    </a:ext>
                  </a:extLst>
                </a:gridCol>
              </a:tblGrid>
              <a:tr h="424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  <a:latin typeface="Arial"/>
                          <a:cs typeface="Arial"/>
                        </a:rPr>
                        <a:t>Subtema Estadístico </a:t>
                      </a:r>
                      <a:endParaRPr lang="es-CO" sz="1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  <a:latin typeface="Arial"/>
                          <a:cs typeface="Arial"/>
                        </a:rPr>
                        <a:t>Variable</a:t>
                      </a:r>
                      <a:endParaRPr lang="es-CO" sz="1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  <a:latin typeface="Arial"/>
                          <a:cs typeface="Arial"/>
                        </a:rPr>
                        <a:t>Resultado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325824"/>
                  </a:ext>
                </a:extLst>
              </a:tr>
              <a:tr h="1223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Declaraciones de</a:t>
                      </a:r>
                    </a:p>
                    <a:p>
                      <a:pPr algn="ctr" rtl="0" fontAlgn="ctr"/>
                      <a:r>
                        <a:rPr lang="es-CO" sz="1600" b="1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 Importación</a:t>
                      </a:r>
                      <a:endParaRPr lang="es-CO" sz="16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600" b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Número declaraciones de importación sometidas a inspección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276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5760003"/>
                  </a:ext>
                </a:extLst>
              </a:tr>
              <a:tr h="9491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Autorizaciones </a:t>
                      </a:r>
                    </a:p>
                    <a:p>
                      <a:pPr algn="ctr" rtl="0" fontAlgn="ctr"/>
                      <a:r>
                        <a:rPr lang="es-CO" sz="1600" b="1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de levante</a:t>
                      </a:r>
                      <a:endParaRPr lang="es-CO" sz="16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Número de NO autorizaciones de Levante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8679281"/>
                  </a:ext>
                </a:extLst>
              </a:tr>
            </a:tbl>
          </a:graphicData>
        </a:graphic>
      </p:graphicFrame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A8A0E760-AA26-7042-722D-C963C9DBA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331" y="245255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D789DC6-AB7E-6F5B-CD37-C695E47340F2}"/>
              </a:ext>
            </a:extLst>
          </p:cNvPr>
          <p:cNvSpPr txBox="1"/>
          <p:nvPr/>
        </p:nvSpPr>
        <p:spPr>
          <a:xfrm>
            <a:off x="1496584" y="416304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A874CC5-C40F-7FE6-8738-49F6181CEF49}"/>
              </a:ext>
            </a:extLst>
          </p:cNvPr>
          <p:cNvCxnSpPr>
            <a:cxnSpLocks/>
          </p:cNvCxnSpPr>
          <p:nvPr/>
        </p:nvCxnSpPr>
        <p:spPr>
          <a:xfrm>
            <a:off x="2158714" y="742391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64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09BDB-FFA1-AEE6-1D1D-708C1DBDE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BB3C6F9-F2E0-811D-91D4-14AEA398318C}"/>
              </a:ext>
            </a:extLst>
          </p:cNvPr>
          <p:cNvSpPr txBox="1"/>
          <p:nvPr/>
        </p:nvSpPr>
        <p:spPr>
          <a:xfrm>
            <a:off x="1882782" y="669147"/>
            <a:ext cx="780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E942AA5-ECDF-6231-680B-970386BC01F0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CBCAB858-2B46-AE0B-6B26-E11DCF427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58EB07B-812C-A0F0-C5C7-67FD2EBBB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D748F01-793D-9554-8CA7-A57E479837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8C753A8-2CF1-E69F-C012-9DB2268B0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375" y="1637464"/>
            <a:ext cx="11002983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altLang="es-CO" sz="2500" b="1">
                <a:latin typeface="Arial"/>
                <a:cs typeface="Arial"/>
              </a:rPr>
              <a:t>Medida cautelar de aprehensión de mercancías año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182374-0966-D80B-2811-E297530551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684" b="9174"/>
          <a:stretch/>
        </p:blipFill>
        <p:spPr>
          <a:xfrm>
            <a:off x="0" y="2273024"/>
            <a:ext cx="12192000" cy="41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50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497814" y="1774136"/>
            <a:ext cx="9210858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300" b="1">
                <a:solidFill>
                  <a:srgbClr val="57B53D"/>
                </a:solidFill>
                <a:latin typeface="Arial"/>
                <a:cs typeface="Arial"/>
              </a:rPr>
              <a:t>PROCEDIMIENTOS INGRESO Y SALIDA DE MERCANCIAS 2026 </a:t>
            </a:r>
          </a:p>
        </p:txBody>
      </p:sp>
      <p:graphicFrame>
        <p:nvGraphicFramePr>
          <p:cNvPr id="10" name="Tabla 10">
            <a:extLst>
              <a:ext uri="{FF2B5EF4-FFF2-40B4-BE49-F238E27FC236}">
                <a16:creationId xmlns:a16="http://schemas.microsoft.com/office/drawing/2014/main" id="{D4B5F1F8-B01D-4D25-A1E4-727E714E9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028244"/>
              </p:ext>
            </p:extLst>
          </p:nvPr>
        </p:nvGraphicFramePr>
        <p:xfrm>
          <a:off x="497814" y="2546019"/>
          <a:ext cx="9273766" cy="230178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08554">
                  <a:extLst>
                    <a:ext uri="{9D8B030D-6E8A-4147-A177-3AD203B41FA5}">
                      <a16:colId xmlns:a16="http://schemas.microsoft.com/office/drawing/2014/main" val="2178596474"/>
                    </a:ext>
                  </a:extLst>
                </a:gridCol>
                <a:gridCol w="1762715">
                  <a:extLst>
                    <a:ext uri="{9D8B030D-6E8A-4147-A177-3AD203B41FA5}">
                      <a16:colId xmlns:a16="http://schemas.microsoft.com/office/drawing/2014/main" val="1536092136"/>
                    </a:ext>
                  </a:extLst>
                </a:gridCol>
                <a:gridCol w="1727695">
                  <a:extLst>
                    <a:ext uri="{9D8B030D-6E8A-4147-A177-3AD203B41FA5}">
                      <a16:colId xmlns:a16="http://schemas.microsoft.com/office/drawing/2014/main" val="1501633623"/>
                    </a:ext>
                  </a:extLst>
                </a:gridCol>
                <a:gridCol w="2474802">
                  <a:extLst>
                    <a:ext uri="{9D8B030D-6E8A-4147-A177-3AD203B41FA5}">
                      <a16:colId xmlns:a16="http://schemas.microsoft.com/office/drawing/2014/main" val="3197548106"/>
                    </a:ext>
                  </a:extLst>
                </a:gridCol>
              </a:tblGrid>
              <a:tr h="767262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Tipo de </a:t>
                      </a:r>
                      <a:r>
                        <a:rPr lang="es-CO" sz="1400" b="1" kern="1200">
                          <a:solidFill>
                            <a:schemeClr val="lt1"/>
                          </a:solidFill>
                          <a:latin typeface="Arial"/>
                          <a:ea typeface="+mn-ea"/>
                          <a:cs typeface="Arial"/>
                        </a:rPr>
                        <a:t>Operación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Valor FOB  </a:t>
                      </a:r>
                    </a:p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 millones (USD)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Peso bruto Millones (KG)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Cantidad declaraciones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81103"/>
                  </a:ext>
                </a:extLst>
              </a:tr>
              <a:tr h="767262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Importación</a:t>
                      </a:r>
                    </a:p>
                    <a:p>
                      <a:pPr algn="ctr"/>
                      <a:endParaRPr lang="es-CO" sz="140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15.6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Arial"/>
                          <a:cs typeface="Arial"/>
                        </a:rPr>
                        <a:t>1.</a:t>
                      </a:r>
                      <a:r>
                        <a:rPr lang="es-CO" sz="1400">
                          <a:latin typeface="Arial"/>
                          <a:cs typeface="Arial"/>
                        </a:rPr>
                        <a:t>716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474832"/>
                  </a:ext>
                </a:extLst>
              </a:tr>
              <a:tr h="767262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Exportación </a:t>
                      </a:r>
                    </a:p>
                    <a:p>
                      <a:pPr algn="ctr"/>
                      <a:endParaRPr lang="es-CO" sz="140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Arial"/>
                          <a:cs typeface="Arial"/>
                        </a:rPr>
                        <a:t>7.677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044807"/>
                  </a:ext>
                </a:extLst>
              </a:tr>
            </a:tbl>
          </a:graphicData>
        </a:graphic>
      </p:graphicFrame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0D2EEDB4-4866-18AA-4507-44AB7B6AD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330" y="476780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2503C40-2445-829B-100D-EB0BF97C6CF2}"/>
              </a:ext>
            </a:extLst>
          </p:cNvPr>
          <p:cNvSpPr txBox="1"/>
          <p:nvPr/>
        </p:nvSpPr>
        <p:spPr>
          <a:xfrm>
            <a:off x="1919278" y="450547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F832E17-EAB7-5D1A-54BB-3AF13D12EE77}"/>
              </a:ext>
            </a:extLst>
          </p:cNvPr>
          <p:cNvCxnSpPr>
            <a:cxnSpLocks/>
          </p:cNvCxnSpPr>
          <p:nvPr/>
        </p:nvCxnSpPr>
        <p:spPr>
          <a:xfrm>
            <a:off x="1999688" y="837674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358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2048957" y="1490473"/>
            <a:ext cx="7440036" cy="668102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sz="1800" b="1" dirty="0">
              <a:solidFill>
                <a:srgbClr val="57B53D"/>
              </a:solidFill>
              <a:latin typeface="Arial"/>
              <a:cs typeface="Arial"/>
            </a:endParaRPr>
          </a:p>
          <a:p>
            <a:pPr algn="ctr"/>
            <a:r>
              <a:rPr lang="es-MX" sz="1800" b="1" dirty="0">
                <a:solidFill>
                  <a:srgbClr val="57B53D"/>
                </a:solidFill>
                <a:latin typeface="Arial"/>
                <a:cs typeface="Arial"/>
              </a:rPr>
              <a:t> IMPORTACIÓN TEMPORAL DE VEHÍCULOS DE TURISTAS </a:t>
            </a:r>
          </a:p>
          <a:p>
            <a:pPr algn="ctr"/>
            <a:r>
              <a:rPr lang="es-MX" sz="1800" b="1" dirty="0">
                <a:solidFill>
                  <a:srgbClr val="57B53D"/>
                </a:solidFill>
                <a:latin typeface="Arial"/>
                <a:cs typeface="Arial"/>
              </a:rPr>
              <a:t>AÑO 2026</a:t>
            </a:r>
          </a:p>
        </p:txBody>
      </p:sp>
      <p:graphicFrame>
        <p:nvGraphicFramePr>
          <p:cNvPr id="9" name="Tabla 10">
            <a:extLst>
              <a:ext uri="{FF2B5EF4-FFF2-40B4-BE49-F238E27FC236}">
                <a16:creationId xmlns:a16="http://schemas.microsoft.com/office/drawing/2014/main" id="{46981F08-BDE1-4C5E-8825-51FC00708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779628"/>
              </p:ext>
            </p:extLst>
          </p:nvPr>
        </p:nvGraphicFramePr>
        <p:xfrm>
          <a:off x="2048957" y="2514221"/>
          <a:ext cx="7304905" cy="285330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24072">
                  <a:extLst>
                    <a:ext uri="{9D8B030D-6E8A-4147-A177-3AD203B41FA5}">
                      <a16:colId xmlns:a16="http://schemas.microsoft.com/office/drawing/2014/main" val="1536092136"/>
                    </a:ext>
                  </a:extLst>
                </a:gridCol>
                <a:gridCol w="2150795">
                  <a:extLst>
                    <a:ext uri="{9D8B030D-6E8A-4147-A177-3AD203B41FA5}">
                      <a16:colId xmlns:a16="http://schemas.microsoft.com/office/drawing/2014/main" val="1501633623"/>
                    </a:ext>
                  </a:extLst>
                </a:gridCol>
                <a:gridCol w="2630038">
                  <a:extLst>
                    <a:ext uri="{9D8B030D-6E8A-4147-A177-3AD203B41FA5}">
                      <a16:colId xmlns:a16="http://schemas.microsoft.com/office/drawing/2014/main" val="3197548106"/>
                    </a:ext>
                  </a:extLst>
                </a:gridCol>
              </a:tblGrid>
              <a:tr h="14266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spc="-1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Vehículos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spc="-1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autorizados</a:t>
                      </a:r>
                      <a:endParaRPr lang="es-CO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Finalizadas</a:t>
                      </a:r>
                      <a:endParaRPr lang="es-CO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spc="-1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CO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74832"/>
                  </a:ext>
                </a:extLst>
              </a:tr>
              <a:tr h="14266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494</a:t>
                      </a:r>
                      <a:endParaRPr lang="es-CO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s-CO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637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0044807"/>
                  </a:ext>
                </a:extLst>
              </a:tr>
            </a:tbl>
          </a:graphicData>
        </a:graphic>
      </p:graphicFrame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ABEB0EDD-86F8-218D-B697-F110D1B9A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914" y="602481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A784EF-CE68-69A9-4C08-EB7629AE2663}"/>
              </a:ext>
            </a:extLst>
          </p:cNvPr>
          <p:cNvSpPr txBox="1"/>
          <p:nvPr/>
        </p:nvSpPr>
        <p:spPr>
          <a:xfrm>
            <a:off x="1577630" y="373398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DBDC2CD-E7C5-62F3-90AD-2504A544C787}"/>
              </a:ext>
            </a:extLst>
          </p:cNvPr>
          <p:cNvCxnSpPr>
            <a:cxnSpLocks/>
          </p:cNvCxnSpPr>
          <p:nvPr/>
        </p:nvCxnSpPr>
        <p:spPr>
          <a:xfrm>
            <a:off x="2048957" y="773508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897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8FBEDA-4115-2A69-0567-BF9A16232761}"/>
              </a:ext>
            </a:extLst>
          </p:cNvPr>
          <p:cNvSpPr txBox="1">
            <a:spLocks/>
          </p:cNvSpPr>
          <p:nvPr/>
        </p:nvSpPr>
        <p:spPr>
          <a:xfrm>
            <a:off x="366475" y="1575102"/>
            <a:ext cx="9398627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AVANCE RECAUDO PROVOCADO AÑO 2026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graphicFrame>
        <p:nvGraphicFramePr>
          <p:cNvPr id="8" name="Marcador de contenido 16">
            <a:extLst>
              <a:ext uri="{FF2B5EF4-FFF2-40B4-BE49-F238E27FC236}">
                <a16:creationId xmlns:a16="http://schemas.microsoft.com/office/drawing/2014/main" id="{0A76C9C6-6C96-2738-AEF4-77FE88F2E4F5}"/>
              </a:ext>
            </a:extLst>
          </p:cNvPr>
          <p:cNvGraphicFramePr>
            <a:graphicFrameLocks/>
          </p:cNvGraphicFramePr>
          <p:nvPr/>
        </p:nvGraphicFramePr>
        <p:xfrm>
          <a:off x="1144575" y="2247900"/>
          <a:ext cx="5435632" cy="327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0E88917D-7492-413D-875D-5C32F556D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53" y="2155224"/>
            <a:ext cx="3686129" cy="3686129"/>
          </a:xfrm>
          <a:prstGeom prst="rect">
            <a:avLst/>
          </a:prstGeom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AB03019F-D55D-5026-FA61-3FE7025D58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616A712-2341-FD36-0BC7-F4454B9BAC4C}"/>
              </a:ext>
            </a:extLst>
          </p:cNvPr>
          <p:cNvSpPr txBox="1"/>
          <p:nvPr/>
        </p:nvSpPr>
        <p:spPr>
          <a:xfrm>
            <a:off x="1496584" y="416304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029C4F4-3E9F-A073-D057-6E6E48A65392}"/>
              </a:ext>
            </a:extLst>
          </p:cNvPr>
          <p:cNvCxnSpPr>
            <a:cxnSpLocks/>
          </p:cNvCxnSpPr>
          <p:nvPr/>
        </p:nvCxnSpPr>
        <p:spPr>
          <a:xfrm>
            <a:off x="1928126" y="75034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000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8F04B354-9EC7-1370-5F38-034730BDDB43}"/>
              </a:ext>
            </a:extLst>
          </p:cNvPr>
          <p:cNvSpPr txBox="1">
            <a:spLocks/>
          </p:cNvSpPr>
          <p:nvPr/>
        </p:nvSpPr>
        <p:spPr>
          <a:xfrm>
            <a:off x="292835" y="1910119"/>
            <a:ext cx="9913347" cy="52165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400">
                <a:latin typeface="Arial"/>
                <a:ea typeface="Calibri Light"/>
                <a:cs typeface="Arial"/>
              </a:rPr>
              <a:t>Campaña que promueven el cumplimiento voluntario de las obligaciones aduaneras en las zonas de regímenes aduaneros especial </a:t>
            </a:r>
          </a:p>
          <a:p>
            <a:endParaRPr lang="es-CO" sz="1400">
              <a:latin typeface="Arial"/>
              <a:ea typeface="Calibri Light"/>
              <a:cs typeface="Arial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EDCCD0B9-E4AD-D8EB-B920-C81BDD920D0B}"/>
              </a:ext>
            </a:extLst>
          </p:cNvPr>
          <p:cNvSpPr txBox="1">
            <a:spLocks/>
          </p:cNvSpPr>
          <p:nvPr/>
        </p:nvSpPr>
        <p:spPr>
          <a:xfrm>
            <a:off x="5136060" y="2592149"/>
            <a:ext cx="6658775" cy="38677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sz="1600" b="1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Grupo de valor: </a:t>
            </a: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Usuarios aduaneros de la cadena logística de las operaciones Aduaneras por el Puerto de Pensoport.</a:t>
            </a:r>
            <a:endParaRPr lang="es-ES" sz="1600">
              <a:solidFill>
                <a:schemeClr val="tx1"/>
              </a:solidFill>
              <a:latin typeface="Arial"/>
              <a:ea typeface="Calibri"/>
              <a:cs typeface="Calibri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Transporte marítimo, </a:t>
            </a:r>
            <a:endParaRPr lang="es-ES" sz="1600">
              <a:solidFill>
                <a:schemeClr val="tx1"/>
              </a:solidFill>
              <a:latin typeface="Arial"/>
              <a:ea typeface="Calibri"/>
              <a:cs typeface="Calibri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Agencias marítimas,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Sociedad portuaria,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Agencia de Aduanas,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Armadores de Barco,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Cooperativas de importadores y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6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Asociaciones de importadores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4B37026-6097-4EE5-894C-FD9927A0ACDE}"/>
              </a:ext>
            </a:extLst>
          </p:cNvPr>
          <p:cNvSpPr txBox="1">
            <a:spLocks/>
          </p:cNvSpPr>
          <p:nvPr/>
        </p:nvSpPr>
        <p:spPr>
          <a:xfrm>
            <a:off x="497814" y="1402587"/>
            <a:ext cx="9326788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AVANCE DE GESTIÓN 2026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25A8690-2DDE-FD8F-B959-976DFF338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13" y="2645400"/>
            <a:ext cx="3810104" cy="331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017DDBD8-DEE9-C35C-8824-EE4B73D38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602" y="409462"/>
            <a:ext cx="2135834" cy="20960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8FB017F-4F95-9DBF-0683-CC081F633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CDD4B61-485B-1F19-5A0A-7FB970C265A4}"/>
              </a:ext>
            </a:extLst>
          </p:cNvPr>
          <p:cNvSpPr txBox="1"/>
          <p:nvPr/>
        </p:nvSpPr>
        <p:spPr>
          <a:xfrm>
            <a:off x="1394096" y="323734"/>
            <a:ext cx="802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8C68D7D-828D-D7E0-303F-4E56505B53DC}"/>
              </a:ext>
            </a:extLst>
          </p:cNvPr>
          <p:cNvCxnSpPr>
            <a:cxnSpLocks/>
          </p:cNvCxnSpPr>
          <p:nvPr/>
        </p:nvCxnSpPr>
        <p:spPr>
          <a:xfrm>
            <a:off x="1865423" y="734716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325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012E7-44CF-9A87-3062-1538C940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557854B-ED70-B060-E853-50094CF3E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4C26D04-6CBF-662F-5EAF-6D7B92D5D920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B5137AB-9270-D756-7048-D2958DB8066F}"/>
              </a:ext>
            </a:extLst>
          </p:cNvPr>
          <p:cNvSpPr txBox="1"/>
          <p:nvPr/>
        </p:nvSpPr>
        <p:spPr>
          <a:xfrm>
            <a:off x="2624117" y="4868414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16 de 2026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B2B748-64BF-B1E1-F381-8A8FDB5AA091}"/>
              </a:ext>
            </a:extLst>
          </p:cNvPr>
          <p:cNvSpPr txBox="1"/>
          <p:nvPr/>
        </p:nvSpPr>
        <p:spPr>
          <a:xfrm>
            <a:off x="2682805" y="2479585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División de </a:t>
            </a:r>
            <a:r>
              <a:rPr lang="es-MX" sz="3200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Administrativa y Financiera </a:t>
            </a:r>
          </a:p>
          <a:p>
            <a:r>
              <a:rPr lang="es-MX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Seccional Maicao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FA306E5-2FD8-875B-A555-7AFD85F7DD1C}"/>
              </a:ext>
            </a:extLst>
          </p:cNvPr>
          <p:cNvSpPr txBox="1"/>
          <p:nvPr/>
        </p:nvSpPr>
        <p:spPr>
          <a:xfrm>
            <a:off x="2682806" y="3622966"/>
            <a:ext cx="94505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Nhora Bueno Castro</a:t>
            </a:r>
          </a:p>
          <a:p>
            <a:r>
              <a:rPr lang="es-MX" sz="25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Funcionaria de la División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67A0454-9AD7-E041-F238-C7A78699B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73BD023A-FF4C-3096-BC21-D3CB77640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3" y="238870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0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A8B34-8204-FDC4-28B9-94A934CF7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C708468D-B8F4-AAB9-6108-BD608A89F5E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FC63C241-2428-3149-1D6B-5CCFC6437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9F11BF4-CF99-58C4-7FE7-1DE77FFBE80D}"/>
              </a:ext>
            </a:extLst>
          </p:cNvPr>
          <p:cNvCxnSpPr>
            <a:cxnSpLocks/>
          </p:cNvCxnSpPr>
          <p:nvPr/>
        </p:nvCxnSpPr>
        <p:spPr>
          <a:xfrm>
            <a:off x="1993540" y="684685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B990D53-86AD-7C19-A706-987D6D226787}"/>
              </a:ext>
            </a:extLst>
          </p:cNvPr>
          <p:cNvSpPr txBox="1"/>
          <p:nvPr/>
        </p:nvSpPr>
        <p:spPr>
          <a:xfrm>
            <a:off x="1915901" y="895873"/>
            <a:ext cx="7079223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EJECUCION PRESUPUESTAL AÑO 2025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F97D01-5A74-48EB-DAD9-01D4A3E84B08}"/>
              </a:ext>
            </a:extLst>
          </p:cNvPr>
          <p:cNvSpPr/>
          <p:nvPr/>
        </p:nvSpPr>
        <p:spPr>
          <a:xfrm>
            <a:off x="1033620" y="1482559"/>
            <a:ext cx="506238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ptos" panose="020B0004020202020204" pitchFamily="34" charset="0"/>
              </a:rPr>
              <a:t>APROPIACION INICIAL  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B6207D-FFE9-F88D-B2EF-A478BE8318E4}"/>
              </a:ext>
            </a:extLst>
          </p:cNvPr>
          <p:cNvSpPr/>
          <p:nvPr/>
        </p:nvSpPr>
        <p:spPr>
          <a:xfrm>
            <a:off x="6654117" y="1502995"/>
            <a:ext cx="2910348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$               1,008,000,000</a:t>
            </a:r>
            <a:endParaRPr lang="en-US" b="1">
              <a:latin typeface="Aptos" panose="020B0004020202020204" pitchFamily="34" charset="0"/>
            </a:endParaRPr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12681FE3-8241-DDB7-CAF0-6C3327E54C3B}"/>
              </a:ext>
            </a:extLst>
          </p:cNvPr>
          <p:cNvSpPr/>
          <p:nvPr/>
        </p:nvSpPr>
        <p:spPr>
          <a:xfrm>
            <a:off x="1148419" y="1979202"/>
            <a:ext cx="307129" cy="301118"/>
          </a:xfrm>
          <a:prstGeom prst="mathPlu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7AB911-D2C2-047B-5E2C-1AF42EFF93F1}"/>
              </a:ext>
            </a:extLst>
          </p:cNvPr>
          <p:cNvSpPr/>
          <p:nvPr/>
        </p:nvSpPr>
        <p:spPr>
          <a:xfrm>
            <a:off x="1553549" y="1943312"/>
            <a:ext cx="2135834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</a:rPr>
              <a:t>ADICIONES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94F5BD1-F190-5823-09DB-2CB9223EBB98}"/>
              </a:ext>
            </a:extLst>
          </p:cNvPr>
          <p:cNvSpPr/>
          <p:nvPr/>
        </p:nvSpPr>
        <p:spPr>
          <a:xfrm>
            <a:off x="1993540" y="2265196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Febrero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34C401A-A9F8-61F1-C576-551DFF82465E}"/>
              </a:ext>
            </a:extLst>
          </p:cNvPr>
          <p:cNvSpPr/>
          <p:nvPr/>
        </p:nvSpPr>
        <p:spPr>
          <a:xfrm>
            <a:off x="1993540" y="2630114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Julio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E1755E6-7DDE-7C76-9FEE-ECCAA99861CE}"/>
              </a:ext>
            </a:extLst>
          </p:cNvPr>
          <p:cNvSpPr/>
          <p:nvPr/>
        </p:nvSpPr>
        <p:spPr>
          <a:xfrm>
            <a:off x="2003151" y="2997713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Septiembre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494D0E5-0AE9-FFD4-5B53-3511E832DE6E}"/>
              </a:ext>
            </a:extLst>
          </p:cNvPr>
          <p:cNvSpPr/>
          <p:nvPr/>
        </p:nvSpPr>
        <p:spPr>
          <a:xfrm>
            <a:off x="1981052" y="3365312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Octubre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2149581-AB6D-035D-ADB4-2B8F9C10E53B}"/>
              </a:ext>
            </a:extLst>
          </p:cNvPr>
          <p:cNvSpPr/>
          <p:nvPr/>
        </p:nvSpPr>
        <p:spPr>
          <a:xfrm>
            <a:off x="1938009" y="3747424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Diciembre</a:t>
            </a:r>
          </a:p>
        </p:txBody>
      </p:sp>
      <p:sp>
        <p:nvSpPr>
          <p:cNvPr id="24" name="Minus Sign 23">
            <a:extLst>
              <a:ext uri="{FF2B5EF4-FFF2-40B4-BE49-F238E27FC236}">
                <a16:creationId xmlns:a16="http://schemas.microsoft.com/office/drawing/2014/main" id="{541D5B1F-9FF2-BB23-B9DF-140F31DF1947}"/>
              </a:ext>
            </a:extLst>
          </p:cNvPr>
          <p:cNvSpPr/>
          <p:nvPr/>
        </p:nvSpPr>
        <p:spPr>
          <a:xfrm>
            <a:off x="1134686" y="4219201"/>
            <a:ext cx="347753" cy="391454"/>
          </a:xfrm>
          <a:prstGeom prst="mathMinus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5D47682-B981-D196-891D-19B681DAB551}"/>
              </a:ext>
            </a:extLst>
          </p:cNvPr>
          <p:cNvSpPr/>
          <p:nvPr/>
        </p:nvSpPr>
        <p:spPr>
          <a:xfrm>
            <a:off x="1494717" y="4203028"/>
            <a:ext cx="2245377" cy="30267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REDUCCION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CDFAE65-2D66-21DE-B013-4952358944A7}"/>
              </a:ext>
            </a:extLst>
          </p:cNvPr>
          <p:cNvSpPr/>
          <p:nvPr/>
        </p:nvSpPr>
        <p:spPr>
          <a:xfrm>
            <a:off x="1464585" y="5059955"/>
            <a:ext cx="2208411" cy="30267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  <a:latin typeface="Aptos" panose="020B0004020202020204" pitchFamily="34" charset="0"/>
              </a:rPr>
              <a:t>Noviembre</a:t>
            </a:r>
            <a:endParaRPr lang="en-US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E92A784-1CB7-7A43-032D-33CFCD0638E9}"/>
              </a:ext>
            </a:extLst>
          </p:cNvPr>
          <p:cNvSpPr/>
          <p:nvPr/>
        </p:nvSpPr>
        <p:spPr>
          <a:xfrm>
            <a:off x="1457811" y="4621311"/>
            <a:ext cx="2221961" cy="30267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ptos" panose="020B0004020202020204" pitchFamily="34" charset="0"/>
              </a:rPr>
              <a:t>Julio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824167F-035D-1F3E-CB31-FC2F339B5FFC}"/>
              </a:ext>
            </a:extLst>
          </p:cNvPr>
          <p:cNvSpPr/>
          <p:nvPr/>
        </p:nvSpPr>
        <p:spPr>
          <a:xfrm>
            <a:off x="4202173" y="2339786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205,364,452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4B21781-395B-5C9F-364B-82B31B47432E}"/>
              </a:ext>
            </a:extLst>
          </p:cNvPr>
          <p:cNvSpPr/>
          <p:nvPr/>
        </p:nvSpPr>
        <p:spPr>
          <a:xfrm>
            <a:off x="4202173" y="2714994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           145,000,000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CAE3DBA-8FDA-5D9F-2887-45F2736BA2D6}"/>
              </a:ext>
            </a:extLst>
          </p:cNvPr>
          <p:cNvSpPr/>
          <p:nvPr/>
        </p:nvSpPr>
        <p:spPr>
          <a:xfrm>
            <a:off x="4202173" y="3073928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           10,000,000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0E63C7C-74C5-9A47-9A02-719AB2B29944}"/>
              </a:ext>
            </a:extLst>
          </p:cNvPr>
          <p:cNvSpPr/>
          <p:nvPr/>
        </p:nvSpPr>
        <p:spPr>
          <a:xfrm>
            <a:off x="4202173" y="3490310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           20,000,000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F0720DF-5624-3185-C0C1-B6FF155F5D2D}"/>
              </a:ext>
            </a:extLst>
          </p:cNvPr>
          <p:cNvSpPr/>
          <p:nvPr/>
        </p:nvSpPr>
        <p:spPr>
          <a:xfrm>
            <a:off x="4202173" y="3851427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                  500,000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99B7D5B-CDAD-44B4-21CE-12AF477FBCAA}"/>
              </a:ext>
            </a:extLst>
          </p:cNvPr>
          <p:cNvSpPr/>
          <p:nvPr/>
        </p:nvSpPr>
        <p:spPr>
          <a:xfrm>
            <a:off x="4126639" y="4656237"/>
            <a:ext cx="2271254" cy="3026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           2,510,189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96D6968-9D16-1548-7341-432372126B3C}"/>
              </a:ext>
            </a:extLst>
          </p:cNvPr>
          <p:cNvSpPr/>
          <p:nvPr/>
        </p:nvSpPr>
        <p:spPr>
          <a:xfrm>
            <a:off x="4135758" y="5075801"/>
            <a:ext cx="2271254" cy="3026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107,100,000                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92E74A8-70E0-6D46-9A71-F4B2F5B5662F}"/>
              </a:ext>
            </a:extLst>
          </p:cNvPr>
          <p:cNvSpPr/>
          <p:nvPr/>
        </p:nvSpPr>
        <p:spPr>
          <a:xfrm>
            <a:off x="3968496" y="1908272"/>
            <a:ext cx="2504931" cy="3419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$                   380,864,452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2A7C262-2B7E-3A05-056B-F6F832E89F41}"/>
              </a:ext>
            </a:extLst>
          </p:cNvPr>
          <p:cNvSpPr/>
          <p:nvPr/>
        </p:nvSpPr>
        <p:spPr>
          <a:xfrm>
            <a:off x="4051106" y="4282073"/>
            <a:ext cx="2422321" cy="3026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$                  109,610,189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578FE58-9782-BB0D-40B8-90A88B4E5C63}"/>
              </a:ext>
            </a:extLst>
          </p:cNvPr>
          <p:cNvSpPr/>
          <p:nvPr/>
        </p:nvSpPr>
        <p:spPr>
          <a:xfrm>
            <a:off x="1482439" y="5484231"/>
            <a:ext cx="4837474" cy="302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TOTAL PRESUPUESTO ASIGNADO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DAC45FE-8EBA-C348-8CB0-65BE956F658A}"/>
              </a:ext>
            </a:extLst>
          </p:cNvPr>
          <p:cNvSpPr/>
          <p:nvPr/>
        </p:nvSpPr>
        <p:spPr>
          <a:xfrm>
            <a:off x="6675750" y="5494084"/>
            <a:ext cx="307210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rgbClr val="FF0000"/>
                </a:solidFill>
                <a:latin typeface="Aptos" panose="020B0004020202020204" pitchFamily="34" charset="0"/>
              </a:rPr>
              <a:t>   </a:t>
            </a: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$               1,279,254,263</a:t>
            </a:r>
            <a:endParaRPr lang="en-US" b="1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3E10090-34DB-4BD9-31B4-BD10D1247D2E}"/>
              </a:ext>
            </a:extLst>
          </p:cNvPr>
          <p:cNvSpPr/>
          <p:nvPr/>
        </p:nvSpPr>
        <p:spPr>
          <a:xfrm>
            <a:off x="1321357" y="5952100"/>
            <a:ext cx="4837474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VALOR EJECUTADO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5E85F34-8F25-6EBA-CCC5-BCDE1802642F}"/>
              </a:ext>
            </a:extLst>
          </p:cNvPr>
          <p:cNvSpPr/>
          <p:nvPr/>
        </p:nvSpPr>
        <p:spPr>
          <a:xfrm>
            <a:off x="6654117" y="5943278"/>
            <a:ext cx="307210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$               1,251,669,256    </a:t>
            </a:r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A0A39CAC-BAFB-7BBF-F243-39300404F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5E3285B-1CB7-E522-BBCA-6F5E42538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65" y="2317674"/>
            <a:ext cx="2422321" cy="2422321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9E348FD4-C7C4-D58E-3664-911CA4603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166" y="-59011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8361A36-BE42-333D-43C7-58F37814DBB5}"/>
              </a:ext>
            </a:extLst>
          </p:cNvPr>
          <p:cNvSpPr txBox="1"/>
          <p:nvPr/>
        </p:nvSpPr>
        <p:spPr>
          <a:xfrm>
            <a:off x="1915902" y="220799"/>
            <a:ext cx="7831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01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D3A4D-F812-2264-63F0-1E4833BB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2953F2B-88BC-5D47-5E6E-4F94601EF092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468E14F-5F6C-9432-F633-E2BFCF145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1" y="256971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EA555EF-DE53-F14B-3628-ACB0C190A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371" y="105428"/>
            <a:ext cx="2024371" cy="1986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4978FF-0386-0929-C576-31325CCB39C2}"/>
              </a:ext>
            </a:extLst>
          </p:cNvPr>
          <p:cNvSpPr txBox="1"/>
          <p:nvPr/>
        </p:nvSpPr>
        <p:spPr>
          <a:xfrm>
            <a:off x="1398380" y="527435"/>
            <a:ext cx="8323006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EJECUCION CAJA MENOR AÑO 2025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313F7748-D377-AB03-50FF-0A60F621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777804C-73BB-17CF-5AA7-81C97A480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33BAFC9-D595-55E8-07BB-64BC834B5CF4}"/>
              </a:ext>
            </a:extLst>
          </p:cNvPr>
          <p:cNvSpPr/>
          <p:nvPr/>
        </p:nvSpPr>
        <p:spPr>
          <a:xfrm>
            <a:off x="2125079" y="1705419"/>
            <a:ext cx="190235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Papel y productos de papel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03ED4EE-9819-C934-071F-2EF9BD8E96EB}"/>
              </a:ext>
            </a:extLst>
          </p:cNvPr>
          <p:cNvSpPr/>
          <p:nvPr/>
        </p:nvSpPr>
        <p:spPr>
          <a:xfrm>
            <a:off x="2134829" y="2404684"/>
            <a:ext cx="189260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Otros Bienes transportables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D8B2C7A-6866-B65E-8E56-AA24C9C9C0FD}"/>
              </a:ext>
            </a:extLst>
          </p:cNvPr>
          <p:cNvSpPr/>
          <p:nvPr/>
        </p:nvSpPr>
        <p:spPr>
          <a:xfrm>
            <a:off x="2125079" y="3153282"/>
            <a:ext cx="1892602" cy="509860"/>
          </a:xfrm>
          <a:prstGeom prst="roundRect">
            <a:avLst>
              <a:gd name="adj" fmla="val 702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Servicios Juridicos/ Contables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19456A4-0C33-1CC2-2484-AD2A6EC2BFD8}"/>
              </a:ext>
            </a:extLst>
          </p:cNvPr>
          <p:cNvSpPr/>
          <p:nvPr/>
        </p:nvSpPr>
        <p:spPr>
          <a:xfrm>
            <a:off x="2134829" y="3901883"/>
            <a:ext cx="188285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Servicios Agro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F480FEB-48CC-48A3-09E5-0B84D1F9CC54}"/>
              </a:ext>
            </a:extLst>
          </p:cNvPr>
          <p:cNvSpPr/>
          <p:nvPr/>
        </p:nvSpPr>
        <p:spPr>
          <a:xfrm>
            <a:off x="2125079" y="4623612"/>
            <a:ext cx="1974973" cy="6222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Mantenimiento, reparación e instalación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AF09DD5-17BF-D099-8B44-C4BBDDF656CA}"/>
              </a:ext>
            </a:extLst>
          </p:cNvPr>
          <p:cNvSpPr/>
          <p:nvPr/>
        </p:nvSpPr>
        <p:spPr>
          <a:xfrm>
            <a:off x="2116509" y="5475325"/>
            <a:ext cx="1983543" cy="5980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Tasas y derechos administrativos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7080EE3-C1D7-6455-736D-52E12F9B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380" y="5528645"/>
            <a:ext cx="569068" cy="56906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B82F744-DC34-60C6-BCE6-8703E3A27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380" y="3884922"/>
            <a:ext cx="588568" cy="58856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5EE0DB0-9A12-A0E8-3F15-2040E43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177" y="4767311"/>
            <a:ext cx="622271" cy="622271"/>
          </a:xfrm>
          <a:prstGeom prst="rect">
            <a:avLst/>
          </a:prstGeom>
        </p:spPr>
      </p:pic>
      <p:pic>
        <p:nvPicPr>
          <p:cNvPr id="2052" name="Picture 4" descr="Analytics free icon">
            <a:extLst>
              <a:ext uri="{FF2B5EF4-FFF2-40B4-BE49-F238E27FC236}">
                <a16:creationId xmlns:a16="http://schemas.microsoft.com/office/drawing/2014/main" id="{4D603459-D85D-E5F0-3930-E78C32C1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177" y="3204495"/>
            <a:ext cx="594798" cy="5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alytics free icon">
            <a:extLst>
              <a:ext uri="{FF2B5EF4-FFF2-40B4-BE49-F238E27FC236}">
                <a16:creationId xmlns:a16="http://schemas.microsoft.com/office/drawing/2014/main" id="{BD5D6FF4-4920-8502-B03A-DC171EB10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12" y="2385974"/>
            <a:ext cx="594799" cy="59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841FD76-8353-C6B6-A961-737825802A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0" y="1705419"/>
            <a:ext cx="509860" cy="509860"/>
          </a:xfrm>
          <a:prstGeom prst="rect">
            <a:avLst/>
          </a:prstGeom>
        </p:spPr>
      </p:pic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3BF62AF-EA7D-5248-5911-621AB5D93F9A}"/>
              </a:ext>
            </a:extLst>
          </p:cNvPr>
          <p:cNvSpPr/>
          <p:nvPr/>
        </p:nvSpPr>
        <p:spPr>
          <a:xfrm>
            <a:off x="1385866" y="1041382"/>
            <a:ext cx="2641565" cy="5098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RUBRO</a:t>
            </a:r>
          </a:p>
        </p:txBody>
      </p:sp>
      <p:sp>
        <p:nvSpPr>
          <p:cNvPr id="2048" name="Rectangle: Rounded Corners 2047">
            <a:extLst>
              <a:ext uri="{FF2B5EF4-FFF2-40B4-BE49-F238E27FC236}">
                <a16:creationId xmlns:a16="http://schemas.microsoft.com/office/drawing/2014/main" id="{7935D85D-175F-3D87-62F8-918A465B4A41}"/>
              </a:ext>
            </a:extLst>
          </p:cNvPr>
          <p:cNvSpPr/>
          <p:nvPr/>
        </p:nvSpPr>
        <p:spPr>
          <a:xfrm>
            <a:off x="4319209" y="1048284"/>
            <a:ext cx="1607498" cy="5098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DESTINADO</a:t>
            </a:r>
          </a:p>
        </p:txBody>
      </p:sp>
      <p:sp>
        <p:nvSpPr>
          <p:cNvPr id="2049" name="Rectangle: Rounded Corners 2048">
            <a:extLst>
              <a:ext uri="{FF2B5EF4-FFF2-40B4-BE49-F238E27FC236}">
                <a16:creationId xmlns:a16="http://schemas.microsoft.com/office/drawing/2014/main" id="{3EF0368D-0C8A-DFC6-82E3-FBF0D92F8F6D}"/>
              </a:ext>
            </a:extLst>
          </p:cNvPr>
          <p:cNvSpPr/>
          <p:nvPr/>
        </p:nvSpPr>
        <p:spPr>
          <a:xfrm>
            <a:off x="6096000" y="1060000"/>
            <a:ext cx="1549366" cy="5098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CONSTITUCION</a:t>
            </a:r>
          </a:p>
        </p:txBody>
      </p:sp>
      <p:sp>
        <p:nvSpPr>
          <p:cNvPr id="2050" name="Rectangle: Rounded Corners 2049">
            <a:extLst>
              <a:ext uri="{FF2B5EF4-FFF2-40B4-BE49-F238E27FC236}">
                <a16:creationId xmlns:a16="http://schemas.microsoft.com/office/drawing/2014/main" id="{D99AE79D-4FCB-0FDB-DDB5-3CFAFED74C64}"/>
              </a:ext>
            </a:extLst>
          </p:cNvPr>
          <p:cNvSpPr/>
          <p:nvPr/>
        </p:nvSpPr>
        <p:spPr>
          <a:xfrm>
            <a:off x="7737419" y="1048284"/>
            <a:ext cx="2037265" cy="5098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EJECUCION</a:t>
            </a:r>
          </a:p>
        </p:txBody>
      </p:sp>
      <p:sp>
        <p:nvSpPr>
          <p:cNvPr id="2055" name="Rectangle: Rounded Corners 2054">
            <a:extLst>
              <a:ext uri="{FF2B5EF4-FFF2-40B4-BE49-F238E27FC236}">
                <a16:creationId xmlns:a16="http://schemas.microsoft.com/office/drawing/2014/main" id="{25CBA5E7-5969-F009-398E-02E2D38E1F28}"/>
              </a:ext>
            </a:extLst>
          </p:cNvPr>
          <p:cNvSpPr/>
          <p:nvPr/>
        </p:nvSpPr>
        <p:spPr>
          <a:xfrm>
            <a:off x="4291125" y="1709661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$2.000.000</a:t>
            </a:r>
          </a:p>
        </p:txBody>
      </p:sp>
      <p:sp>
        <p:nvSpPr>
          <p:cNvPr id="2058" name="Rectangle: Rounded Corners 2057">
            <a:extLst>
              <a:ext uri="{FF2B5EF4-FFF2-40B4-BE49-F238E27FC236}">
                <a16:creationId xmlns:a16="http://schemas.microsoft.com/office/drawing/2014/main" id="{2509BF0E-FD07-1F0B-63FE-DF0EAA8FB0C7}"/>
              </a:ext>
            </a:extLst>
          </p:cNvPr>
          <p:cNvSpPr/>
          <p:nvPr/>
        </p:nvSpPr>
        <p:spPr>
          <a:xfrm>
            <a:off x="4264796" y="2371038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$3.000.000</a:t>
            </a:r>
          </a:p>
        </p:txBody>
      </p:sp>
      <p:sp>
        <p:nvSpPr>
          <p:cNvPr id="2059" name="Rectangle: Rounded Corners 2058">
            <a:extLst>
              <a:ext uri="{FF2B5EF4-FFF2-40B4-BE49-F238E27FC236}">
                <a16:creationId xmlns:a16="http://schemas.microsoft.com/office/drawing/2014/main" id="{FF79735E-211A-9B4F-3CE3-63E880F8BA95}"/>
              </a:ext>
            </a:extLst>
          </p:cNvPr>
          <p:cNvSpPr/>
          <p:nvPr/>
        </p:nvSpPr>
        <p:spPr>
          <a:xfrm>
            <a:off x="4277655" y="3121298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$3.000.000</a:t>
            </a:r>
          </a:p>
        </p:txBody>
      </p:sp>
      <p:sp>
        <p:nvSpPr>
          <p:cNvPr id="2060" name="Rectangle: Rounded Corners 2059">
            <a:extLst>
              <a:ext uri="{FF2B5EF4-FFF2-40B4-BE49-F238E27FC236}">
                <a16:creationId xmlns:a16="http://schemas.microsoft.com/office/drawing/2014/main" id="{D8F92424-1822-797F-92F0-B1F773F5AC3D}"/>
              </a:ext>
            </a:extLst>
          </p:cNvPr>
          <p:cNvSpPr/>
          <p:nvPr/>
        </p:nvSpPr>
        <p:spPr>
          <a:xfrm>
            <a:off x="4262936" y="3883156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$4.000.000</a:t>
            </a:r>
          </a:p>
        </p:txBody>
      </p:sp>
      <p:sp>
        <p:nvSpPr>
          <p:cNvPr id="2061" name="Rectangle: Rounded Corners 2060">
            <a:extLst>
              <a:ext uri="{FF2B5EF4-FFF2-40B4-BE49-F238E27FC236}">
                <a16:creationId xmlns:a16="http://schemas.microsoft.com/office/drawing/2014/main" id="{55EA2A1F-F4FF-1144-46F1-2D88F9D41582}"/>
              </a:ext>
            </a:extLst>
          </p:cNvPr>
          <p:cNvSpPr/>
          <p:nvPr/>
        </p:nvSpPr>
        <p:spPr>
          <a:xfrm>
            <a:off x="4257683" y="4662854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$4.000.000</a:t>
            </a:r>
          </a:p>
        </p:txBody>
      </p:sp>
      <p:sp>
        <p:nvSpPr>
          <p:cNvPr id="2062" name="Rectangle: Rounded Corners 2061">
            <a:extLst>
              <a:ext uri="{FF2B5EF4-FFF2-40B4-BE49-F238E27FC236}">
                <a16:creationId xmlns:a16="http://schemas.microsoft.com/office/drawing/2014/main" id="{E05B32BF-201A-7F3D-855B-87B520A07045}"/>
              </a:ext>
            </a:extLst>
          </p:cNvPr>
          <p:cNvSpPr/>
          <p:nvPr/>
        </p:nvSpPr>
        <p:spPr>
          <a:xfrm>
            <a:off x="4264796" y="5464032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$6.667.000</a:t>
            </a:r>
          </a:p>
        </p:txBody>
      </p:sp>
      <p:sp>
        <p:nvSpPr>
          <p:cNvPr id="2063" name="Rectangle: Rounded Corners 2062">
            <a:extLst>
              <a:ext uri="{FF2B5EF4-FFF2-40B4-BE49-F238E27FC236}">
                <a16:creationId xmlns:a16="http://schemas.microsoft.com/office/drawing/2014/main" id="{4E595E0D-C137-0703-8F2C-0B5A9DC5AE15}"/>
              </a:ext>
            </a:extLst>
          </p:cNvPr>
          <p:cNvSpPr/>
          <p:nvPr/>
        </p:nvSpPr>
        <p:spPr>
          <a:xfrm>
            <a:off x="6075509" y="1709219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$200.000</a:t>
            </a:r>
          </a:p>
        </p:txBody>
      </p:sp>
      <p:sp>
        <p:nvSpPr>
          <p:cNvPr id="2064" name="Rectangle: Rounded Corners 2063">
            <a:extLst>
              <a:ext uri="{FF2B5EF4-FFF2-40B4-BE49-F238E27FC236}">
                <a16:creationId xmlns:a16="http://schemas.microsoft.com/office/drawing/2014/main" id="{DF96EFD3-958B-9A85-95CA-B605A8E8A20B}"/>
              </a:ext>
            </a:extLst>
          </p:cNvPr>
          <p:cNvSpPr/>
          <p:nvPr/>
        </p:nvSpPr>
        <p:spPr>
          <a:xfrm>
            <a:off x="4289614" y="6097713"/>
            <a:ext cx="1661911" cy="5098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$22.667.000</a:t>
            </a:r>
          </a:p>
        </p:txBody>
      </p:sp>
      <p:sp>
        <p:nvSpPr>
          <p:cNvPr id="2065" name="Rectangle: Rounded Corners 2064">
            <a:extLst>
              <a:ext uri="{FF2B5EF4-FFF2-40B4-BE49-F238E27FC236}">
                <a16:creationId xmlns:a16="http://schemas.microsoft.com/office/drawing/2014/main" id="{3F10284A-39CE-AF45-8099-6B6DAFBEE260}"/>
              </a:ext>
            </a:extLst>
          </p:cNvPr>
          <p:cNvSpPr/>
          <p:nvPr/>
        </p:nvSpPr>
        <p:spPr>
          <a:xfrm>
            <a:off x="6120980" y="2365250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$300.000</a:t>
            </a:r>
          </a:p>
        </p:txBody>
      </p:sp>
      <p:sp>
        <p:nvSpPr>
          <p:cNvPr id="2066" name="Rectangle: Rounded Corners 2065">
            <a:extLst>
              <a:ext uri="{FF2B5EF4-FFF2-40B4-BE49-F238E27FC236}">
                <a16:creationId xmlns:a16="http://schemas.microsoft.com/office/drawing/2014/main" id="{D2330D83-F32E-25AE-9A54-4647B2A8B605}"/>
              </a:ext>
            </a:extLst>
          </p:cNvPr>
          <p:cNvSpPr/>
          <p:nvPr/>
        </p:nvSpPr>
        <p:spPr>
          <a:xfrm>
            <a:off x="6107244" y="3031531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$300.000</a:t>
            </a:r>
          </a:p>
        </p:txBody>
      </p:sp>
      <p:sp>
        <p:nvSpPr>
          <p:cNvPr id="2067" name="Rectangle: Rounded Corners 2066">
            <a:extLst>
              <a:ext uri="{FF2B5EF4-FFF2-40B4-BE49-F238E27FC236}">
                <a16:creationId xmlns:a16="http://schemas.microsoft.com/office/drawing/2014/main" id="{051BACEF-37B1-6232-2821-F363E5CFC363}"/>
              </a:ext>
            </a:extLst>
          </p:cNvPr>
          <p:cNvSpPr/>
          <p:nvPr/>
        </p:nvSpPr>
        <p:spPr>
          <a:xfrm>
            <a:off x="6060790" y="3861033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$400.000</a:t>
            </a:r>
          </a:p>
        </p:txBody>
      </p:sp>
      <p:sp>
        <p:nvSpPr>
          <p:cNvPr id="2068" name="Rectangle: Rounded Corners 2067">
            <a:extLst>
              <a:ext uri="{FF2B5EF4-FFF2-40B4-BE49-F238E27FC236}">
                <a16:creationId xmlns:a16="http://schemas.microsoft.com/office/drawing/2014/main" id="{8F0021F2-6596-A546-3D05-A231ED9625A1}"/>
              </a:ext>
            </a:extLst>
          </p:cNvPr>
          <p:cNvSpPr/>
          <p:nvPr/>
        </p:nvSpPr>
        <p:spPr>
          <a:xfrm>
            <a:off x="6055537" y="4673485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$400.000</a:t>
            </a:r>
          </a:p>
        </p:txBody>
      </p:sp>
      <p:sp>
        <p:nvSpPr>
          <p:cNvPr id="2069" name="Rectangle: Rounded Corners 2068">
            <a:extLst>
              <a:ext uri="{FF2B5EF4-FFF2-40B4-BE49-F238E27FC236}">
                <a16:creationId xmlns:a16="http://schemas.microsoft.com/office/drawing/2014/main" id="{8FA2220A-0153-7E20-9D32-E9E9BA6D2146}"/>
              </a:ext>
            </a:extLst>
          </p:cNvPr>
          <p:cNvSpPr/>
          <p:nvPr/>
        </p:nvSpPr>
        <p:spPr>
          <a:xfrm>
            <a:off x="6014273" y="5436574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$666.700</a:t>
            </a:r>
          </a:p>
        </p:txBody>
      </p:sp>
      <p:sp>
        <p:nvSpPr>
          <p:cNvPr id="2070" name="Rectangle: Rounded Corners 2069">
            <a:extLst>
              <a:ext uri="{FF2B5EF4-FFF2-40B4-BE49-F238E27FC236}">
                <a16:creationId xmlns:a16="http://schemas.microsoft.com/office/drawing/2014/main" id="{59E3592C-5860-5CF8-FB3F-CAC576A6C74F}"/>
              </a:ext>
            </a:extLst>
          </p:cNvPr>
          <p:cNvSpPr/>
          <p:nvPr/>
        </p:nvSpPr>
        <p:spPr>
          <a:xfrm>
            <a:off x="6034764" y="6073341"/>
            <a:ext cx="1549366" cy="5098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$2.266.700</a:t>
            </a:r>
          </a:p>
        </p:txBody>
      </p:sp>
      <p:sp>
        <p:nvSpPr>
          <p:cNvPr id="2071" name="Rectangle: Rounded Corners 2070">
            <a:extLst>
              <a:ext uri="{FF2B5EF4-FFF2-40B4-BE49-F238E27FC236}">
                <a16:creationId xmlns:a16="http://schemas.microsoft.com/office/drawing/2014/main" id="{0BCCE38B-EDBA-9A09-C215-242DCAD6BFF5}"/>
              </a:ext>
            </a:extLst>
          </p:cNvPr>
          <p:cNvSpPr/>
          <p:nvPr/>
        </p:nvSpPr>
        <p:spPr>
          <a:xfrm>
            <a:off x="7750711" y="1730573"/>
            <a:ext cx="1019663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$60.000</a:t>
            </a:r>
          </a:p>
        </p:txBody>
      </p:sp>
      <p:sp>
        <p:nvSpPr>
          <p:cNvPr id="2072" name="Rectangle: Rounded Corners 2071">
            <a:extLst>
              <a:ext uri="{FF2B5EF4-FFF2-40B4-BE49-F238E27FC236}">
                <a16:creationId xmlns:a16="http://schemas.microsoft.com/office/drawing/2014/main" id="{869698D7-36BC-5C3C-D6B1-2B6DF0D666E1}"/>
              </a:ext>
            </a:extLst>
          </p:cNvPr>
          <p:cNvSpPr/>
          <p:nvPr/>
        </p:nvSpPr>
        <p:spPr>
          <a:xfrm>
            <a:off x="7750711" y="2365250"/>
            <a:ext cx="1019663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3" name="Rectangle: Rounded Corners 2072">
            <a:extLst>
              <a:ext uri="{FF2B5EF4-FFF2-40B4-BE49-F238E27FC236}">
                <a16:creationId xmlns:a16="http://schemas.microsoft.com/office/drawing/2014/main" id="{5FB2F8A7-C82A-2F4A-ED72-5BE093A39802}"/>
              </a:ext>
            </a:extLst>
          </p:cNvPr>
          <p:cNvSpPr/>
          <p:nvPr/>
        </p:nvSpPr>
        <p:spPr>
          <a:xfrm>
            <a:off x="7750711" y="3031531"/>
            <a:ext cx="1019663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4" name="Rectangle: Rounded Corners 2073">
            <a:extLst>
              <a:ext uri="{FF2B5EF4-FFF2-40B4-BE49-F238E27FC236}">
                <a16:creationId xmlns:a16="http://schemas.microsoft.com/office/drawing/2014/main" id="{A1F62CB1-BF83-254C-2F88-4AF757B9DBE6}"/>
              </a:ext>
            </a:extLst>
          </p:cNvPr>
          <p:cNvSpPr/>
          <p:nvPr/>
        </p:nvSpPr>
        <p:spPr>
          <a:xfrm>
            <a:off x="7787888" y="3818695"/>
            <a:ext cx="982486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$440.000</a:t>
            </a:r>
          </a:p>
        </p:txBody>
      </p:sp>
      <p:sp>
        <p:nvSpPr>
          <p:cNvPr id="2075" name="Rectangle: Rounded Corners 2074">
            <a:extLst>
              <a:ext uri="{FF2B5EF4-FFF2-40B4-BE49-F238E27FC236}">
                <a16:creationId xmlns:a16="http://schemas.microsoft.com/office/drawing/2014/main" id="{5F1749B9-15BA-7A7A-1FFC-DDB6CCDBF929}"/>
              </a:ext>
            </a:extLst>
          </p:cNvPr>
          <p:cNvSpPr/>
          <p:nvPr/>
        </p:nvSpPr>
        <p:spPr>
          <a:xfrm>
            <a:off x="7750711" y="4649410"/>
            <a:ext cx="1019663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$700.000</a:t>
            </a:r>
          </a:p>
        </p:txBody>
      </p:sp>
      <p:sp>
        <p:nvSpPr>
          <p:cNvPr id="2076" name="Rectangle: Rounded Corners 2075">
            <a:extLst>
              <a:ext uri="{FF2B5EF4-FFF2-40B4-BE49-F238E27FC236}">
                <a16:creationId xmlns:a16="http://schemas.microsoft.com/office/drawing/2014/main" id="{58C2F408-867D-3147-F1D3-EB37B40BF773}"/>
              </a:ext>
            </a:extLst>
          </p:cNvPr>
          <p:cNvSpPr/>
          <p:nvPr/>
        </p:nvSpPr>
        <p:spPr>
          <a:xfrm>
            <a:off x="7689523" y="5436574"/>
            <a:ext cx="1159510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$6.256.000</a:t>
            </a:r>
          </a:p>
        </p:txBody>
      </p:sp>
      <p:sp>
        <p:nvSpPr>
          <p:cNvPr id="2077" name="Rectangle: Rounded Corners 2076">
            <a:extLst>
              <a:ext uri="{FF2B5EF4-FFF2-40B4-BE49-F238E27FC236}">
                <a16:creationId xmlns:a16="http://schemas.microsoft.com/office/drawing/2014/main" id="{6DC66F70-348B-E4AD-5852-C77DD1D9499A}"/>
              </a:ext>
            </a:extLst>
          </p:cNvPr>
          <p:cNvSpPr/>
          <p:nvPr/>
        </p:nvSpPr>
        <p:spPr>
          <a:xfrm>
            <a:off x="7709494" y="6041779"/>
            <a:ext cx="2023533" cy="5098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$7.456.000</a:t>
            </a:r>
          </a:p>
        </p:txBody>
      </p:sp>
      <p:sp>
        <p:nvSpPr>
          <p:cNvPr id="2078" name="Rectangle: Rounded Corners 2077">
            <a:extLst>
              <a:ext uri="{FF2B5EF4-FFF2-40B4-BE49-F238E27FC236}">
                <a16:creationId xmlns:a16="http://schemas.microsoft.com/office/drawing/2014/main" id="{4F944CB4-3704-EFAC-9ABD-94C8946F5989}"/>
              </a:ext>
            </a:extLst>
          </p:cNvPr>
          <p:cNvSpPr/>
          <p:nvPr/>
        </p:nvSpPr>
        <p:spPr>
          <a:xfrm>
            <a:off x="8936892" y="1715745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3%</a:t>
            </a:r>
          </a:p>
        </p:txBody>
      </p:sp>
      <p:sp>
        <p:nvSpPr>
          <p:cNvPr id="2079" name="Rectangle: Rounded Corners 2078">
            <a:extLst>
              <a:ext uri="{FF2B5EF4-FFF2-40B4-BE49-F238E27FC236}">
                <a16:creationId xmlns:a16="http://schemas.microsoft.com/office/drawing/2014/main" id="{65FDF8ED-FF8D-F3A9-D44E-F9FBD20FA1D4}"/>
              </a:ext>
            </a:extLst>
          </p:cNvPr>
          <p:cNvSpPr/>
          <p:nvPr/>
        </p:nvSpPr>
        <p:spPr>
          <a:xfrm>
            <a:off x="8945480" y="2388758"/>
            <a:ext cx="796135" cy="48635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2080" name="Rectangle: Rounded Corners 2079">
            <a:extLst>
              <a:ext uri="{FF2B5EF4-FFF2-40B4-BE49-F238E27FC236}">
                <a16:creationId xmlns:a16="http://schemas.microsoft.com/office/drawing/2014/main" id="{5FB5E112-EF9C-37A4-ED87-E04201040BD1}"/>
              </a:ext>
            </a:extLst>
          </p:cNvPr>
          <p:cNvSpPr/>
          <p:nvPr/>
        </p:nvSpPr>
        <p:spPr>
          <a:xfrm>
            <a:off x="8978550" y="3021784"/>
            <a:ext cx="796135" cy="49563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2081" name="Rectangle: Rounded Corners 2080">
            <a:extLst>
              <a:ext uri="{FF2B5EF4-FFF2-40B4-BE49-F238E27FC236}">
                <a16:creationId xmlns:a16="http://schemas.microsoft.com/office/drawing/2014/main" id="{A1FE7844-B243-683C-4CF4-EDBC427B4A46}"/>
              </a:ext>
            </a:extLst>
          </p:cNvPr>
          <p:cNvSpPr/>
          <p:nvPr/>
        </p:nvSpPr>
        <p:spPr>
          <a:xfrm>
            <a:off x="8936893" y="3800996"/>
            <a:ext cx="796135" cy="50203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11%</a:t>
            </a:r>
          </a:p>
        </p:txBody>
      </p:sp>
      <p:sp>
        <p:nvSpPr>
          <p:cNvPr id="2083" name="Rectangle: Rounded Corners 2082">
            <a:extLst>
              <a:ext uri="{FF2B5EF4-FFF2-40B4-BE49-F238E27FC236}">
                <a16:creationId xmlns:a16="http://schemas.microsoft.com/office/drawing/2014/main" id="{A3338288-926C-435A-A491-8AD280C720A4}"/>
              </a:ext>
            </a:extLst>
          </p:cNvPr>
          <p:cNvSpPr/>
          <p:nvPr/>
        </p:nvSpPr>
        <p:spPr>
          <a:xfrm>
            <a:off x="8898963" y="4630977"/>
            <a:ext cx="796135" cy="4846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18%</a:t>
            </a:r>
          </a:p>
        </p:txBody>
      </p:sp>
      <p:sp>
        <p:nvSpPr>
          <p:cNvPr id="2084" name="Rectangle: Rounded Corners 2083">
            <a:extLst>
              <a:ext uri="{FF2B5EF4-FFF2-40B4-BE49-F238E27FC236}">
                <a16:creationId xmlns:a16="http://schemas.microsoft.com/office/drawing/2014/main" id="{82231AC9-F3C0-BCE7-37D5-1AF40E065F66}"/>
              </a:ext>
            </a:extLst>
          </p:cNvPr>
          <p:cNvSpPr/>
          <p:nvPr/>
        </p:nvSpPr>
        <p:spPr>
          <a:xfrm>
            <a:off x="8896597" y="5410617"/>
            <a:ext cx="796135" cy="52569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94%</a:t>
            </a:r>
          </a:p>
        </p:txBody>
      </p:sp>
    </p:spTree>
    <p:extLst>
      <p:ext uri="{BB962C8B-B14F-4D97-AF65-F5344CB8AC3E}">
        <p14:creationId xmlns:p14="http://schemas.microsoft.com/office/powerpoint/2010/main" val="3156996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D44A-F7EF-6EF4-0176-1F1D3D6F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CE09C49-0C27-5EFC-C228-67E918FF182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52EE0FFE-ADF3-FCA0-43B1-3C618D927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9961AC2A-6528-1101-ED88-4E0BD6771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166" y="-59011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0F7F8B5-DA02-E62C-2E08-DD5D4FBAFDE2}"/>
              </a:ext>
            </a:extLst>
          </p:cNvPr>
          <p:cNvCxnSpPr>
            <a:cxnSpLocks/>
          </p:cNvCxnSpPr>
          <p:nvPr/>
        </p:nvCxnSpPr>
        <p:spPr>
          <a:xfrm>
            <a:off x="1976286" y="667432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03EF583-1F9A-D451-01A8-2848AA1C673A}"/>
              </a:ext>
            </a:extLst>
          </p:cNvPr>
          <p:cNvSpPr txBox="1"/>
          <p:nvPr/>
        </p:nvSpPr>
        <p:spPr>
          <a:xfrm>
            <a:off x="1976286" y="1037225"/>
            <a:ext cx="7079223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EJECUCION PRESUPUESTAL MAYO 2026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08B23D-1946-1933-AA40-D484713A48A4}"/>
              </a:ext>
            </a:extLst>
          </p:cNvPr>
          <p:cNvSpPr/>
          <p:nvPr/>
        </p:nvSpPr>
        <p:spPr>
          <a:xfrm>
            <a:off x="624349" y="1535938"/>
            <a:ext cx="506238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ptos" panose="020B0004020202020204" pitchFamily="34" charset="0"/>
              </a:rPr>
              <a:t>APROPIACION INICIAL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E9876B4-A76B-155A-060D-301108600591}"/>
              </a:ext>
            </a:extLst>
          </p:cNvPr>
          <p:cNvSpPr/>
          <p:nvPr/>
        </p:nvSpPr>
        <p:spPr>
          <a:xfrm>
            <a:off x="5732118" y="1538443"/>
            <a:ext cx="2910348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$682,000,000 </a:t>
            </a:r>
            <a:endParaRPr lang="en-US" b="1">
              <a:latin typeface="Aptos" panose="020B0004020202020204" pitchFamily="34" charset="0"/>
            </a:endParaRPr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05FE8AC6-94B5-758F-1E19-1A6DD79C2372}"/>
              </a:ext>
            </a:extLst>
          </p:cNvPr>
          <p:cNvSpPr/>
          <p:nvPr/>
        </p:nvSpPr>
        <p:spPr>
          <a:xfrm>
            <a:off x="1563101" y="1960407"/>
            <a:ext cx="307129" cy="301118"/>
          </a:xfrm>
          <a:prstGeom prst="mathPlu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18E6698-23D4-1B7D-E297-35CE1A39FBF5}"/>
              </a:ext>
            </a:extLst>
          </p:cNvPr>
          <p:cNvSpPr/>
          <p:nvPr/>
        </p:nvSpPr>
        <p:spPr>
          <a:xfrm>
            <a:off x="1976286" y="1937254"/>
            <a:ext cx="2135834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</a:rPr>
              <a:t>ADICIONES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D10D4B-EA6B-5740-3AD7-EB91BAA97575}"/>
              </a:ext>
            </a:extLst>
          </p:cNvPr>
          <p:cNvSpPr/>
          <p:nvPr/>
        </p:nvSpPr>
        <p:spPr>
          <a:xfrm>
            <a:off x="2131772" y="2385713"/>
            <a:ext cx="1686232" cy="3026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D213D"/>
                </a:solidFill>
                <a:latin typeface="Aptos" panose="020B0004020202020204" pitchFamily="34" charset="0"/>
              </a:rPr>
              <a:t>Marzo</a:t>
            </a:r>
          </a:p>
        </p:txBody>
      </p:sp>
      <p:sp>
        <p:nvSpPr>
          <p:cNvPr id="24" name="Minus Sign 23">
            <a:extLst>
              <a:ext uri="{FF2B5EF4-FFF2-40B4-BE49-F238E27FC236}">
                <a16:creationId xmlns:a16="http://schemas.microsoft.com/office/drawing/2014/main" id="{52C51B50-F7E3-A874-F096-B85EAFCF538E}"/>
              </a:ext>
            </a:extLst>
          </p:cNvPr>
          <p:cNvSpPr/>
          <p:nvPr/>
        </p:nvSpPr>
        <p:spPr>
          <a:xfrm>
            <a:off x="1520555" y="2773464"/>
            <a:ext cx="347753" cy="391454"/>
          </a:xfrm>
          <a:prstGeom prst="mathMinus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DD7774-D929-C010-65AF-DCF64FC0A80D}"/>
              </a:ext>
            </a:extLst>
          </p:cNvPr>
          <p:cNvSpPr/>
          <p:nvPr/>
        </p:nvSpPr>
        <p:spPr>
          <a:xfrm>
            <a:off x="2034641" y="2851746"/>
            <a:ext cx="2245377" cy="30267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REDUCCION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FCAEE64-CC17-38E3-78AF-99AB05588F43}"/>
              </a:ext>
            </a:extLst>
          </p:cNvPr>
          <p:cNvSpPr/>
          <p:nvPr/>
        </p:nvSpPr>
        <p:spPr>
          <a:xfrm>
            <a:off x="5732118" y="2468880"/>
            <a:ext cx="2271254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rgbClr val="000000"/>
                </a:solidFill>
                <a:latin typeface="Aptos" panose="020B0004020202020204" pitchFamily="34" charset="0"/>
              </a:rPr>
              <a:t>348,350,000 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7903445-9689-5451-7A15-FF607EFBCACB}"/>
              </a:ext>
            </a:extLst>
          </p:cNvPr>
          <p:cNvSpPr/>
          <p:nvPr/>
        </p:nvSpPr>
        <p:spPr>
          <a:xfrm>
            <a:off x="5732118" y="2035413"/>
            <a:ext cx="2890687" cy="3026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rgbClr val="000000"/>
                </a:solidFill>
                <a:latin typeface="Aptos" panose="020B0004020202020204" pitchFamily="34" charset="0"/>
              </a:rPr>
              <a:t>$                   348,350,000 </a:t>
            </a:r>
            <a:endParaRPr lang="en-US" b="1">
              <a:solidFill>
                <a:srgbClr val="1D213D"/>
              </a:solidFill>
              <a:latin typeface="Aptos" panose="020B00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4D8538C-5487-8C2A-71DA-D2EC642E93EA}"/>
              </a:ext>
            </a:extLst>
          </p:cNvPr>
          <p:cNvSpPr/>
          <p:nvPr/>
        </p:nvSpPr>
        <p:spPr>
          <a:xfrm>
            <a:off x="5732118" y="2934890"/>
            <a:ext cx="2809564" cy="3026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$0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B71D7C8-E749-D1ED-BE87-28ABCB2BEF40}"/>
              </a:ext>
            </a:extLst>
          </p:cNvPr>
          <p:cNvSpPr/>
          <p:nvPr/>
        </p:nvSpPr>
        <p:spPr>
          <a:xfrm>
            <a:off x="2619020" y="3500084"/>
            <a:ext cx="4837474" cy="302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TOTAL PRESUPUESTO ASIGNADO 2026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BF15592-0A4A-EDCD-7097-3B1C6495B8F4}"/>
              </a:ext>
            </a:extLst>
          </p:cNvPr>
          <p:cNvSpPr/>
          <p:nvPr/>
        </p:nvSpPr>
        <p:spPr>
          <a:xfrm>
            <a:off x="3667822" y="4008667"/>
            <a:ext cx="307210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   $               1,030,350,000 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F9973CD-10DC-C797-A403-C804D8696491}"/>
              </a:ext>
            </a:extLst>
          </p:cNvPr>
          <p:cNvSpPr/>
          <p:nvPr/>
        </p:nvSpPr>
        <p:spPr>
          <a:xfrm>
            <a:off x="3563496" y="4503203"/>
            <a:ext cx="3280752" cy="302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1D213D"/>
                </a:solidFill>
                <a:latin typeface="Aptos" panose="020B0004020202020204" pitchFamily="34" charset="0"/>
              </a:rPr>
              <a:t>CDP EMITIDOS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1E21103-F88A-CE9D-08D3-3FED65FE3979}"/>
              </a:ext>
            </a:extLst>
          </p:cNvPr>
          <p:cNvSpPr/>
          <p:nvPr/>
        </p:nvSpPr>
        <p:spPr>
          <a:xfrm>
            <a:off x="3667822" y="5040232"/>
            <a:ext cx="3072100" cy="302670"/>
          </a:xfrm>
          <a:prstGeom prst="roundRect">
            <a:avLst/>
          </a:prstGeom>
          <a:solidFill>
            <a:srgbClr val="1D21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$                   787,855,792 </a:t>
            </a:r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5FD4BD06-353A-5EEE-E87A-FE9AF3F2A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BB366C2-E851-7F17-A6FE-B5E9C6BDC232}"/>
              </a:ext>
            </a:extLst>
          </p:cNvPr>
          <p:cNvSpPr txBox="1"/>
          <p:nvPr/>
        </p:nvSpPr>
        <p:spPr>
          <a:xfrm>
            <a:off x="1839651" y="341825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50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D51BA-D33C-DF33-16D8-F1897A780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4C9FF57-D94B-7340-C745-66734A4B0146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C20F3B7A-888F-1ACD-655C-7EBEEFEB3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1" y="256971"/>
            <a:ext cx="1152833" cy="11528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698BB7-3627-951F-AFD8-5EA925DFEE13}"/>
              </a:ext>
            </a:extLst>
          </p:cNvPr>
          <p:cNvSpPr txBox="1"/>
          <p:nvPr/>
        </p:nvSpPr>
        <p:spPr>
          <a:xfrm>
            <a:off x="1398380" y="536061"/>
            <a:ext cx="8323006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EJECUCION CAJA MENOR MAYO 2026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767C09E-55CB-130C-D872-5105CE729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081BF555-D6B4-B292-5A7F-CB270DE09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28E715-BF30-D3B7-74CF-F8736ABDABC4}"/>
              </a:ext>
            </a:extLst>
          </p:cNvPr>
          <p:cNvSpPr/>
          <p:nvPr/>
        </p:nvSpPr>
        <p:spPr>
          <a:xfrm>
            <a:off x="2125079" y="1705419"/>
            <a:ext cx="190235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Papel y productos de papel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B93BAB4-057F-5C78-6CA4-98FD8A128835}"/>
              </a:ext>
            </a:extLst>
          </p:cNvPr>
          <p:cNvSpPr/>
          <p:nvPr/>
        </p:nvSpPr>
        <p:spPr>
          <a:xfrm>
            <a:off x="2134829" y="2404684"/>
            <a:ext cx="189260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Otros Bienes transportables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2238182-69A5-151A-FAB5-10E6E3B73ED6}"/>
              </a:ext>
            </a:extLst>
          </p:cNvPr>
          <p:cNvSpPr/>
          <p:nvPr/>
        </p:nvSpPr>
        <p:spPr>
          <a:xfrm>
            <a:off x="2101047" y="3137049"/>
            <a:ext cx="1882852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Servicios Agro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0924464-42AE-71E6-30A9-8D38596056C7}"/>
              </a:ext>
            </a:extLst>
          </p:cNvPr>
          <p:cNvSpPr/>
          <p:nvPr/>
        </p:nvSpPr>
        <p:spPr>
          <a:xfrm>
            <a:off x="2091297" y="3858778"/>
            <a:ext cx="1974973" cy="6222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Mantenimiento, reparación e instalación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3486CBE-EEC8-E33E-03E5-C8FC6B30B83C}"/>
              </a:ext>
            </a:extLst>
          </p:cNvPr>
          <p:cNvSpPr/>
          <p:nvPr/>
        </p:nvSpPr>
        <p:spPr>
          <a:xfrm>
            <a:off x="2082727" y="4710491"/>
            <a:ext cx="1983543" cy="5980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Tasas y derechos administrativos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440806D-1881-FE19-2AB9-764FF0DC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598" y="4763811"/>
            <a:ext cx="569068" cy="56906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9386C0E-0C56-B852-1D25-E1F0838A4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598" y="3120088"/>
            <a:ext cx="588568" cy="58856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FCCAD40-9E15-0989-6B21-2A47D6188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95" y="4002477"/>
            <a:ext cx="622271" cy="622271"/>
          </a:xfrm>
          <a:prstGeom prst="rect">
            <a:avLst/>
          </a:prstGeom>
        </p:spPr>
      </p:pic>
      <p:pic>
        <p:nvPicPr>
          <p:cNvPr id="2054" name="Picture 6" descr="Analytics free icon">
            <a:extLst>
              <a:ext uri="{FF2B5EF4-FFF2-40B4-BE49-F238E27FC236}">
                <a16:creationId xmlns:a16="http://schemas.microsoft.com/office/drawing/2014/main" id="{C5EEF69E-945E-3433-E491-B8C9C83DB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12" y="2385974"/>
            <a:ext cx="594799" cy="59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D282114-F0CF-9758-2911-198A9842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0" y="1705419"/>
            <a:ext cx="509860" cy="509860"/>
          </a:xfrm>
          <a:prstGeom prst="rect">
            <a:avLst/>
          </a:prstGeom>
        </p:spPr>
      </p:pic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1D0666E-B3B5-FF21-7346-A659B620B882}"/>
              </a:ext>
            </a:extLst>
          </p:cNvPr>
          <p:cNvSpPr/>
          <p:nvPr/>
        </p:nvSpPr>
        <p:spPr>
          <a:xfrm>
            <a:off x="1385866" y="1041382"/>
            <a:ext cx="2641565" cy="5098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RUBRO</a:t>
            </a:r>
          </a:p>
        </p:txBody>
      </p:sp>
      <p:sp>
        <p:nvSpPr>
          <p:cNvPr id="2048" name="Rectangle: Rounded Corners 2047">
            <a:extLst>
              <a:ext uri="{FF2B5EF4-FFF2-40B4-BE49-F238E27FC236}">
                <a16:creationId xmlns:a16="http://schemas.microsoft.com/office/drawing/2014/main" id="{F830C97B-BA8E-060B-AB01-58AC4C220BEE}"/>
              </a:ext>
            </a:extLst>
          </p:cNvPr>
          <p:cNvSpPr/>
          <p:nvPr/>
        </p:nvSpPr>
        <p:spPr>
          <a:xfrm>
            <a:off x="4319209" y="1048284"/>
            <a:ext cx="1607498" cy="5098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DESTINADO</a:t>
            </a:r>
          </a:p>
        </p:txBody>
      </p:sp>
      <p:sp>
        <p:nvSpPr>
          <p:cNvPr id="2049" name="Rectangle: Rounded Corners 2048">
            <a:extLst>
              <a:ext uri="{FF2B5EF4-FFF2-40B4-BE49-F238E27FC236}">
                <a16:creationId xmlns:a16="http://schemas.microsoft.com/office/drawing/2014/main" id="{5EE38414-647E-F585-81B7-EECAF257356B}"/>
              </a:ext>
            </a:extLst>
          </p:cNvPr>
          <p:cNvSpPr/>
          <p:nvPr/>
        </p:nvSpPr>
        <p:spPr>
          <a:xfrm>
            <a:off x="6096000" y="1060000"/>
            <a:ext cx="1549366" cy="5098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CONSTITUCIÓN</a:t>
            </a:r>
          </a:p>
        </p:txBody>
      </p:sp>
      <p:sp>
        <p:nvSpPr>
          <p:cNvPr id="2050" name="Rectangle: Rounded Corners 2049">
            <a:extLst>
              <a:ext uri="{FF2B5EF4-FFF2-40B4-BE49-F238E27FC236}">
                <a16:creationId xmlns:a16="http://schemas.microsoft.com/office/drawing/2014/main" id="{751B68AF-B2A9-BADC-7F0B-EE3E4B5EAE33}"/>
              </a:ext>
            </a:extLst>
          </p:cNvPr>
          <p:cNvSpPr/>
          <p:nvPr/>
        </p:nvSpPr>
        <p:spPr>
          <a:xfrm>
            <a:off x="7737420" y="1048284"/>
            <a:ext cx="1549366" cy="5098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EJECUCIÓN</a:t>
            </a:r>
          </a:p>
        </p:txBody>
      </p:sp>
      <p:sp>
        <p:nvSpPr>
          <p:cNvPr id="2055" name="Rectangle: Rounded Corners 2054">
            <a:extLst>
              <a:ext uri="{FF2B5EF4-FFF2-40B4-BE49-F238E27FC236}">
                <a16:creationId xmlns:a16="http://schemas.microsoft.com/office/drawing/2014/main" id="{9BF334B3-E97E-687F-1BC8-025083897D38}"/>
              </a:ext>
            </a:extLst>
          </p:cNvPr>
          <p:cNvSpPr/>
          <p:nvPr/>
        </p:nvSpPr>
        <p:spPr>
          <a:xfrm>
            <a:off x="4291125" y="1709661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$1.000.000</a:t>
            </a:r>
          </a:p>
        </p:txBody>
      </p:sp>
      <p:sp>
        <p:nvSpPr>
          <p:cNvPr id="2058" name="Rectangle: Rounded Corners 2057">
            <a:extLst>
              <a:ext uri="{FF2B5EF4-FFF2-40B4-BE49-F238E27FC236}">
                <a16:creationId xmlns:a16="http://schemas.microsoft.com/office/drawing/2014/main" id="{E33FF3EB-C7CD-3BDB-B95A-FE9E6424C08D}"/>
              </a:ext>
            </a:extLst>
          </p:cNvPr>
          <p:cNvSpPr/>
          <p:nvPr/>
        </p:nvSpPr>
        <p:spPr>
          <a:xfrm>
            <a:off x="4264796" y="2371038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$2.000.000</a:t>
            </a:r>
          </a:p>
        </p:txBody>
      </p:sp>
      <p:sp>
        <p:nvSpPr>
          <p:cNvPr id="2060" name="Rectangle: Rounded Corners 2059">
            <a:extLst>
              <a:ext uri="{FF2B5EF4-FFF2-40B4-BE49-F238E27FC236}">
                <a16:creationId xmlns:a16="http://schemas.microsoft.com/office/drawing/2014/main" id="{BC770948-C4BD-F0CF-51CC-2A54E02E903F}"/>
              </a:ext>
            </a:extLst>
          </p:cNvPr>
          <p:cNvSpPr/>
          <p:nvPr/>
        </p:nvSpPr>
        <p:spPr>
          <a:xfrm>
            <a:off x="4229154" y="3118322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$3.000.000</a:t>
            </a:r>
          </a:p>
        </p:txBody>
      </p:sp>
      <p:sp>
        <p:nvSpPr>
          <p:cNvPr id="2061" name="Rectangle: Rounded Corners 2060">
            <a:extLst>
              <a:ext uri="{FF2B5EF4-FFF2-40B4-BE49-F238E27FC236}">
                <a16:creationId xmlns:a16="http://schemas.microsoft.com/office/drawing/2014/main" id="{354F73B9-2982-5ACE-923A-20A751339C84}"/>
              </a:ext>
            </a:extLst>
          </p:cNvPr>
          <p:cNvSpPr/>
          <p:nvPr/>
        </p:nvSpPr>
        <p:spPr>
          <a:xfrm>
            <a:off x="4223901" y="3898020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$2.000.000</a:t>
            </a:r>
          </a:p>
        </p:txBody>
      </p:sp>
      <p:sp>
        <p:nvSpPr>
          <p:cNvPr id="2062" name="Rectangle: Rounded Corners 2061">
            <a:extLst>
              <a:ext uri="{FF2B5EF4-FFF2-40B4-BE49-F238E27FC236}">
                <a16:creationId xmlns:a16="http://schemas.microsoft.com/office/drawing/2014/main" id="{1947CC48-D22B-A631-734B-4E7C3DEF901D}"/>
              </a:ext>
            </a:extLst>
          </p:cNvPr>
          <p:cNvSpPr/>
          <p:nvPr/>
        </p:nvSpPr>
        <p:spPr>
          <a:xfrm>
            <a:off x="4231014" y="4699198"/>
            <a:ext cx="1661911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$8.000.000</a:t>
            </a:r>
          </a:p>
        </p:txBody>
      </p:sp>
      <p:sp>
        <p:nvSpPr>
          <p:cNvPr id="2063" name="Rectangle: Rounded Corners 2062">
            <a:extLst>
              <a:ext uri="{FF2B5EF4-FFF2-40B4-BE49-F238E27FC236}">
                <a16:creationId xmlns:a16="http://schemas.microsoft.com/office/drawing/2014/main" id="{1AF560D0-8BD4-33DE-CA11-8C1907C8A2AC}"/>
              </a:ext>
            </a:extLst>
          </p:cNvPr>
          <p:cNvSpPr/>
          <p:nvPr/>
        </p:nvSpPr>
        <p:spPr>
          <a:xfrm>
            <a:off x="6075509" y="1709219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$100.000</a:t>
            </a:r>
          </a:p>
        </p:txBody>
      </p:sp>
      <p:sp>
        <p:nvSpPr>
          <p:cNvPr id="2064" name="Rectangle: Rounded Corners 2063">
            <a:extLst>
              <a:ext uri="{FF2B5EF4-FFF2-40B4-BE49-F238E27FC236}">
                <a16:creationId xmlns:a16="http://schemas.microsoft.com/office/drawing/2014/main" id="{11248E42-3EBF-849F-1A0B-E2E25124D1B1}"/>
              </a:ext>
            </a:extLst>
          </p:cNvPr>
          <p:cNvSpPr/>
          <p:nvPr/>
        </p:nvSpPr>
        <p:spPr>
          <a:xfrm>
            <a:off x="4255832" y="5332879"/>
            <a:ext cx="1661911" cy="5098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$16.000.000</a:t>
            </a:r>
          </a:p>
        </p:txBody>
      </p:sp>
      <p:sp>
        <p:nvSpPr>
          <p:cNvPr id="2065" name="Rectangle: Rounded Corners 2064">
            <a:extLst>
              <a:ext uri="{FF2B5EF4-FFF2-40B4-BE49-F238E27FC236}">
                <a16:creationId xmlns:a16="http://schemas.microsoft.com/office/drawing/2014/main" id="{064B19B4-80DE-9C68-4C7E-106CEF3CC0B5}"/>
              </a:ext>
            </a:extLst>
          </p:cNvPr>
          <p:cNvSpPr/>
          <p:nvPr/>
        </p:nvSpPr>
        <p:spPr>
          <a:xfrm>
            <a:off x="6120980" y="2365250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$200.000</a:t>
            </a:r>
          </a:p>
        </p:txBody>
      </p:sp>
      <p:sp>
        <p:nvSpPr>
          <p:cNvPr id="2067" name="Rectangle: Rounded Corners 2066">
            <a:extLst>
              <a:ext uri="{FF2B5EF4-FFF2-40B4-BE49-F238E27FC236}">
                <a16:creationId xmlns:a16="http://schemas.microsoft.com/office/drawing/2014/main" id="{3AFC6E81-1F98-8E08-F576-AC665642FC46}"/>
              </a:ext>
            </a:extLst>
          </p:cNvPr>
          <p:cNvSpPr/>
          <p:nvPr/>
        </p:nvSpPr>
        <p:spPr>
          <a:xfrm>
            <a:off x="6062218" y="3117002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$300.000</a:t>
            </a:r>
          </a:p>
        </p:txBody>
      </p:sp>
      <p:sp>
        <p:nvSpPr>
          <p:cNvPr id="2068" name="Rectangle: Rounded Corners 2067">
            <a:extLst>
              <a:ext uri="{FF2B5EF4-FFF2-40B4-BE49-F238E27FC236}">
                <a16:creationId xmlns:a16="http://schemas.microsoft.com/office/drawing/2014/main" id="{EC75DCB0-308D-48A3-9925-299A2FAA0B23}"/>
              </a:ext>
            </a:extLst>
          </p:cNvPr>
          <p:cNvSpPr/>
          <p:nvPr/>
        </p:nvSpPr>
        <p:spPr>
          <a:xfrm>
            <a:off x="6021755" y="3908651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$200.000</a:t>
            </a:r>
          </a:p>
        </p:txBody>
      </p:sp>
      <p:sp>
        <p:nvSpPr>
          <p:cNvPr id="2069" name="Rectangle: Rounded Corners 2068">
            <a:extLst>
              <a:ext uri="{FF2B5EF4-FFF2-40B4-BE49-F238E27FC236}">
                <a16:creationId xmlns:a16="http://schemas.microsoft.com/office/drawing/2014/main" id="{E2058E9F-A1F3-0DD3-7500-190F0AD01D82}"/>
              </a:ext>
            </a:extLst>
          </p:cNvPr>
          <p:cNvSpPr/>
          <p:nvPr/>
        </p:nvSpPr>
        <p:spPr>
          <a:xfrm>
            <a:off x="5980491" y="4671740"/>
            <a:ext cx="1569857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$800.000</a:t>
            </a:r>
          </a:p>
        </p:txBody>
      </p:sp>
      <p:sp>
        <p:nvSpPr>
          <p:cNvPr id="2070" name="Rectangle: Rounded Corners 2069">
            <a:extLst>
              <a:ext uri="{FF2B5EF4-FFF2-40B4-BE49-F238E27FC236}">
                <a16:creationId xmlns:a16="http://schemas.microsoft.com/office/drawing/2014/main" id="{32FF61AF-4E59-234E-9271-7E437D829386}"/>
              </a:ext>
            </a:extLst>
          </p:cNvPr>
          <p:cNvSpPr/>
          <p:nvPr/>
        </p:nvSpPr>
        <p:spPr>
          <a:xfrm>
            <a:off x="6000982" y="5308507"/>
            <a:ext cx="1549366" cy="5098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$1.600.000</a:t>
            </a:r>
          </a:p>
        </p:txBody>
      </p:sp>
      <p:sp>
        <p:nvSpPr>
          <p:cNvPr id="2071" name="Rectangle: Rounded Corners 2070">
            <a:extLst>
              <a:ext uri="{FF2B5EF4-FFF2-40B4-BE49-F238E27FC236}">
                <a16:creationId xmlns:a16="http://schemas.microsoft.com/office/drawing/2014/main" id="{3AE9BD3E-44A8-6AD6-138F-5CE9819FC2E3}"/>
              </a:ext>
            </a:extLst>
          </p:cNvPr>
          <p:cNvSpPr/>
          <p:nvPr/>
        </p:nvSpPr>
        <p:spPr>
          <a:xfrm>
            <a:off x="7716930" y="1739035"/>
            <a:ext cx="1569856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2" name="Rectangle: Rounded Corners 2071">
            <a:extLst>
              <a:ext uri="{FF2B5EF4-FFF2-40B4-BE49-F238E27FC236}">
                <a16:creationId xmlns:a16="http://schemas.microsoft.com/office/drawing/2014/main" id="{E0E7F65F-44DD-4A14-4523-9C2A38815F07}"/>
              </a:ext>
            </a:extLst>
          </p:cNvPr>
          <p:cNvSpPr/>
          <p:nvPr/>
        </p:nvSpPr>
        <p:spPr>
          <a:xfrm>
            <a:off x="7750712" y="2365250"/>
            <a:ext cx="1569856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4" name="Rectangle: Rounded Corners 2073">
            <a:extLst>
              <a:ext uri="{FF2B5EF4-FFF2-40B4-BE49-F238E27FC236}">
                <a16:creationId xmlns:a16="http://schemas.microsoft.com/office/drawing/2014/main" id="{7021559E-E5B7-0B87-4CD8-1DEC9CB4BC78}"/>
              </a:ext>
            </a:extLst>
          </p:cNvPr>
          <p:cNvSpPr/>
          <p:nvPr/>
        </p:nvSpPr>
        <p:spPr>
          <a:xfrm>
            <a:off x="7716929" y="3125403"/>
            <a:ext cx="1569856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5" name="Rectangle: Rounded Corners 2074">
            <a:extLst>
              <a:ext uri="{FF2B5EF4-FFF2-40B4-BE49-F238E27FC236}">
                <a16:creationId xmlns:a16="http://schemas.microsoft.com/office/drawing/2014/main" id="{8EF95995-D93C-6515-4CF4-03C80FCB73B6}"/>
              </a:ext>
            </a:extLst>
          </p:cNvPr>
          <p:cNvSpPr/>
          <p:nvPr/>
        </p:nvSpPr>
        <p:spPr>
          <a:xfrm>
            <a:off x="7716929" y="3884576"/>
            <a:ext cx="1603639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2076" name="Rectangle: Rounded Corners 2075">
            <a:extLst>
              <a:ext uri="{FF2B5EF4-FFF2-40B4-BE49-F238E27FC236}">
                <a16:creationId xmlns:a16="http://schemas.microsoft.com/office/drawing/2014/main" id="{069E6DD6-5190-AC91-2C66-E46D27DDBA54}"/>
              </a:ext>
            </a:extLst>
          </p:cNvPr>
          <p:cNvSpPr/>
          <p:nvPr/>
        </p:nvSpPr>
        <p:spPr>
          <a:xfrm>
            <a:off x="7693393" y="4671740"/>
            <a:ext cx="1627175" cy="5098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ptos" panose="020B0004020202020204" pitchFamily="34" charset="0"/>
              </a:rPr>
              <a:t>$1.879.600</a:t>
            </a:r>
          </a:p>
        </p:txBody>
      </p:sp>
      <p:sp>
        <p:nvSpPr>
          <p:cNvPr id="2077" name="Rectangle: Rounded Corners 2076">
            <a:extLst>
              <a:ext uri="{FF2B5EF4-FFF2-40B4-BE49-F238E27FC236}">
                <a16:creationId xmlns:a16="http://schemas.microsoft.com/office/drawing/2014/main" id="{0F591DC7-E4E9-7A10-D436-2A85069B09FB}"/>
              </a:ext>
            </a:extLst>
          </p:cNvPr>
          <p:cNvSpPr/>
          <p:nvPr/>
        </p:nvSpPr>
        <p:spPr>
          <a:xfrm>
            <a:off x="7693392" y="5271886"/>
            <a:ext cx="1569857" cy="5098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$1.879.600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67DCB0-A85E-9760-1981-4A73E675D222}"/>
              </a:ext>
            </a:extLst>
          </p:cNvPr>
          <p:cNvSpPr/>
          <p:nvPr/>
        </p:nvSpPr>
        <p:spPr>
          <a:xfrm>
            <a:off x="9517453" y="1682821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8F2E14-00A3-ACBE-50E0-46322CE5C478}"/>
              </a:ext>
            </a:extLst>
          </p:cNvPr>
          <p:cNvSpPr/>
          <p:nvPr/>
        </p:nvSpPr>
        <p:spPr>
          <a:xfrm>
            <a:off x="9517453" y="2306550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FC1D523-710A-F56A-E434-574922517CCB}"/>
              </a:ext>
            </a:extLst>
          </p:cNvPr>
          <p:cNvSpPr/>
          <p:nvPr/>
        </p:nvSpPr>
        <p:spPr>
          <a:xfrm>
            <a:off x="9567047" y="3087575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E3B40F4-58E6-A113-2BF0-34055DD8C6A1}"/>
              </a:ext>
            </a:extLst>
          </p:cNvPr>
          <p:cNvSpPr/>
          <p:nvPr/>
        </p:nvSpPr>
        <p:spPr>
          <a:xfrm>
            <a:off x="9560264" y="3876104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7BC9FF1-0F72-C007-3995-4256387A4F9E}"/>
              </a:ext>
            </a:extLst>
          </p:cNvPr>
          <p:cNvSpPr/>
          <p:nvPr/>
        </p:nvSpPr>
        <p:spPr>
          <a:xfrm>
            <a:off x="9536471" y="4637609"/>
            <a:ext cx="796135" cy="53951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23%</a:t>
            </a: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514273FD-4044-B502-ACD5-F20ED0CFC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41" y="14075"/>
            <a:ext cx="2024371" cy="198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18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F43E8-2D3A-5FEB-6480-EF719582C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0BE7ACC-45A6-2C69-A413-C90D5B943939}"/>
              </a:ext>
            </a:extLst>
          </p:cNvPr>
          <p:cNvSpPr/>
          <p:nvPr/>
        </p:nvSpPr>
        <p:spPr>
          <a:xfrm>
            <a:off x="43132" y="6690117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AA8F08F-1E44-5D12-D142-5215146A0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1" y="396344"/>
            <a:ext cx="930899" cy="930899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FC68CA45-8057-024E-8524-07CC35A37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221" y="59950"/>
            <a:ext cx="1140705" cy="11194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7DA50A-CAA1-2B28-17DC-C42BFFAF7F5F}"/>
              </a:ext>
            </a:extLst>
          </p:cNvPr>
          <p:cNvSpPr txBox="1"/>
          <p:nvPr/>
        </p:nvSpPr>
        <p:spPr>
          <a:xfrm>
            <a:off x="2104433" y="679475"/>
            <a:ext cx="8310475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>
              <a:defRPr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EJECUCIÓN CONTRACTUAL 2025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52BC3D-0BA5-37BC-5C18-9E8AC049FDC4}"/>
              </a:ext>
            </a:extLst>
          </p:cNvPr>
          <p:cNvSpPr/>
          <p:nvPr/>
        </p:nvSpPr>
        <p:spPr>
          <a:xfrm>
            <a:off x="2222562" y="1584772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Mantenimiento preventivo y correctivo de vehículos </a:t>
            </a:r>
            <a:endParaRPr lang="en-US" sz="1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B0137A-9E8A-9383-E02B-DEBB2EEBC966}"/>
              </a:ext>
            </a:extLst>
          </p:cNvPr>
          <p:cNvSpPr/>
          <p:nvPr/>
        </p:nvSpPr>
        <p:spPr>
          <a:xfrm>
            <a:off x="6640456" y="1478788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Suministro de combustible 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043A9C-FFFF-16BF-5A1F-733DCDDCF674}"/>
              </a:ext>
            </a:extLst>
          </p:cNvPr>
          <p:cNvSpPr/>
          <p:nvPr/>
        </p:nvSpPr>
        <p:spPr>
          <a:xfrm>
            <a:off x="2348571" y="2555413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Servicio de fumigación para el control integral de plagas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B18BA57-58B8-7F34-2503-3ECD6F86F56C}"/>
              </a:ext>
            </a:extLst>
          </p:cNvPr>
          <p:cNvSpPr/>
          <p:nvPr/>
        </p:nvSpPr>
        <p:spPr>
          <a:xfrm>
            <a:off x="6568473" y="2309579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Suministro de materiales eléctricos, hidrosanitarios, ferretería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D9088C-D8E5-A82E-1BA1-75476903C356}"/>
              </a:ext>
            </a:extLst>
          </p:cNvPr>
          <p:cNvSpPr/>
          <p:nvPr/>
        </p:nvSpPr>
        <p:spPr>
          <a:xfrm>
            <a:off x="2487561" y="3154357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Servicio de apoyo en desarrollo de las actividades de bienestar </a:t>
            </a:r>
            <a:endParaRPr lang="en-US" sz="1400" b="1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B87036-3106-ACFE-C9DE-BD1185BDD84C}"/>
              </a:ext>
            </a:extLst>
          </p:cNvPr>
          <p:cNvSpPr/>
          <p:nvPr/>
        </p:nvSpPr>
        <p:spPr>
          <a:xfrm>
            <a:off x="6622276" y="3098363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n-US" sz="1400">
                <a:solidFill>
                  <a:srgbClr val="000000"/>
                </a:solidFill>
                <a:latin typeface="Aptos" panose="020B0004020202020204" pitchFamily="34" charset="0"/>
              </a:rPr>
              <a:t>Servicio integral de aseo y cafeteria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132FCD9-1A3B-B4E8-3DC5-22ECE02E5188}"/>
              </a:ext>
            </a:extLst>
          </p:cNvPr>
          <p:cNvSpPr/>
          <p:nvPr/>
        </p:nvSpPr>
        <p:spPr>
          <a:xfrm>
            <a:off x="2487561" y="3894175"/>
            <a:ext cx="3244086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Dotación de la carpintería metálica, iluminación y actividades complementarias Sede Paraguachon</a:t>
            </a:r>
            <a:endParaRPr lang="en-US" sz="1400" b="1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209B5BC-A495-8073-5FB4-44A7CF6A6D23}"/>
              </a:ext>
            </a:extLst>
          </p:cNvPr>
          <p:cNvSpPr/>
          <p:nvPr/>
        </p:nvSpPr>
        <p:spPr>
          <a:xfrm>
            <a:off x="6622276" y="3871459"/>
            <a:ext cx="3078357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Obras de mantenimiento de Sede Principal Maicao</a:t>
            </a:r>
            <a:endParaRPr lang="en-US" sz="1400" b="1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200771-7E8A-8746-B849-F8C66F72FFE6}"/>
              </a:ext>
            </a:extLst>
          </p:cNvPr>
          <p:cNvSpPr/>
          <p:nvPr/>
        </p:nvSpPr>
        <p:spPr>
          <a:xfrm>
            <a:off x="771513" y="5364246"/>
            <a:ext cx="2856274" cy="589546"/>
          </a:xfrm>
          <a:prstGeom prst="roundRect">
            <a:avLst/>
          </a:prstGeom>
          <a:solidFill>
            <a:srgbClr val="1D213D"/>
          </a:solidFill>
          <a:ln>
            <a:solidFill>
              <a:srgbClr val="1D213D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Aptos" panose="020B0004020202020204" pitchFamily="34" charset="0"/>
              </a:rPr>
              <a:t>Valor Contratado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D64A0E-59F2-1892-EA8D-75E4A271BA10}"/>
              </a:ext>
            </a:extLst>
          </p:cNvPr>
          <p:cNvSpPr/>
          <p:nvPr/>
        </p:nvSpPr>
        <p:spPr>
          <a:xfrm>
            <a:off x="6876452" y="5364246"/>
            <a:ext cx="2570004" cy="58954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Resultado de Ejecución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2140EBF-D8EF-53AF-6D4B-B0F05BE22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633" y="5012221"/>
            <a:ext cx="1297928" cy="1297928"/>
          </a:xfrm>
          <a:prstGeom prst="rect">
            <a:avLst/>
          </a:prstGeom>
        </p:spPr>
      </p:pic>
      <p:cxnSp>
        <p:nvCxnSpPr>
          <p:cNvPr id="26" name="Conector recto 10">
            <a:extLst>
              <a:ext uri="{FF2B5EF4-FFF2-40B4-BE49-F238E27FC236}">
                <a16:creationId xmlns:a16="http://schemas.microsoft.com/office/drawing/2014/main" id="{AB4C9044-67ED-037A-B96B-B98B6A189A13}"/>
              </a:ext>
            </a:extLst>
          </p:cNvPr>
          <p:cNvCxnSpPr>
            <a:cxnSpLocks/>
          </p:cNvCxnSpPr>
          <p:nvPr/>
        </p:nvCxnSpPr>
        <p:spPr>
          <a:xfrm>
            <a:off x="2113472" y="465119"/>
            <a:ext cx="76870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68E4459-420C-B28C-1BE9-89C4D617A3BE}"/>
              </a:ext>
            </a:extLst>
          </p:cNvPr>
          <p:cNvSpPr/>
          <p:nvPr/>
        </p:nvSpPr>
        <p:spPr>
          <a:xfrm>
            <a:off x="3766001" y="5395749"/>
            <a:ext cx="2856274" cy="58954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$1.080.804.000</a:t>
            </a:r>
          </a:p>
        </p:txBody>
      </p:sp>
      <p:pic>
        <p:nvPicPr>
          <p:cNvPr id="5123" name="Picture 3" descr="Analytics free icon">
            <a:extLst>
              <a:ext uri="{FF2B5EF4-FFF2-40B4-BE49-F238E27FC236}">
                <a16:creationId xmlns:a16="http://schemas.microsoft.com/office/drawing/2014/main" id="{25E9FC91-7421-BFC4-FF27-A3EFD6FF7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77" y="1629997"/>
            <a:ext cx="596273" cy="5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Analytics free icon">
            <a:extLst>
              <a:ext uri="{FF2B5EF4-FFF2-40B4-BE49-F238E27FC236}">
                <a16:creationId xmlns:a16="http://schemas.microsoft.com/office/drawing/2014/main" id="{FCBC8C25-DE00-F670-AA31-7D375874A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44" y="2456481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Analytics free icon">
            <a:extLst>
              <a:ext uri="{FF2B5EF4-FFF2-40B4-BE49-F238E27FC236}">
                <a16:creationId xmlns:a16="http://schemas.microsoft.com/office/drawing/2014/main" id="{08E5B2B3-E6D1-5FFC-806B-C91380D41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77" y="3190707"/>
            <a:ext cx="556651" cy="5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Analytics free icon">
            <a:extLst>
              <a:ext uri="{FF2B5EF4-FFF2-40B4-BE49-F238E27FC236}">
                <a16:creationId xmlns:a16="http://schemas.microsoft.com/office/drawing/2014/main" id="{064E0148-5164-E4B8-5CA3-3FF55B226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77" y="3980540"/>
            <a:ext cx="484379" cy="48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Analytics free icon">
            <a:extLst>
              <a:ext uri="{FF2B5EF4-FFF2-40B4-BE49-F238E27FC236}">
                <a16:creationId xmlns:a16="http://schemas.microsoft.com/office/drawing/2014/main" id="{1AA8865B-0143-E3BC-E5BB-36C3A74B8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440" y="1530884"/>
            <a:ext cx="406314" cy="40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Analytics free icon">
            <a:extLst>
              <a:ext uri="{FF2B5EF4-FFF2-40B4-BE49-F238E27FC236}">
                <a16:creationId xmlns:a16="http://schemas.microsoft.com/office/drawing/2014/main" id="{24712E1E-FBF5-B508-91DD-428B0CD48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06" y="2247805"/>
            <a:ext cx="497660" cy="4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Analytics free icon">
            <a:extLst>
              <a:ext uri="{FF2B5EF4-FFF2-40B4-BE49-F238E27FC236}">
                <a16:creationId xmlns:a16="http://schemas.microsoft.com/office/drawing/2014/main" id="{F404857C-A122-E0C3-F413-C72CB2C31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617" y="3117298"/>
            <a:ext cx="449923" cy="4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Analytics free icon">
            <a:extLst>
              <a:ext uri="{FF2B5EF4-FFF2-40B4-BE49-F238E27FC236}">
                <a16:creationId xmlns:a16="http://schemas.microsoft.com/office/drawing/2014/main" id="{38FD39A1-B08E-214B-355B-AC54F20F2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06" y="3919873"/>
            <a:ext cx="538911" cy="53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FA00C38-AADE-0E6A-28FB-814F5FBD9C5B}"/>
              </a:ext>
            </a:extLst>
          </p:cNvPr>
          <p:cNvSpPr/>
          <p:nvPr/>
        </p:nvSpPr>
        <p:spPr>
          <a:xfrm>
            <a:off x="2487560" y="4495843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n-US" sz="1400">
                <a:solidFill>
                  <a:srgbClr val="000000"/>
                </a:solidFill>
                <a:latin typeface="Aptos" panose="020B0004020202020204" pitchFamily="34" charset="0"/>
              </a:rPr>
              <a:t>Servicio integral de aseo y cafeteria</a:t>
            </a:r>
          </a:p>
        </p:txBody>
      </p:sp>
      <p:pic>
        <p:nvPicPr>
          <p:cNvPr id="33" name="Picture 17" descr="Analytics free icon">
            <a:extLst>
              <a:ext uri="{FF2B5EF4-FFF2-40B4-BE49-F238E27FC236}">
                <a16:creationId xmlns:a16="http://schemas.microsoft.com/office/drawing/2014/main" id="{E3DB5F41-69D4-C7F1-1C8A-3A5249E6E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27" y="4649144"/>
            <a:ext cx="449923" cy="4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9502950-FBCB-28E3-FEC9-A590C1F8E5B3}"/>
              </a:ext>
            </a:extLst>
          </p:cNvPr>
          <p:cNvSpPr/>
          <p:nvPr/>
        </p:nvSpPr>
        <p:spPr>
          <a:xfrm>
            <a:off x="7157667" y="4670561"/>
            <a:ext cx="2521977" cy="35684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ptos" panose="020B0004020202020204" pitchFamily="34" charset="0"/>
              </a:rPr>
              <a:t>En Ejecución </a:t>
            </a: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FCF8BD52-865F-DDA7-1E4B-F61B5A0E8F7D}"/>
              </a:ext>
            </a:extLst>
          </p:cNvPr>
          <p:cNvSpPr/>
          <p:nvPr/>
        </p:nvSpPr>
        <p:spPr>
          <a:xfrm>
            <a:off x="6423656" y="4708851"/>
            <a:ext cx="289635" cy="280270"/>
          </a:xfrm>
          <a:prstGeom prst="rightArrow">
            <a:avLst/>
          </a:prstGeom>
          <a:solidFill>
            <a:srgbClr val="1D213D"/>
          </a:solidFill>
          <a:ln>
            <a:solidFill>
              <a:srgbClr val="1D213D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98D3A-A529-A5A2-DC6B-512F310C8712}"/>
              </a:ext>
            </a:extLst>
          </p:cNvPr>
          <p:cNvSpPr txBox="1"/>
          <p:nvPr/>
        </p:nvSpPr>
        <p:spPr>
          <a:xfrm>
            <a:off x="2025444" y="159523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76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DF81-A0BD-CA6C-D9E1-467C66DD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DD60471-2476-229F-ADE6-E9B816125978}"/>
              </a:ext>
            </a:extLst>
          </p:cNvPr>
          <p:cNvSpPr txBox="1"/>
          <p:nvPr/>
        </p:nvSpPr>
        <p:spPr>
          <a:xfrm>
            <a:off x="1882782" y="669147"/>
            <a:ext cx="780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AE63B3A-8FF4-8A3D-B457-5133F4A49AC2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49E19FC5-4314-8E0E-F07B-31BD18151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F7CBDC83-882D-A836-C0FE-2CCEA2945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1D90E62-5A59-AD75-ED7D-FE1BAFF56239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79BF21-22C2-19BE-CB4B-F9EB6379587E}"/>
              </a:ext>
            </a:extLst>
          </p:cNvPr>
          <p:cNvSpPr txBox="1"/>
          <p:nvPr/>
        </p:nvSpPr>
        <p:spPr>
          <a:xfrm>
            <a:off x="620566" y="1376233"/>
            <a:ext cx="9194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altLang="es-CO" sz="2400">
                <a:solidFill>
                  <a:schemeClr val="tx1"/>
                </a:solidFill>
              </a:rPr>
              <a:t>Medida cautelar de aprehensión sitio de impacto año 2025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1CAC187-B79B-4504-322B-175F1EA885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4" t="30313" r="1597" b="8965"/>
          <a:stretch/>
        </p:blipFill>
        <p:spPr>
          <a:xfrm>
            <a:off x="113211" y="2239014"/>
            <a:ext cx="11712314" cy="430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18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5A02-1282-5130-D48A-E53BD5710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B245A47-5084-E5B7-662C-CE39EC6F270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71906C5-D469-4167-0E80-3BC7454DB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1" y="396344"/>
            <a:ext cx="930899" cy="930899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2D91F4F-47BF-16C7-A78C-325D05CAC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221" y="59950"/>
            <a:ext cx="1140705" cy="11194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E2BE41-8EDE-1BA7-FCE4-ECB6F59F31BD}"/>
              </a:ext>
            </a:extLst>
          </p:cNvPr>
          <p:cNvSpPr txBox="1"/>
          <p:nvPr/>
        </p:nvSpPr>
        <p:spPr>
          <a:xfrm>
            <a:off x="1865440" y="705920"/>
            <a:ext cx="8762303" cy="369332"/>
          </a:xfrm>
          <a:prstGeom prst="rect">
            <a:avLst/>
          </a:prstGeom>
          <a:solidFill>
            <a:srgbClr val="1D213D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>
              <a:defRPr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EJECUCIÓN CONTRACTUAL 2026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77319C-0E41-5970-0DFC-A4C164128C7B}"/>
              </a:ext>
            </a:extLst>
          </p:cNvPr>
          <p:cNvSpPr/>
          <p:nvPr/>
        </p:nvSpPr>
        <p:spPr>
          <a:xfrm>
            <a:off x="2911741" y="1719172"/>
            <a:ext cx="3312008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Mantenimiento preventivo y correctivo de vehículos </a:t>
            </a:r>
            <a:endParaRPr lang="en-US" sz="1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564EE84-BD94-F0F3-BD78-C37BABE29F57}"/>
              </a:ext>
            </a:extLst>
          </p:cNvPr>
          <p:cNvSpPr/>
          <p:nvPr/>
        </p:nvSpPr>
        <p:spPr>
          <a:xfrm>
            <a:off x="2911741" y="3672764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Suministro de combustible 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057989-93F4-4E4D-8DA8-0D5083F25222}"/>
              </a:ext>
            </a:extLst>
          </p:cNvPr>
          <p:cNvSpPr/>
          <p:nvPr/>
        </p:nvSpPr>
        <p:spPr>
          <a:xfrm>
            <a:off x="2911740" y="2373726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Servicio de fumigación para el control integral de plagas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ADA8CE-A145-EB3D-A458-EFCD5552ECBA}"/>
              </a:ext>
            </a:extLst>
          </p:cNvPr>
          <p:cNvSpPr/>
          <p:nvPr/>
        </p:nvSpPr>
        <p:spPr>
          <a:xfrm>
            <a:off x="2911741" y="4388433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Suministro de materiales eléctricos, hidrosanitarios, ferretería</a:t>
            </a:r>
            <a:endParaRPr lang="en-US" sz="1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309E03E-2E66-8598-4B70-C2E47899FFB3}"/>
              </a:ext>
            </a:extLst>
          </p:cNvPr>
          <p:cNvSpPr/>
          <p:nvPr/>
        </p:nvSpPr>
        <p:spPr>
          <a:xfrm>
            <a:off x="2911740" y="3053145"/>
            <a:ext cx="3608439" cy="5707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s-ES" sz="1400">
                <a:solidFill>
                  <a:srgbClr val="000000"/>
                </a:solidFill>
                <a:latin typeface="Aptos" panose="020B0004020202020204" pitchFamily="34" charset="0"/>
              </a:rPr>
              <a:t>Servicio de apoyo en desarrollo de las actividades de bienestar </a:t>
            </a:r>
            <a:endParaRPr lang="en-US" sz="1400" b="1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9DFCA2C-604A-5CC5-125A-81032D3165FF}"/>
              </a:ext>
            </a:extLst>
          </p:cNvPr>
          <p:cNvSpPr/>
          <p:nvPr/>
        </p:nvSpPr>
        <p:spPr>
          <a:xfrm>
            <a:off x="2754342" y="5213535"/>
            <a:ext cx="2856274" cy="589546"/>
          </a:xfrm>
          <a:prstGeom prst="roundRect">
            <a:avLst/>
          </a:prstGeom>
          <a:solidFill>
            <a:srgbClr val="1D213D"/>
          </a:solidFill>
          <a:ln>
            <a:solidFill>
              <a:srgbClr val="1D213D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Aptos" panose="020B0004020202020204" pitchFamily="34" charset="0"/>
              </a:rPr>
              <a:t>Valor Contratado</a:t>
            </a:r>
          </a:p>
        </p:txBody>
      </p:sp>
      <p:cxnSp>
        <p:nvCxnSpPr>
          <p:cNvPr id="26" name="Conector recto 10">
            <a:extLst>
              <a:ext uri="{FF2B5EF4-FFF2-40B4-BE49-F238E27FC236}">
                <a16:creationId xmlns:a16="http://schemas.microsoft.com/office/drawing/2014/main" id="{3880E7CD-DFE8-4082-FA77-D97CA2757823}"/>
              </a:ext>
            </a:extLst>
          </p:cNvPr>
          <p:cNvCxnSpPr>
            <a:cxnSpLocks/>
          </p:cNvCxnSpPr>
          <p:nvPr/>
        </p:nvCxnSpPr>
        <p:spPr>
          <a:xfrm>
            <a:off x="1865440" y="499154"/>
            <a:ext cx="846111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635A0D7-D94A-C370-9F0A-D3E94D1B37DE}"/>
              </a:ext>
            </a:extLst>
          </p:cNvPr>
          <p:cNvSpPr/>
          <p:nvPr/>
        </p:nvSpPr>
        <p:spPr>
          <a:xfrm>
            <a:off x="6581385" y="5213535"/>
            <a:ext cx="2856274" cy="58954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$163.350.000</a:t>
            </a:r>
          </a:p>
        </p:txBody>
      </p:sp>
      <p:pic>
        <p:nvPicPr>
          <p:cNvPr id="5123" name="Picture 3" descr="Analytics free icon">
            <a:extLst>
              <a:ext uri="{FF2B5EF4-FFF2-40B4-BE49-F238E27FC236}">
                <a16:creationId xmlns:a16="http://schemas.microsoft.com/office/drawing/2014/main" id="{DF047DE9-723A-F437-01B0-611DB5780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440" y="1563347"/>
            <a:ext cx="596273" cy="5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Analytics free icon">
            <a:extLst>
              <a:ext uri="{FF2B5EF4-FFF2-40B4-BE49-F238E27FC236}">
                <a16:creationId xmlns:a16="http://schemas.microsoft.com/office/drawing/2014/main" id="{89E8B489-C0A0-324E-6CEC-EBC56048D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614" y="226598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Analytics free icon">
            <a:extLst>
              <a:ext uri="{FF2B5EF4-FFF2-40B4-BE49-F238E27FC236}">
                <a16:creationId xmlns:a16="http://schemas.microsoft.com/office/drawing/2014/main" id="{F1759738-35E4-0561-2D60-6EA0A61D2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631" y="2897103"/>
            <a:ext cx="556651" cy="5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Analytics free icon">
            <a:extLst>
              <a:ext uri="{FF2B5EF4-FFF2-40B4-BE49-F238E27FC236}">
                <a16:creationId xmlns:a16="http://schemas.microsoft.com/office/drawing/2014/main" id="{58A28553-4134-F9F5-6DAF-6218C079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87" y="3739592"/>
            <a:ext cx="406314" cy="40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Analytics free icon">
            <a:extLst>
              <a:ext uri="{FF2B5EF4-FFF2-40B4-BE49-F238E27FC236}">
                <a16:creationId xmlns:a16="http://schemas.microsoft.com/office/drawing/2014/main" id="{D8A2429A-814B-E3E6-4699-7B7AEA18F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341" y="4461517"/>
            <a:ext cx="497660" cy="4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D0C07F-2B42-3546-0C1E-F57D3294DE08}"/>
              </a:ext>
            </a:extLst>
          </p:cNvPr>
          <p:cNvSpPr/>
          <p:nvPr/>
        </p:nvSpPr>
        <p:spPr>
          <a:xfrm>
            <a:off x="6520179" y="1769950"/>
            <a:ext cx="2856274" cy="38967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$50.000.000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FE77F90-C4CE-C351-14BB-77C9F8A5D3BF}"/>
              </a:ext>
            </a:extLst>
          </p:cNvPr>
          <p:cNvSpPr/>
          <p:nvPr/>
        </p:nvSpPr>
        <p:spPr>
          <a:xfrm>
            <a:off x="6520179" y="2426481"/>
            <a:ext cx="2856274" cy="38967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$12.000.000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6B9556-FD72-6F30-466D-17A4127ECF57}"/>
              </a:ext>
            </a:extLst>
          </p:cNvPr>
          <p:cNvSpPr/>
          <p:nvPr/>
        </p:nvSpPr>
        <p:spPr>
          <a:xfrm>
            <a:off x="6565504" y="3093025"/>
            <a:ext cx="2856274" cy="38967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$61.350.000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59593A3-520E-E42E-1298-D48D0E62D7B2}"/>
              </a:ext>
            </a:extLst>
          </p:cNvPr>
          <p:cNvSpPr/>
          <p:nvPr/>
        </p:nvSpPr>
        <p:spPr>
          <a:xfrm>
            <a:off x="6581385" y="3756236"/>
            <a:ext cx="2856274" cy="38967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$30.000.000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0B39A47-2833-0CEF-0778-F0B4CEA941D7}"/>
              </a:ext>
            </a:extLst>
          </p:cNvPr>
          <p:cNvSpPr/>
          <p:nvPr/>
        </p:nvSpPr>
        <p:spPr>
          <a:xfrm>
            <a:off x="6520179" y="4445565"/>
            <a:ext cx="2856274" cy="38967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Aptos" panose="020B0004020202020204" pitchFamily="34" charset="0"/>
              </a:rPr>
              <a:t>$10.000.000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548E1F-62DA-380C-3C17-8D4B17CD03B0}"/>
              </a:ext>
            </a:extLst>
          </p:cNvPr>
          <p:cNvSpPr txBox="1"/>
          <p:nvPr/>
        </p:nvSpPr>
        <p:spPr>
          <a:xfrm>
            <a:off x="1829614" y="145034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812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8777-B4DF-58C5-4512-824553004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6EC17F6-42DD-BCF1-9A2F-3472C5889497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F3AFA8F-0805-2373-43AF-4F976DD83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2387A11-8597-7CCB-8E97-94F80D82BAAE}"/>
              </a:ext>
            </a:extLst>
          </p:cNvPr>
          <p:cNvCxnSpPr>
            <a:cxnSpLocks/>
          </p:cNvCxnSpPr>
          <p:nvPr/>
        </p:nvCxnSpPr>
        <p:spPr>
          <a:xfrm>
            <a:off x="2148815" y="690707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EE65462-D2B5-AB48-8079-0FE56EC93F28}"/>
              </a:ext>
            </a:extLst>
          </p:cNvPr>
          <p:cNvSpPr txBox="1"/>
          <p:nvPr/>
        </p:nvSpPr>
        <p:spPr>
          <a:xfrm>
            <a:off x="1976286" y="1200145"/>
            <a:ext cx="707922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OPERACIÓN LOGISTICA AÑO 2025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422683-973F-8918-1474-C5086284D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22527"/>
              </p:ext>
            </p:extLst>
          </p:nvPr>
        </p:nvGraphicFramePr>
        <p:xfrm>
          <a:off x="2056014" y="1826993"/>
          <a:ext cx="7172023" cy="4042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2055">
                  <a:extLst>
                    <a:ext uri="{9D8B030D-6E8A-4147-A177-3AD203B41FA5}">
                      <a16:colId xmlns:a16="http://schemas.microsoft.com/office/drawing/2014/main" val="4096985838"/>
                    </a:ext>
                  </a:extLst>
                </a:gridCol>
                <a:gridCol w="2319968">
                  <a:extLst>
                    <a:ext uri="{9D8B030D-6E8A-4147-A177-3AD203B41FA5}">
                      <a16:colId xmlns:a16="http://schemas.microsoft.com/office/drawing/2014/main" val="1443899077"/>
                    </a:ext>
                  </a:extLst>
                </a:gridCol>
              </a:tblGrid>
              <a:tr h="728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effectLst/>
                          <a:latin typeface="Aptos" panose="020B0004020202020204" pitchFamily="34" charset="0"/>
                        </a:rPr>
                        <a:t>INVENTARIO EN RECINTOS DE ALMACENAMIENTO AÑO 2025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56266"/>
                  </a:ext>
                </a:extLst>
              </a:tr>
              <a:tr h="8285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VALOR DE EXISTENCIAS  DICIEMBRE DE 2024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EN TODOS LOS DEPOSITOS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$6,176,924,777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505609"/>
                  </a:ext>
                </a:extLst>
              </a:tr>
              <a:tr h="8285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TOTAL DE INGRESOS TODOS LOS DEPOSITOS 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AÑO 2025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$9,799,574,879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638468"/>
                  </a:ext>
                </a:extLst>
              </a:tr>
              <a:tr h="8285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 TOTAL MOVIMIENTO DE EXISTENCIAS 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A 31 DE DICIEMBRE DE 2025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$15,976,499,656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587668"/>
                  </a:ext>
                </a:extLst>
              </a:tr>
              <a:tr h="8285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DISPOSICIONES 2025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$11.128.031.274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605986"/>
                  </a:ext>
                </a:extLst>
              </a:tr>
            </a:tbl>
          </a:graphicData>
        </a:graphic>
      </p:graphicFrame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18560482-D9C0-984E-97AA-0EF217EBC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675" y="50735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EE7F91-D470-4900-9209-8FC9383E5183}"/>
              </a:ext>
            </a:extLst>
          </p:cNvPr>
          <p:cNvSpPr txBox="1"/>
          <p:nvPr/>
        </p:nvSpPr>
        <p:spPr>
          <a:xfrm>
            <a:off x="1891409" y="290597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19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B3EAC-DE6F-F241-444D-0512A30C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AEE0291-89F4-6B2E-390B-6184BBAE9556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08C6F29A-67C2-AF25-E0B6-469450D63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8" y="270461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1E8C86F-AD46-544C-F119-7C4878A27793}"/>
              </a:ext>
            </a:extLst>
          </p:cNvPr>
          <p:cNvCxnSpPr>
            <a:cxnSpLocks/>
          </p:cNvCxnSpPr>
          <p:nvPr/>
        </p:nvCxnSpPr>
        <p:spPr>
          <a:xfrm>
            <a:off x="1976286" y="658650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3BE39B5-D80F-ACF2-F1C7-21786E0C4B86}"/>
              </a:ext>
            </a:extLst>
          </p:cNvPr>
          <p:cNvSpPr txBox="1"/>
          <p:nvPr/>
        </p:nvSpPr>
        <p:spPr>
          <a:xfrm>
            <a:off x="1907968" y="836752"/>
            <a:ext cx="8004477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DISPOSICION AÑO 2025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936C3B-B30F-FF73-252B-BBE383B6484D}"/>
              </a:ext>
            </a:extLst>
          </p:cNvPr>
          <p:cNvSpPr/>
          <p:nvPr/>
        </p:nvSpPr>
        <p:spPr>
          <a:xfrm>
            <a:off x="597745" y="1871318"/>
            <a:ext cx="1778000" cy="416553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Asignación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81402DC-36EB-C9A6-F82A-90D71ED1162C}"/>
              </a:ext>
            </a:extLst>
          </p:cNvPr>
          <p:cNvSpPr/>
          <p:nvPr/>
        </p:nvSpPr>
        <p:spPr>
          <a:xfrm>
            <a:off x="597745" y="2556633"/>
            <a:ext cx="1778000" cy="4165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Chatarrización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D70AAC-B0EA-576C-D7FE-6FFF95C99691}"/>
              </a:ext>
            </a:extLst>
          </p:cNvPr>
          <p:cNvSpPr/>
          <p:nvPr/>
        </p:nvSpPr>
        <p:spPr>
          <a:xfrm>
            <a:off x="619130" y="3147636"/>
            <a:ext cx="1778000" cy="4165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Destrucción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F936E3E-22EB-FDEA-0D66-7C99CDBE7942}"/>
              </a:ext>
            </a:extLst>
          </p:cNvPr>
          <p:cNvSpPr/>
          <p:nvPr/>
        </p:nvSpPr>
        <p:spPr>
          <a:xfrm>
            <a:off x="619130" y="3707601"/>
            <a:ext cx="1778000" cy="4165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Devolución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7784BDD-D23A-BB0D-4995-7C86091E21B7}"/>
              </a:ext>
            </a:extLst>
          </p:cNvPr>
          <p:cNvSpPr/>
          <p:nvPr/>
        </p:nvSpPr>
        <p:spPr>
          <a:xfrm>
            <a:off x="619130" y="4282747"/>
            <a:ext cx="1778000" cy="41655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Donación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A6BCA6-F033-F74B-A972-5E05E462DA7C}"/>
              </a:ext>
            </a:extLst>
          </p:cNvPr>
          <p:cNvSpPr/>
          <p:nvPr/>
        </p:nvSpPr>
        <p:spPr>
          <a:xfrm>
            <a:off x="597745" y="4841918"/>
            <a:ext cx="1778000" cy="4165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Venta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181680D-D690-2C85-5EBB-914D5A6CEC00}"/>
              </a:ext>
            </a:extLst>
          </p:cNvPr>
          <p:cNvSpPr/>
          <p:nvPr/>
        </p:nvSpPr>
        <p:spPr>
          <a:xfrm>
            <a:off x="619130" y="5401089"/>
            <a:ext cx="1778000" cy="4165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Otros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570468B-E2D9-9EDE-9349-6B6D2AFC50DE}"/>
              </a:ext>
            </a:extLst>
          </p:cNvPr>
          <p:cNvSpPr/>
          <p:nvPr/>
        </p:nvSpPr>
        <p:spPr>
          <a:xfrm>
            <a:off x="2570612" y="1899958"/>
            <a:ext cx="1778000" cy="41655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DF08D1B-BCF7-4450-376B-964FE05678DC}"/>
              </a:ext>
            </a:extLst>
          </p:cNvPr>
          <p:cNvSpPr/>
          <p:nvPr/>
        </p:nvSpPr>
        <p:spPr>
          <a:xfrm>
            <a:off x="2544391" y="2577543"/>
            <a:ext cx="1778000" cy="4165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586DDAB-FAB1-DBC4-1534-0A6F2A973FEE}"/>
              </a:ext>
            </a:extLst>
          </p:cNvPr>
          <p:cNvSpPr/>
          <p:nvPr/>
        </p:nvSpPr>
        <p:spPr>
          <a:xfrm>
            <a:off x="2544391" y="3117105"/>
            <a:ext cx="1778000" cy="416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$8,714,654,788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B7BFE6-D131-14C6-0846-C32493974903}"/>
              </a:ext>
            </a:extLst>
          </p:cNvPr>
          <p:cNvSpPr/>
          <p:nvPr/>
        </p:nvSpPr>
        <p:spPr>
          <a:xfrm>
            <a:off x="2544391" y="3697653"/>
            <a:ext cx="1778000" cy="416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$106,354,272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C53B3C7-F318-FBF7-025A-E4B8CC254277}"/>
              </a:ext>
            </a:extLst>
          </p:cNvPr>
          <p:cNvSpPr/>
          <p:nvPr/>
        </p:nvSpPr>
        <p:spPr>
          <a:xfrm>
            <a:off x="2570612" y="4291419"/>
            <a:ext cx="1778000" cy="41655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$1,698,660,693 </a:t>
            </a:r>
            <a:endParaRPr lang="en-US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65C3FB6-E10C-4EA7-F4D9-94597B3A72A7}"/>
              </a:ext>
            </a:extLst>
          </p:cNvPr>
          <p:cNvSpPr/>
          <p:nvPr/>
        </p:nvSpPr>
        <p:spPr>
          <a:xfrm>
            <a:off x="2570612" y="4820031"/>
            <a:ext cx="1778000" cy="41655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396208A-CC6A-3E8F-059A-35385861262F}"/>
              </a:ext>
            </a:extLst>
          </p:cNvPr>
          <p:cNvSpPr/>
          <p:nvPr/>
        </p:nvSpPr>
        <p:spPr>
          <a:xfrm>
            <a:off x="2570612" y="5401089"/>
            <a:ext cx="1778000" cy="4165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$608,361,520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55356AA-8A74-73A9-A11A-C0E3564E2F75}"/>
              </a:ext>
            </a:extLst>
          </p:cNvPr>
          <p:cNvSpPr/>
          <p:nvPr/>
        </p:nvSpPr>
        <p:spPr>
          <a:xfrm>
            <a:off x="619130" y="6063526"/>
            <a:ext cx="1778000" cy="42703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TOTAL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49C1AED-5BD0-1D45-F232-0EA50DAF22A3}"/>
              </a:ext>
            </a:extLst>
          </p:cNvPr>
          <p:cNvSpPr/>
          <p:nvPr/>
        </p:nvSpPr>
        <p:spPr>
          <a:xfrm>
            <a:off x="2570612" y="6063526"/>
            <a:ext cx="1778000" cy="4270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11,128,031,273 </a:t>
            </a:r>
            <a:endParaRPr lang="en-US">
              <a:latin typeface="Aptos" panose="020B0004020202020204" pitchFamily="34" charset="0"/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653CE3F7-01F6-DE02-E4B3-74D3EECCB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5" y="8663"/>
            <a:ext cx="1782228" cy="1749018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43F85CD-E9CF-12B1-0B1B-5D7AED7B44BD}"/>
              </a:ext>
            </a:extLst>
          </p:cNvPr>
          <p:cNvSpPr/>
          <p:nvPr/>
        </p:nvSpPr>
        <p:spPr>
          <a:xfrm>
            <a:off x="4469652" y="3135344"/>
            <a:ext cx="954356" cy="41655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78%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F863C30-4C34-3AA1-6E06-3EC924F35118}"/>
              </a:ext>
            </a:extLst>
          </p:cNvPr>
          <p:cNvSpPr/>
          <p:nvPr/>
        </p:nvSpPr>
        <p:spPr>
          <a:xfrm>
            <a:off x="4469652" y="3710218"/>
            <a:ext cx="954356" cy="41655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1%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B7E76D7-F7AA-9275-3E87-3682E80CB3D4}"/>
              </a:ext>
            </a:extLst>
          </p:cNvPr>
          <p:cNvSpPr/>
          <p:nvPr/>
        </p:nvSpPr>
        <p:spPr>
          <a:xfrm>
            <a:off x="4469652" y="4291419"/>
            <a:ext cx="954356" cy="41655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15%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8AECE4E-89F8-6B06-49C0-E3F52F7E7FA0}"/>
              </a:ext>
            </a:extLst>
          </p:cNvPr>
          <p:cNvSpPr/>
          <p:nvPr/>
        </p:nvSpPr>
        <p:spPr>
          <a:xfrm>
            <a:off x="4469652" y="4870160"/>
            <a:ext cx="954356" cy="41655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25CB950-BDC1-17E6-1A05-FB69503F0C3A}"/>
              </a:ext>
            </a:extLst>
          </p:cNvPr>
          <p:cNvSpPr/>
          <p:nvPr/>
        </p:nvSpPr>
        <p:spPr>
          <a:xfrm>
            <a:off x="4469652" y="2551242"/>
            <a:ext cx="954356" cy="41655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525267-DA42-8310-81ED-767551C5A0BD}"/>
              </a:ext>
            </a:extLst>
          </p:cNvPr>
          <p:cNvSpPr/>
          <p:nvPr/>
        </p:nvSpPr>
        <p:spPr>
          <a:xfrm>
            <a:off x="4469652" y="1893979"/>
            <a:ext cx="954356" cy="41655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46C60DB-E18C-F4A4-B207-71F4C4F04ED2}"/>
              </a:ext>
            </a:extLst>
          </p:cNvPr>
          <p:cNvSpPr/>
          <p:nvPr/>
        </p:nvSpPr>
        <p:spPr>
          <a:xfrm>
            <a:off x="4450349" y="5436042"/>
            <a:ext cx="954356" cy="41655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5%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FCAFD4E-86F0-7A1C-C804-E5C38EFA8E53}"/>
              </a:ext>
            </a:extLst>
          </p:cNvPr>
          <p:cNvSpPr/>
          <p:nvPr/>
        </p:nvSpPr>
        <p:spPr>
          <a:xfrm>
            <a:off x="4469652" y="6074009"/>
            <a:ext cx="954356" cy="41655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100%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0872210-004E-A21D-7121-595BD8BDF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72" y="1771845"/>
            <a:ext cx="2807146" cy="480407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DD9FE81E-790D-2B84-E401-8030F9D10D5B}"/>
              </a:ext>
            </a:extLst>
          </p:cNvPr>
          <p:cNvSpPr txBox="1"/>
          <p:nvPr/>
        </p:nvSpPr>
        <p:spPr>
          <a:xfrm>
            <a:off x="741845" y="1402513"/>
            <a:ext cx="474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ptos" panose="020B0004020202020204" pitchFamily="34" charset="0"/>
              </a:rPr>
              <a:t>MODALIDAD                 VALOR                         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8A7712-AA9B-B061-662A-13B740F9C3EA}"/>
              </a:ext>
            </a:extLst>
          </p:cNvPr>
          <p:cNvSpPr txBox="1"/>
          <p:nvPr/>
        </p:nvSpPr>
        <p:spPr>
          <a:xfrm>
            <a:off x="1839651" y="341825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504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ED42E7-EDA0-4E4F-B88C-13C5EE0E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28C678-0EB1-5D9E-BF47-E17FA002A2D7}"/>
              </a:ext>
            </a:extLst>
          </p:cNvPr>
          <p:cNvSpPr txBox="1"/>
          <p:nvPr/>
        </p:nvSpPr>
        <p:spPr>
          <a:xfrm>
            <a:off x="613368" y="3221658"/>
            <a:ext cx="2071593" cy="817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/>
              <a:t>Santa Rosa de Viterbo – Boyacá</a:t>
            </a:r>
          </a:p>
          <a:p>
            <a:r>
              <a:rPr lang="es-CO"/>
              <a:t>$249 millones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8FF464-7A9D-E683-A3BB-CA3488C8FF8D}"/>
              </a:ext>
            </a:extLst>
          </p:cNvPr>
          <p:cNvSpPr txBox="1"/>
          <p:nvPr/>
        </p:nvSpPr>
        <p:spPr>
          <a:xfrm>
            <a:off x="2061869" y="1029991"/>
            <a:ext cx="707922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DONACIONES AÑO 2025 </a:t>
            </a:r>
          </a:p>
        </p:txBody>
      </p:sp>
      <p:pic>
        <p:nvPicPr>
          <p:cNvPr id="9218" name="Picture 2" descr="No hay ninguna descripción de la foto disponible.">
            <a:extLst>
              <a:ext uri="{FF2B5EF4-FFF2-40B4-BE49-F238E27FC236}">
                <a16:creationId xmlns:a16="http://schemas.microsoft.com/office/drawing/2014/main" id="{D3FBEEAF-9C10-5ABB-A5E1-F5408C007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02" y="1580828"/>
            <a:ext cx="1612737" cy="161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0">
            <a:extLst>
              <a:ext uri="{FF2B5EF4-FFF2-40B4-BE49-F238E27FC236}">
                <a16:creationId xmlns:a16="http://schemas.microsoft.com/office/drawing/2014/main" id="{D2F61E91-D9AB-9DF6-44A7-8F3AFC868B60}"/>
              </a:ext>
            </a:extLst>
          </p:cNvPr>
          <p:cNvSpPr txBox="1"/>
          <p:nvPr/>
        </p:nvSpPr>
        <p:spPr>
          <a:xfrm>
            <a:off x="2767516" y="3239946"/>
            <a:ext cx="2071593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Salamina, Magdalena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$309 millones </a:t>
            </a:r>
          </a:p>
        </p:txBody>
      </p:sp>
      <p:pic>
        <p:nvPicPr>
          <p:cNvPr id="9220" name="Picture 4" descr="No hay ninguna descripción de la foto disponible.">
            <a:extLst>
              <a:ext uri="{FF2B5EF4-FFF2-40B4-BE49-F238E27FC236}">
                <a16:creationId xmlns:a16="http://schemas.microsoft.com/office/drawing/2014/main" id="{60DD3FE0-2F01-27FF-16BB-9B1E64F95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005" y="1580166"/>
            <a:ext cx="1612737" cy="161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Acerca de su fundación y su nombre: Fonseca - Diario del Norte">
            <a:extLst>
              <a:ext uri="{FF2B5EF4-FFF2-40B4-BE49-F238E27FC236}">
                <a16:creationId xmlns:a16="http://schemas.microsoft.com/office/drawing/2014/main" id="{DB187290-FD12-117B-7613-84C16DB60C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27"/>
          <a:stretch>
            <a:fillRect/>
          </a:stretch>
        </p:blipFill>
        <p:spPr bwMode="auto">
          <a:xfrm>
            <a:off x="4839109" y="1763324"/>
            <a:ext cx="2529839" cy="129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10">
            <a:extLst>
              <a:ext uri="{FF2B5EF4-FFF2-40B4-BE49-F238E27FC236}">
                <a16:creationId xmlns:a16="http://schemas.microsoft.com/office/drawing/2014/main" id="{A771E61D-B148-7105-483F-AA2A416B98B0}"/>
              </a:ext>
            </a:extLst>
          </p:cNvPr>
          <p:cNvSpPr txBox="1"/>
          <p:nvPr/>
        </p:nvSpPr>
        <p:spPr>
          <a:xfrm>
            <a:off x="5068231" y="3254682"/>
            <a:ext cx="2071594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Fonseca, La Guajira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$118 millones</a:t>
            </a:r>
          </a:p>
        </p:txBody>
      </p:sp>
      <p:pic>
        <p:nvPicPr>
          <p:cNvPr id="9224" name="Picture 8" descr="Cumpleaños No 48 IETA Ismael Rodriguez Fuentes - YouTube">
            <a:extLst>
              <a:ext uri="{FF2B5EF4-FFF2-40B4-BE49-F238E27FC236}">
                <a16:creationId xmlns:a16="http://schemas.microsoft.com/office/drawing/2014/main" id="{C9ACC93D-0DCC-AE85-E4AC-A944E5ABF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" r="7999" b="15482"/>
          <a:stretch>
            <a:fillRect/>
          </a:stretch>
        </p:blipFill>
        <p:spPr bwMode="auto">
          <a:xfrm>
            <a:off x="7584549" y="1633877"/>
            <a:ext cx="2144054" cy="16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uadroTexto 10">
            <a:extLst>
              <a:ext uri="{FF2B5EF4-FFF2-40B4-BE49-F238E27FC236}">
                <a16:creationId xmlns:a16="http://schemas.microsoft.com/office/drawing/2014/main" id="{3F0E9DC1-C4C3-DD94-74C2-A6AC770DD602}"/>
              </a:ext>
            </a:extLst>
          </p:cNvPr>
          <p:cNvSpPr txBox="1"/>
          <p:nvPr/>
        </p:nvSpPr>
        <p:spPr>
          <a:xfrm>
            <a:off x="7632421" y="3206050"/>
            <a:ext cx="2071594" cy="817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Institución Ismael Rodríguez Fuentes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$49 millones</a:t>
            </a:r>
          </a:p>
        </p:txBody>
      </p:sp>
      <p:pic>
        <p:nvPicPr>
          <p:cNvPr id="9226" name="Picture 10" descr="No hay ninguna descripción de la foto disponible.">
            <a:extLst>
              <a:ext uri="{FF2B5EF4-FFF2-40B4-BE49-F238E27FC236}">
                <a16:creationId xmlns:a16="http://schemas.microsoft.com/office/drawing/2014/main" id="{2F3D64CB-FF4D-41CB-0B8F-4491C1211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0" t="1778" r="29704" b="26166"/>
          <a:stretch>
            <a:fillRect/>
          </a:stretch>
        </p:blipFill>
        <p:spPr bwMode="auto">
          <a:xfrm>
            <a:off x="10141668" y="1391563"/>
            <a:ext cx="1202607" cy="188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n 8" descr="Logotipo&#10;&#10;Descripción generada automáticamente">
            <a:extLst>
              <a:ext uri="{FF2B5EF4-FFF2-40B4-BE49-F238E27FC236}">
                <a16:creationId xmlns:a16="http://schemas.microsoft.com/office/drawing/2014/main" id="{76D435D0-B556-7AA8-81C1-2B096754A4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79" y="26702"/>
            <a:ext cx="1612737" cy="1582685"/>
          </a:xfrm>
          <a:prstGeom prst="rect">
            <a:avLst/>
          </a:prstGeom>
        </p:spPr>
      </p:pic>
      <p:sp>
        <p:nvSpPr>
          <p:cNvPr id="26" name="CuadroTexto 10">
            <a:extLst>
              <a:ext uri="{FF2B5EF4-FFF2-40B4-BE49-F238E27FC236}">
                <a16:creationId xmlns:a16="http://schemas.microsoft.com/office/drawing/2014/main" id="{C94E24D3-DAD6-C2C7-ABE8-E5BF3F452D43}"/>
              </a:ext>
            </a:extLst>
          </p:cNvPr>
          <p:cNvSpPr txBox="1"/>
          <p:nvPr/>
        </p:nvSpPr>
        <p:spPr>
          <a:xfrm>
            <a:off x="9857480" y="3322361"/>
            <a:ext cx="1907800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Charta- Santander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$49 millones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AE4571-9668-16A8-B2AC-FEC4C5A00C1A}"/>
              </a:ext>
            </a:extLst>
          </p:cNvPr>
          <p:cNvSpPr txBox="1"/>
          <p:nvPr/>
        </p:nvSpPr>
        <p:spPr>
          <a:xfrm>
            <a:off x="613368" y="5854867"/>
            <a:ext cx="2136028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Toca- Boyacá</a:t>
            </a:r>
          </a:p>
          <a:p>
            <a:r>
              <a:rPr lang="en-US"/>
              <a:t>$155 </a:t>
            </a:r>
            <a:r>
              <a:rPr lang="en-US" err="1"/>
              <a:t>millones</a:t>
            </a:r>
            <a:r>
              <a:rPr lang="en-US"/>
              <a:t> </a:t>
            </a:r>
          </a:p>
        </p:txBody>
      </p:sp>
      <p:pic>
        <p:nvPicPr>
          <p:cNvPr id="9228" name="Picture 12" descr="Alcaldia De Toca Boyacá (@alcaldiadetocaboyaca) · Toca">
            <a:extLst>
              <a:ext uri="{FF2B5EF4-FFF2-40B4-BE49-F238E27FC236}">
                <a16:creationId xmlns:a16="http://schemas.microsoft.com/office/drawing/2014/main" id="{93F2F4F3-24CE-E1B5-1910-23B22F1EB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47" y="4382175"/>
            <a:ext cx="1472692" cy="14726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3">
            <a:extLst>
              <a:ext uri="{FF2B5EF4-FFF2-40B4-BE49-F238E27FC236}">
                <a16:creationId xmlns:a16="http://schemas.microsoft.com/office/drawing/2014/main" id="{52DF8B3E-C9A4-218E-88C4-E9CD594B19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26" y="4215543"/>
            <a:ext cx="1609172" cy="158421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BABDB4C-7D41-A493-5ED9-84D10BA6B1C4}"/>
              </a:ext>
            </a:extLst>
          </p:cNvPr>
          <p:cNvSpPr txBox="1"/>
          <p:nvPr/>
        </p:nvSpPr>
        <p:spPr>
          <a:xfrm>
            <a:off x="2825218" y="5842304"/>
            <a:ext cx="2136028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err="1"/>
              <a:t>Urumita</a:t>
            </a:r>
            <a:r>
              <a:rPr lang="en-US"/>
              <a:t>, La Guajira </a:t>
            </a:r>
          </a:p>
          <a:p>
            <a:r>
              <a:rPr lang="en-US"/>
              <a:t>$236 </a:t>
            </a:r>
            <a:r>
              <a:rPr lang="en-US" err="1"/>
              <a:t>millones</a:t>
            </a:r>
            <a:r>
              <a:rPr lang="en-US"/>
              <a:t> </a:t>
            </a:r>
          </a:p>
        </p:txBody>
      </p:sp>
      <p:pic>
        <p:nvPicPr>
          <p:cNvPr id="31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2E6C011-30AF-E24E-C3F4-C5186076D2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79" y="4215543"/>
            <a:ext cx="1509183" cy="149769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63BC268-6FB9-1196-CEF7-F2DEE6F4B214}"/>
              </a:ext>
            </a:extLst>
          </p:cNvPr>
          <p:cNvSpPr txBox="1"/>
          <p:nvPr/>
        </p:nvSpPr>
        <p:spPr>
          <a:xfrm>
            <a:off x="5123174" y="5873589"/>
            <a:ext cx="2136028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/>
              <a:t>El Molino, La Guajira </a:t>
            </a:r>
            <a:r>
              <a:rPr lang="en-US"/>
              <a:t>$200 </a:t>
            </a:r>
            <a:r>
              <a:rPr lang="en-US" err="1"/>
              <a:t>millones</a:t>
            </a:r>
            <a:r>
              <a:rPr lang="en-US"/>
              <a:t> </a:t>
            </a:r>
          </a:p>
        </p:txBody>
      </p:sp>
      <p:pic>
        <p:nvPicPr>
          <p:cNvPr id="33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931EBFD-21C9-F890-3FD9-988F9952DC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421" y="4038903"/>
            <a:ext cx="1760855" cy="176085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C1F6598-0BE6-7B86-31D7-00AAEEA63931}"/>
              </a:ext>
            </a:extLst>
          </p:cNvPr>
          <p:cNvSpPr txBox="1"/>
          <p:nvPr/>
        </p:nvSpPr>
        <p:spPr>
          <a:xfrm>
            <a:off x="7335024" y="5867018"/>
            <a:ext cx="2136028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 err="1"/>
              <a:t>Vehiculo</a:t>
            </a:r>
            <a:r>
              <a:rPr lang="es-ES"/>
              <a:t> Blindado</a:t>
            </a:r>
          </a:p>
          <a:p>
            <a:r>
              <a:rPr lang="es-ES"/>
              <a:t>$67</a:t>
            </a:r>
            <a:r>
              <a:rPr lang="en-US"/>
              <a:t> </a:t>
            </a:r>
            <a:r>
              <a:rPr lang="en-US" err="1"/>
              <a:t>millones</a:t>
            </a:r>
            <a:r>
              <a:rPr lang="en-US"/>
              <a:t> </a:t>
            </a:r>
          </a:p>
        </p:txBody>
      </p:sp>
      <p:pic>
        <p:nvPicPr>
          <p:cNvPr id="35" name="Imagen 7" descr="Logotipo">
            <a:extLst>
              <a:ext uri="{FF2B5EF4-FFF2-40B4-BE49-F238E27FC236}">
                <a16:creationId xmlns:a16="http://schemas.microsoft.com/office/drawing/2014/main" id="{58DAE444-3849-D3C2-EDED-B8CC357AF38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960" y="4329219"/>
            <a:ext cx="1472692" cy="13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E8EA138-5FBD-AFC2-8F63-62A0A5AB303F}"/>
              </a:ext>
            </a:extLst>
          </p:cNvPr>
          <p:cNvSpPr txBox="1"/>
          <p:nvPr/>
        </p:nvSpPr>
        <p:spPr>
          <a:xfrm>
            <a:off x="9674957" y="5736269"/>
            <a:ext cx="2136028" cy="817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/>
              <a:t>San Juan Del Cesar, La Guajira </a:t>
            </a:r>
          </a:p>
          <a:p>
            <a:r>
              <a:rPr lang="es-ES"/>
              <a:t>$87 millones</a:t>
            </a:r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65D6340-4A2C-E1FD-62B1-7F2F5CFB3B3C}"/>
              </a:ext>
            </a:extLst>
          </p:cNvPr>
          <p:cNvSpPr txBox="1"/>
          <p:nvPr/>
        </p:nvSpPr>
        <p:spPr>
          <a:xfrm>
            <a:off x="1839651" y="341825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  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D4B7DB7-9A01-EAA3-9A79-8F25CC58CC6C}"/>
              </a:ext>
            </a:extLst>
          </p:cNvPr>
          <p:cNvCxnSpPr>
            <a:cxnSpLocks/>
          </p:cNvCxnSpPr>
          <p:nvPr/>
        </p:nvCxnSpPr>
        <p:spPr>
          <a:xfrm>
            <a:off x="2148815" y="690707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18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25323-0454-D1D8-5188-B90B7F77E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CEB848E-F3D8-FB7D-D149-BE2BB8556C4C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5EA2F19C-5783-F8C6-72B7-F6C029FBF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8328082-80D8-BE1E-2A63-45429D56CB93}"/>
              </a:ext>
            </a:extLst>
          </p:cNvPr>
          <p:cNvCxnSpPr>
            <a:cxnSpLocks/>
          </p:cNvCxnSpPr>
          <p:nvPr/>
        </p:nvCxnSpPr>
        <p:spPr>
          <a:xfrm>
            <a:off x="1907275" y="701938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B82BDB-87FF-2C5C-B25B-4237D2E0D6E3}"/>
              </a:ext>
            </a:extLst>
          </p:cNvPr>
          <p:cNvSpPr txBox="1"/>
          <p:nvPr/>
        </p:nvSpPr>
        <p:spPr>
          <a:xfrm>
            <a:off x="1907275" y="1180405"/>
            <a:ext cx="707922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OPERACIÓN LOGISTICA AVANCE AÑO 2026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E54A8F1-DD53-B131-E419-E33461178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15045"/>
              </p:ext>
            </p:extLst>
          </p:nvPr>
        </p:nvGraphicFramePr>
        <p:xfrm>
          <a:off x="1052945" y="1909867"/>
          <a:ext cx="9079345" cy="4140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42407">
                  <a:extLst>
                    <a:ext uri="{9D8B030D-6E8A-4147-A177-3AD203B41FA5}">
                      <a16:colId xmlns:a16="http://schemas.microsoft.com/office/drawing/2014/main" val="4096985838"/>
                    </a:ext>
                  </a:extLst>
                </a:gridCol>
                <a:gridCol w="2936938">
                  <a:extLst>
                    <a:ext uri="{9D8B030D-6E8A-4147-A177-3AD203B41FA5}">
                      <a16:colId xmlns:a16="http://schemas.microsoft.com/office/drawing/2014/main" val="1443899077"/>
                    </a:ext>
                  </a:extLst>
                </a:gridCol>
              </a:tblGrid>
              <a:tr h="74566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effectLst/>
                          <a:latin typeface="Aptos" panose="020B0004020202020204" pitchFamily="34" charset="0"/>
                        </a:rPr>
                        <a:t>INVENTARIO EN RECINTOS DE ALMACENAMIENTO AÑO 2026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56266"/>
                  </a:ext>
                </a:extLst>
              </a:tr>
              <a:tr h="84860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VALOR DE EXISTENCIAS A 31 DE DICIEMBRE DE 2025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EN TODOS LOS DEPOSITOS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</a:t>
                      </a:r>
                      <a:r>
                        <a:rPr lang="en-US" sz="1400" b="1" i="0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4.846.709.222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505609"/>
                  </a:ext>
                </a:extLst>
              </a:tr>
              <a:tr h="84860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TOTAL DE INGRESOS TODOS LOS DEPOSITOS 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AÑO 2026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</a:t>
                      </a:r>
                      <a:r>
                        <a:rPr lang="en-US" sz="1400" b="1" i="0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9.274.160.733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638468"/>
                  </a:ext>
                </a:extLst>
              </a:tr>
              <a:tr h="84860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 TOTAL MOVIMIENTO DE EXISTENCIAS 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A 31 DE MAYO DE 2026 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$14.120.869.955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587668"/>
                  </a:ext>
                </a:extLst>
              </a:tr>
              <a:tr h="8486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DISPOSICIONES 2026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US" sz="1400" b="1">
                          <a:latin typeface="Aptos" panose="020B0004020202020204" pitchFamily="34" charset="0"/>
                        </a:rPr>
                      </a:br>
                      <a:r>
                        <a:rPr lang="en-US" sz="1400" b="1">
                          <a:latin typeface="Aptos" panose="020B0004020202020204" pitchFamily="34" charset="0"/>
                        </a:rPr>
                        <a:t>$</a:t>
                      </a:r>
                      <a:r>
                        <a:rPr lang="en-US" sz="1400" b="1" i="0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3.770.814.333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605986"/>
                  </a:ext>
                </a:extLst>
              </a:tr>
            </a:tbl>
          </a:graphicData>
        </a:graphic>
      </p:graphicFrame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FFB68AED-D075-AA47-63A5-5E574BBDF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675" y="50735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914B00-BBF9-7084-04C5-A1FACFD32DF0}"/>
              </a:ext>
            </a:extLst>
          </p:cNvPr>
          <p:cNvSpPr txBox="1"/>
          <p:nvPr/>
        </p:nvSpPr>
        <p:spPr>
          <a:xfrm>
            <a:off x="1622324" y="300603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  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661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FA97E-7FF6-87DC-1E77-DED36D0B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7995D81-7A8D-9C3D-2CB9-5D03A0B8CF59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4DF5144-38A8-2208-B389-CBF0CCE7E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8" y="270461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E7A3A8E-1299-0E09-4120-FDAA5DB151E9}"/>
              </a:ext>
            </a:extLst>
          </p:cNvPr>
          <p:cNvCxnSpPr>
            <a:cxnSpLocks/>
          </p:cNvCxnSpPr>
          <p:nvPr/>
        </p:nvCxnSpPr>
        <p:spPr>
          <a:xfrm>
            <a:off x="1972470" y="54666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77274FD-C92B-746F-A048-E5C25D1C9AFA}"/>
              </a:ext>
            </a:extLst>
          </p:cNvPr>
          <p:cNvSpPr txBox="1"/>
          <p:nvPr/>
        </p:nvSpPr>
        <p:spPr>
          <a:xfrm>
            <a:off x="1944214" y="863122"/>
            <a:ext cx="707922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DISPOSICIÓN AÑO 2026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E41179F-D080-AD8A-F2D0-75079CFB8DEB}"/>
              </a:ext>
            </a:extLst>
          </p:cNvPr>
          <p:cNvSpPr/>
          <p:nvPr/>
        </p:nvSpPr>
        <p:spPr>
          <a:xfrm>
            <a:off x="597745" y="1871318"/>
            <a:ext cx="1778000" cy="416553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Asignación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D9C1BD7-D7AF-FF2E-09CF-287523D3E2AA}"/>
              </a:ext>
            </a:extLst>
          </p:cNvPr>
          <p:cNvSpPr/>
          <p:nvPr/>
        </p:nvSpPr>
        <p:spPr>
          <a:xfrm>
            <a:off x="597745" y="2556633"/>
            <a:ext cx="1778000" cy="4165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Chatarrización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B4A613-5874-6A0E-B78A-F4B04E435365}"/>
              </a:ext>
            </a:extLst>
          </p:cNvPr>
          <p:cNvSpPr/>
          <p:nvPr/>
        </p:nvSpPr>
        <p:spPr>
          <a:xfrm>
            <a:off x="619130" y="3147636"/>
            <a:ext cx="1778000" cy="4165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Destrucción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D6D74B-9C48-3473-A36A-807D94F5F442}"/>
              </a:ext>
            </a:extLst>
          </p:cNvPr>
          <p:cNvSpPr/>
          <p:nvPr/>
        </p:nvSpPr>
        <p:spPr>
          <a:xfrm>
            <a:off x="619130" y="3707601"/>
            <a:ext cx="1778000" cy="4165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Devolución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87A8A1A-E805-627C-F10A-88160D47A3A3}"/>
              </a:ext>
            </a:extLst>
          </p:cNvPr>
          <p:cNvSpPr/>
          <p:nvPr/>
        </p:nvSpPr>
        <p:spPr>
          <a:xfrm>
            <a:off x="619130" y="4282747"/>
            <a:ext cx="1778000" cy="41655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Donación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C6DE31-2961-3689-F2BA-7146A572299E}"/>
              </a:ext>
            </a:extLst>
          </p:cNvPr>
          <p:cNvSpPr/>
          <p:nvPr/>
        </p:nvSpPr>
        <p:spPr>
          <a:xfrm>
            <a:off x="597745" y="4841918"/>
            <a:ext cx="1778000" cy="4165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Venta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96368E8-F63A-ACE6-C394-C70B0D735590}"/>
              </a:ext>
            </a:extLst>
          </p:cNvPr>
          <p:cNvSpPr/>
          <p:nvPr/>
        </p:nvSpPr>
        <p:spPr>
          <a:xfrm>
            <a:off x="619130" y="5401089"/>
            <a:ext cx="1778000" cy="4165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Otros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AC62C34-028B-82A9-4FD1-73594A085C59}"/>
              </a:ext>
            </a:extLst>
          </p:cNvPr>
          <p:cNvSpPr/>
          <p:nvPr/>
        </p:nvSpPr>
        <p:spPr>
          <a:xfrm>
            <a:off x="2570612" y="1899958"/>
            <a:ext cx="1778000" cy="41655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C8E8BFD-7471-5A65-8199-651BC09268D4}"/>
              </a:ext>
            </a:extLst>
          </p:cNvPr>
          <p:cNvSpPr/>
          <p:nvPr/>
        </p:nvSpPr>
        <p:spPr>
          <a:xfrm>
            <a:off x="2544391" y="2577543"/>
            <a:ext cx="1778000" cy="4165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963DBF3-E98F-5146-D8D7-41EA368329D6}"/>
              </a:ext>
            </a:extLst>
          </p:cNvPr>
          <p:cNvSpPr/>
          <p:nvPr/>
        </p:nvSpPr>
        <p:spPr>
          <a:xfrm>
            <a:off x="2544391" y="3117105"/>
            <a:ext cx="1778000" cy="416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$2,768,473,303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CEE3CD9-B6B8-F25E-5D61-42381E7E7ECD}"/>
              </a:ext>
            </a:extLst>
          </p:cNvPr>
          <p:cNvSpPr/>
          <p:nvPr/>
        </p:nvSpPr>
        <p:spPr>
          <a:xfrm>
            <a:off x="2544391" y="3697653"/>
            <a:ext cx="1778000" cy="416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$0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C8E26D8-71D6-11EB-BE84-312E96936E90}"/>
              </a:ext>
            </a:extLst>
          </p:cNvPr>
          <p:cNvSpPr/>
          <p:nvPr/>
        </p:nvSpPr>
        <p:spPr>
          <a:xfrm>
            <a:off x="2570612" y="4291419"/>
            <a:ext cx="1778000" cy="41655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$999,836,970 </a:t>
            </a:r>
            <a:endParaRPr lang="en-US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6B02B2-251C-77B0-DF0D-D734457F3172}"/>
              </a:ext>
            </a:extLst>
          </p:cNvPr>
          <p:cNvSpPr/>
          <p:nvPr/>
        </p:nvSpPr>
        <p:spPr>
          <a:xfrm>
            <a:off x="2570612" y="4854641"/>
            <a:ext cx="1778000" cy="41655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E56C07-12FA-B3C5-5885-6E87FA7E60FE}"/>
              </a:ext>
            </a:extLst>
          </p:cNvPr>
          <p:cNvSpPr/>
          <p:nvPr/>
        </p:nvSpPr>
        <p:spPr>
          <a:xfrm>
            <a:off x="2570612" y="5401089"/>
            <a:ext cx="1778000" cy="4165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$2,504,060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4741236-25E1-76DF-3671-EAEFFC24BC6F}"/>
              </a:ext>
            </a:extLst>
          </p:cNvPr>
          <p:cNvSpPr/>
          <p:nvPr/>
        </p:nvSpPr>
        <p:spPr>
          <a:xfrm>
            <a:off x="619130" y="6063526"/>
            <a:ext cx="1778000" cy="42703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TOTAL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EE6014B-9E91-832C-DC23-0719FFF956B1}"/>
              </a:ext>
            </a:extLst>
          </p:cNvPr>
          <p:cNvSpPr/>
          <p:nvPr/>
        </p:nvSpPr>
        <p:spPr>
          <a:xfrm>
            <a:off x="2570612" y="6063526"/>
            <a:ext cx="1778000" cy="4270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  <a:cs typeface="Aparajita" panose="020B0502040204020203" pitchFamily="18" charset="0"/>
              </a:rPr>
              <a:t>$3,770,814,333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0C62B0-4D11-EB75-A922-72CAF9E09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912" y="1670199"/>
            <a:ext cx="4411633" cy="4785945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06162D4-5ED4-F9CF-2901-C99BA0BED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5" y="8663"/>
            <a:ext cx="1782228" cy="1567899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D42B163-4245-C9BE-FF9D-1F5C2946CE2C}"/>
              </a:ext>
            </a:extLst>
          </p:cNvPr>
          <p:cNvSpPr/>
          <p:nvPr/>
        </p:nvSpPr>
        <p:spPr>
          <a:xfrm>
            <a:off x="4469652" y="3135344"/>
            <a:ext cx="954356" cy="41655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73,4%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F8BFB38-751D-2A2C-BB85-70F9C6D94709}"/>
              </a:ext>
            </a:extLst>
          </p:cNvPr>
          <p:cNvSpPr/>
          <p:nvPr/>
        </p:nvSpPr>
        <p:spPr>
          <a:xfrm>
            <a:off x="4469652" y="3710218"/>
            <a:ext cx="954356" cy="41655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D36B3A6-9A68-08E0-61BB-9E32AFF132D7}"/>
              </a:ext>
            </a:extLst>
          </p:cNvPr>
          <p:cNvSpPr/>
          <p:nvPr/>
        </p:nvSpPr>
        <p:spPr>
          <a:xfrm>
            <a:off x="4469652" y="4291419"/>
            <a:ext cx="954356" cy="41655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26,5%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9B18244-FA28-5485-5A64-CA7412E15B6E}"/>
              </a:ext>
            </a:extLst>
          </p:cNvPr>
          <p:cNvSpPr/>
          <p:nvPr/>
        </p:nvSpPr>
        <p:spPr>
          <a:xfrm>
            <a:off x="4469652" y="4870160"/>
            <a:ext cx="954356" cy="41655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C5E9296-D825-B69A-5A85-2869BF318682}"/>
              </a:ext>
            </a:extLst>
          </p:cNvPr>
          <p:cNvSpPr/>
          <p:nvPr/>
        </p:nvSpPr>
        <p:spPr>
          <a:xfrm>
            <a:off x="4469652" y="2551242"/>
            <a:ext cx="954356" cy="41655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6912AF3-D327-F625-6F1E-A13C692809F6}"/>
              </a:ext>
            </a:extLst>
          </p:cNvPr>
          <p:cNvSpPr/>
          <p:nvPr/>
        </p:nvSpPr>
        <p:spPr>
          <a:xfrm>
            <a:off x="4469652" y="1893979"/>
            <a:ext cx="954356" cy="41655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0%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E9818C-19B5-D981-EE9A-2AAC81C91C4C}"/>
              </a:ext>
            </a:extLst>
          </p:cNvPr>
          <p:cNvSpPr/>
          <p:nvPr/>
        </p:nvSpPr>
        <p:spPr>
          <a:xfrm>
            <a:off x="4450349" y="5436042"/>
            <a:ext cx="954356" cy="41655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0,06%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E69B1DA-34B0-295D-0E35-6B51029ED58D}"/>
              </a:ext>
            </a:extLst>
          </p:cNvPr>
          <p:cNvSpPr/>
          <p:nvPr/>
        </p:nvSpPr>
        <p:spPr>
          <a:xfrm>
            <a:off x="4469652" y="6074009"/>
            <a:ext cx="954356" cy="41655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 panose="020B0004020202020204" pitchFamily="34" charset="0"/>
              </a:rPr>
              <a:t>100%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C8DD364-5DCB-4051-CC8D-771C47F5D53E}"/>
              </a:ext>
            </a:extLst>
          </p:cNvPr>
          <p:cNvSpPr txBox="1"/>
          <p:nvPr/>
        </p:nvSpPr>
        <p:spPr>
          <a:xfrm>
            <a:off x="741845" y="1402513"/>
            <a:ext cx="474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ptos" panose="020B0004020202020204" pitchFamily="34" charset="0"/>
              </a:rPr>
              <a:t>MODALIDAD                 VALOR                         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7D441CE-9C76-2D5B-B5CF-56B5019081F8}"/>
              </a:ext>
            </a:extLst>
          </p:cNvPr>
          <p:cNvSpPr txBox="1"/>
          <p:nvPr/>
        </p:nvSpPr>
        <p:spPr>
          <a:xfrm>
            <a:off x="1770674" y="210107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  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2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0F36E-0F7F-A4BE-D1B7-71B6BAC73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BEAD29D-E683-2030-F6C3-841254C1E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5B7B4BB-A004-DC05-DF55-D37E80D7774E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05CF164-6613-E640-451E-DF0ACD389F26}"/>
              </a:ext>
            </a:extLst>
          </p:cNvPr>
          <p:cNvSpPr txBox="1"/>
          <p:nvPr/>
        </p:nvSpPr>
        <p:spPr>
          <a:xfrm>
            <a:off x="2430920" y="1741095"/>
            <a:ext cx="3074194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/>
              <a:t>Ministerio de Defensa Nacional</a:t>
            </a:r>
          </a:p>
          <a:p>
            <a:r>
              <a:rPr lang="es-CO"/>
              <a:t>$18 millones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D7630-CD9F-C915-0124-317D9E31FCC2}"/>
              </a:ext>
            </a:extLst>
          </p:cNvPr>
          <p:cNvSpPr txBox="1"/>
          <p:nvPr/>
        </p:nvSpPr>
        <p:spPr>
          <a:xfrm>
            <a:off x="2430920" y="916927"/>
            <a:ext cx="707922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DONACIONES AÑO 2026</a:t>
            </a:r>
          </a:p>
        </p:txBody>
      </p:sp>
      <p:sp>
        <p:nvSpPr>
          <p:cNvPr id="2" name="CuadroTexto 10">
            <a:extLst>
              <a:ext uri="{FF2B5EF4-FFF2-40B4-BE49-F238E27FC236}">
                <a16:creationId xmlns:a16="http://schemas.microsoft.com/office/drawing/2014/main" id="{02432A26-3761-5481-61BB-4568798D854F}"/>
              </a:ext>
            </a:extLst>
          </p:cNvPr>
          <p:cNvSpPr txBox="1"/>
          <p:nvPr/>
        </p:nvSpPr>
        <p:spPr>
          <a:xfrm>
            <a:off x="2430920" y="2759768"/>
            <a:ext cx="3074194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Gobernación de la Guajira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$273 millones </a:t>
            </a:r>
          </a:p>
        </p:txBody>
      </p:sp>
      <p:sp>
        <p:nvSpPr>
          <p:cNvPr id="5" name="CuadroTexto 10">
            <a:extLst>
              <a:ext uri="{FF2B5EF4-FFF2-40B4-BE49-F238E27FC236}">
                <a16:creationId xmlns:a16="http://schemas.microsoft.com/office/drawing/2014/main" id="{D0CF74E6-2E6F-C5E7-7B7B-7F33F0142B23}"/>
              </a:ext>
            </a:extLst>
          </p:cNvPr>
          <p:cNvSpPr txBox="1"/>
          <p:nvPr/>
        </p:nvSpPr>
        <p:spPr>
          <a:xfrm>
            <a:off x="8330184" y="3049209"/>
            <a:ext cx="2803241" cy="817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Maicao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 La Guajira</a:t>
            </a:r>
          </a:p>
          <a:p>
            <a:pPr algn="ctr"/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$620 millones</a:t>
            </a:r>
          </a:p>
        </p:txBody>
      </p:sp>
      <p:sp>
        <p:nvSpPr>
          <p:cNvPr id="25" name="CuadroTexto 10">
            <a:extLst>
              <a:ext uri="{FF2B5EF4-FFF2-40B4-BE49-F238E27FC236}">
                <a16:creationId xmlns:a16="http://schemas.microsoft.com/office/drawing/2014/main" id="{D38BFE8B-11CE-A05C-CB8C-D6317C8ABCE0}"/>
              </a:ext>
            </a:extLst>
          </p:cNvPr>
          <p:cNvSpPr txBox="1"/>
          <p:nvPr/>
        </p:nvSpPr>
        <p:spPr>
          <a:xfrm>
            <a:off x="8202168" y="1717586"/>
            <a:ext cx="2931257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Mompox, </a:t>
            </a:r>
            <a:r>
              <a:rPr lang="es-ES" sz="1400" b="1" err="1">
                <a:latin typeface="Arial" panose="020B0604020202020204" pitchFamily="34" charset="0"/>
                <a:cs typeface="Arial" panose="020B0604020202020204" pitchFamily="34" charset="0"/>
              </a:rPr>
              <a:t>Bolivar</a:t>
            </a:r>
            <a:endParaRPr lang="es-ES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>
                <a:latin typeface="Arial" panose="020B0604020202020204" pitchFamily="34" charset="0"/>
                <a:cs typeface="Arial" panose="020B0604020202020204" pitchFamily="34" charset="0"/>
              </a:rPr>
              <a:t>$73 millones</a:t>
            </a:r>
          </a:p>
        </p:txBody>
      </p:sp>
      <p:pic>
        <p:nvPicPr>
          <p:cNvPr id="23" name="Imagen 8" descr="Logotipo&#10;&#10;Descripción generada automáticamente">
            <a:extLst>
              <a:ext uri="{FF2B5EF4-FFF2-40B4-BE49-F238E27FC236}">
                <a16:creationId xmlns:a16="http://schemas.microsoft.com/office/drawing/2014/main" id="{37916403-2CAC-8739-63B1-4B1181A62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79" y="26702"/>
            <a:ext cx="1612737" cy="158268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2C0124E-837B-3C3F-9C68-38586B5FD578}"/>
              </a:ext>
            </a:extLst>
          </p:cNvPr>
          <p:cNvSpPr txBox="1"/>
          <p:nvPr/>
        </p:nvSpPr>
        <p:spPr>
          <a:xfrm>
            <a:off x="2430920" y="4431168"/>
            <a:ext cx="3192640" cy="5788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ICBF </a:t>
            </a:r>
          </a:p>
          <a:p>
            <a:r>
              <a:rPr lang="en-US"/>
              <a:t>$10 millones 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9CD417C-47ED-6ABF-7623-5DB7B80EAB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ACD4D4-1508-04E2-0D9A-D3A057B15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347" y="1331253"/>
            <a:ext cx="1351547" cy="1351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1C3606-CF11-8E8F-D3E3-B202D4FF5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845" y="1560277"/>
            <a:ext cx="1262487" cy="10099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B30277-9126-B1CC-E39A-8465BFA1ED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845" y="2629314"/>
            <a:ext cx="1199699" cy="11996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8332E91-E29A-B0AA-6A27-03F7EEBCC45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486" t="4587" r="14463" b="9032"/>
          <a:stretch>
            <a:fillRect/>
          </a:stretch>
        </p:blipFill>
        <p:spPr>
          <a:xfrm>
            <a:off x="1045824" y="4092660"/>
            <a:ext cx="1153508" cy="13259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DB627A8-E00F-50D6-117F-3808D2C4D4B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9619" t="11323" r="6688" b="18083"/>
          <a:stretch>
            <a:fillRect/>
          </a:stretch>
        </p:blipFill>
        <p:spPr>
          <a:xfrm>
            <a:off x="6096000" y="2946923"/>
            <a:ext cx="2087124" cy="100998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3E9D39-5575-A0C4-02D3-3F56B96BC4A5}"/>
              </a:ext>
            </a:extLst>
          </p:cNvPr>
          <p:cNvSpPr txBox="1"/>
          <p:nvPr/>
        </p:nvSpPr>
        <p:spPr>
          <a:xfrm>
            <a:off x="1770674" y="210107"/>
            <a:ext cx="81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         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600A82B-21F7-20C0-B8AE-629271FD2E9E}"/>
              </a:ext>
            </a:extLst>
          </p:cNvPr>
          <p:cNvCxnSpPr>
            <a:cxnSpLocks/>
          </p:cNvCxnSpPr>
          <p:nvPr/>
        </p:nvCxnSpPr>
        <p:spPr>
          <a:xfrm>
            <a:off x="2321794" y="622042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37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968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741497" y="4035826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Edwin de Jesus Pedrozo Cantillo </a:t>
            </a:r>
          </a:p>
          <a:p>
            <a:r>
              <a:rPr lang="es-ES" sz="16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Director Seccional (A)</a:t>
            </a:r>
            <a:endParaRPr lang="es-ES_tradnl" sz="16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580985" y="1731914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661241" y="2907597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de Impuestos y Aduanas</a:t>
            </a:r>
          </a:p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 Maicao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51" y="1494803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E72C007-E9EA-4B1A-4BA5-8C4222E60B0A}"/>
              </a:ext>
            </a:extLst>
          </p:cNvPr>
          <p:cNvSpPr txBox="1"/>
          <p:nvPr/>
        </p:nvSpPr>
        <p:spPr>
          <a:xfrm>
            <a:off x="2661240" y="4988165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16 de 2026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374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46F60-91F7-9357-5BBB-231C1DFD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E604130-BE69-79F1-8EBF-0DA8B3A0BBD9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6B6A494-7420-DE00-01BC-51B58BE28FF5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422D2EF-4E7A-B52C-9E90-E766A5206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97921D54-FDA0-938D-72F9-465FDBBD4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BB02676-FF48-27E2-DD63-DFAB669AB972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AC1A1060-CA14-E7A4-F905-3FECD3F6EC47}"/>
              </a:ext>
            </a:extLst>
          </p:cNvPr>
          <p:cNvSpPr txBox="1"/>
          <p:nvPr/>
        </p:nvSpPr>
        <p:spPr>
          <a:xfrm>
            <a:off x="2785828" y="1331873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Recaudo seccional Maicao año 2025 </a:t>
            </a:r>
            <a:endParaRPr lang="es-MX" sz="2000" b="1" i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57EB51D-3C19-7361-9E01-84719F98A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315473" y="1965102"/>
            <a:ext cx="5715000" cy="238125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5ED111B-6801-030B-2B11-B7CC8ADFEF86}"/>
              </a:ext>
            </a:extLst>
          </p:cNvPr>
          <p:cNvSpPr txBox="1"/>
          <p:nvPr/>
        </p:nvSpPr>
        <p:spPr>
          <a:xfrm>
            <a:off x="1174282" y="4870383"/>
            <a:ext cx="9748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/>
              <a:t>La Meta establecida fue de 18.314 millones. Durante el año 2025 se recaudo 28.666 millones logrando así un sobrecumplimiento del 156.52%. Este sobrecumplimiento obedece al aumento en las importaciones y el recaudo en los impuestos para ingreso de las mercancías al régimen especial aduanero Maicao, Uribia y Manaure en los lugares de Puerto Nuevo y Paraguachon.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96219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3FC24-88B1-D0C5-BC2D-E9F5358D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265E87D-2EF0-63FE-576B-FA767DFDAA01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553341F-4701-C74C-CA42-0E0917C153C5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51C197A9-011E-6CCA-23AA-CA2639BC0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F99D09-8A33-8EFD-4901-90E16022B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154718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1DDD6DF-E967-A629-76C9-0EF04C75F930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BD373B9B-34A0-E1B1-0866-EA41F8ACA882}"/>
              </a:ext>
            </a:extLst>
          </p:cNvPr>
          <p:cNvSpPr txBox="1">
            <a:spLocks/>
          </p:cNvSpPr>
          <p:nvPr/>
        </p:nvSpPr>
        <p:spPr>
          <a:xfrm>
            <a:off x="1269662" y="1531032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CERCANIA AL CIUDADANO AÑO 2025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FFE266D-59D1-A5E4-3A6D-AF4A7DC440CC}"/>
              </a:ext>
            </a:extLst>
          </p:cNvPr>
          <p:cNvGraphicFramePr>
            <a:graphicFrameLocks/>
          </p:cNvGraphicFramePr>
          <p:nvPr/>
        </p:nvGraphicFramePr>
        <p:xfrm>
          <a:off x="120771" y="2140237"/>
          <a:ext cx="6509773" cy="420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66E55265-ED4A-FA3D-8C7C-B70AFA4838CA}"/>
              </a:ext>
            </a:extLst>
          </p:cNvPr>
          <p:cNvGraphicFramePr>
            <a:graphicFrameLocks/>
          </p:cNvGraphicFramePr>
          <p:nvPr/>
        </p:nvGraphicFramePr>
        <p:xfrm>
          <a:off x="7006327" y="2140238"/>
          <a:ext cx="4984390" cy="420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5636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49C6C-C419-C46C-CA7E-D779953F0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EA4B1FE-BC9F-E5C3-14F4-D68816E0B098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5577468-173B-CF9D-855A-B0CCA6949E10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C2ED65F3-57F7-64AD-5FAF-BB23156BD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F237D4DC-A087-C34B-2F29-E33F2E2FB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D1A60D5-3F47-6E70-A48A-8637006DA797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974D4BDC-138D-1D8A-F2A7-E8D6B1B2CBA0}"/>
              </a:ext>
            </a:extLst>
          </p:cNvPr>
          <p:cNvSpPr txBox="1">
            <a:spLocks/>
          </p:cNvSpPr>
          <p:nvPr/>
        </p:nvSpPr>
        <p:spPr>
          <a:xfrm>
            <a:off x="221478" y="1564128"/>
            <a:ext cx="9552250" cy="5568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b="1">
                <a:latin typeface="Arial"/>
                <a:cs typeface="Arial"/>
              </a:rPr>
              <a:t>Resultados Tablero de Alineación Total Año 2025</a:t>
            </a:r>
            <a:endParaRPr lang="es-CO" sz="2800" b="1">
              <a:latin typeface="Arial"/>
              <a:cs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46BBBB5-1587-0463-721C-6F78C3441B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281" b="11761"/>
          <a:stretch/>
        </p:blipFill>
        <p:spPr>
          <a:xfrm>
            <a:off x="78376" y="2216459"/>
            <a:ext cx="12009121" cy="44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56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9F40A-5FE2-B09A-38D8-4BBE58FC1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D2D3CDA-560D-562B-9131-4616F9420C19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DADFC11-6ABD-7B61-0D59-17816730ECE3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B36E3AC-890A-56AF-ACB9-F97FFA2A7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249967E3-8004-3DC9-244B-D7DE62A28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456" y="0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95FFEE1-EC08-78E0-5395-D54ECD8B686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A786BA0-F2F8-EBFB-3D90-EBEAB3D95565}"/>
              </a:ext>
            </a:extLst>
          </p:cNvPr>
          <p:cNvSpPr txBox="1">
            <a:spLocks/>
          </p:cNvSpPr>
          <p:nvPr/>
        </p:nvSpPr>
        <p:spPr>
          <a:xfrm>
            <a:off x="1735489" y="1259671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CERCANIA AL CIUDADANO AÑO 2025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pic>
        <p:nvPicPr>
          <p:cNvPr id="5" name="D9FFF727-BC2D-4188-9E5A-4FFDE587D658" descr="IMG_4050.jpeg">
            <a:extLst>
              <a:ext uri="{FF2B5EF4-FFF2-40B4-BE49-F238E27FC236}">
                <a16:creationId xmlns:a16="http://schemas.microsoft.com/office/drawing/2014/main" id="{B9A0817E-6BFA-8774-52B1-27784C44C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625" y="1754109"/>
            <a:ext cx="4006521" cy="277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DE76677-2826-2250-D4D8-A3CF4E2F68C9}"/>
              </a:ext>
            </a:extLst>
          </p:cNvPr>
          <p:cNvSpPr txBox="1"/>
          <p:nvPr/>
        </p:nvSpPr>
        <p:spPr>
          <a:xfrm>
            <a:off x="3502754" y="4622533"/>
            <a:ext cx="434299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5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CULTURA DE LA CONTRIBUCIÓN</a:t>
            </a:r>
          </a:p>
          <a:p>
            <a:pPr algn="just"/>
            <a:endParaRPr lang="es-CO" sz="1500" b="1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/>
            <a:r>
              <a:rPr lang="es-CO" sz="150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 firmó carta de compromiso con el Colegio CEDPHU, del municipio de Maicao, en el cual durante los meses escolares del año se realizaron diversas capacitaciones y actividades con los estudiantes de los grados 9°, 10° y 11°.</a:t>
            </a:r>
            <a:endParaRPr lang="es-CO" sz="1500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7728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64441-B5E4-F6E7-4BA7-85E40F13F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9DD5220-5A8A-8B02-9861-AB7B22BBF5DE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02016B9-855C-84D2-D0ED-FEE538B38EAF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F6B55926-2B67-E7A3-DDF6-2F1230A77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9931AD11-A249-41EE-A02F-D41717779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518" y="-77638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56FEAA4-8D09-C8B5-A126-6412B289ADA0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C0FBF4EA-2C70-8203-5DB7-897BCF20DD15}"/>
              </a:ext>
            </a:extLst>
          </p:cNvPr>
          <p:cNvSpPr txBox="1">
            <a:spLocks/>
          </p:cNvSpPr>
          <p:nvPr/>
        </p:nvSpPr>
        <p:spPr>
          <a:xfrm>
            <a:off x="1735489" y="1259671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CERCANIA AL CIUDADANO AÑO 2025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pic>
        <p:nvPicPr>
          <p:cNvPr id="3" name="ED5DE3A6-98CD-461E-A46B-B8B247445B19" descr="PHOTO-2025-11-26-15-53-17.jpg">
            <a:extLst>
              <a:ext uri="{FF2B5EF4-FFF2-40B4-BE49-F238E27FC236}">
                <a16:creationId xmlns:a16="http://schemas.microsoft.com/office/drawing/2014/main" id="{1E31E593-D845-B63B-C5B6-ACC7BF772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188" y="1774145"/>
            <a:ext cx="3979796" cy="284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56BFB41-AC06-B604-38E9-D38383368B7B}"/>
              </a:ext>
            </a:extLst>
          </p:cNvPr>
          <p:cNvSpPr txBox="1"/>
          <p:nvPr/>
        </p:nvSpPr>
        <p:spPr>
          <a:xfrm>
            <a:off x="1305400" y="4677887"/>
            <a:ext cx="41864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b="1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JORNADA DE FORMALIZACIÓN DE RUT</a:t>
            </a:r>
          </a:p>
          <a:p>
            <a:pPr algn="just"/>
            <a:endParaRPr lang="es-CO" sz="1600" b="1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16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Capacitación tributaria y aduanera en el corregimiento del cabo de la vela en la institución etnoeducativa internado del </a:t>
            </a:r>
            <a:r>
              <a:rPr lang="es-CO" sz="160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s-CO" sz="16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abo de la </a:t>
            </a:r>
            <a:r>
              <a:rPr lang="es-CO" sz="160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</a:t>
            </a:r>
            <a:r>
              <a:rPr lang="es-CO" sz="16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ela. </a:t>
            </a:r>
            <a:endParaRPr lang="es-CO" sz="160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17" name="DA7BDE5D-5AC2-4F51-BA40-BE1A14B50570" descr="IMG_3887.jpeg">
            <a:extLst>
              <a:ext uri="{FF2B5EF4-FFF2-40B4-BE49-F238E27FC236}">
                <a16:creationId xmlns:a16="http://schemas.microsoft.com/office/drawing/2014/main" id="{FF4AF4EE-2D55-8B5C-D9E3-AD59B4CA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348" y="1737546"/>
            <a:ext cx="3332434" cy="279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117B919-96EA-A5BA-EB26-E27A7FE07697}"/>
              </a:ext>
            </a:extLst>
          </p:cNvPr>
          <p:cNvSpPr txBox="1"/>
          <p:nvPr/>
        </p:nvSpPr>
        <p:spPr>
          <a:xfrm>
            <a:off x="6096000" y="4614302"/>
            <a:ext cx="542580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500" b="1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CONVENIO NAF</a:t>
            </a:r>
          </a:p>
          <a:p>
            <a:pPr algn="just"/>
            <a:endParaRPr lang="es-CO" sz="1500" b="1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/>
            <a:r>
              <a:rPr lang="es-CO" sz="160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 </a:t>
            </a:r>
            <a:r>
              <a:rPr lang="es-CO" sz="16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realizó el convenio núcleos de apoyo contable, con la Universidad de la Guajira, sede Maicao. </a:t>
            </a:r>
            <a:endParaRPr lang="es-CO" sz="160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655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CEFBA-874D-5980-85B6-9EF747FC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248B856-1A39-FA2B-EEFB-9FB97D659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4" y="373398"/>
            <a:ext cx="998770" cy="1029189"/>
          </a:xfrm>
          <a:prstGeom prst="rect">
            <a:avLst/>
          </a:prstGeom>
        </p:spPr>
      </p:pic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76F8F08-FBF5-F087-36FD-4FA9BC045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0" y="0"/>
            <a:ext cx="2476500" cy="22479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DB55DB8-91A7-CE52-3EEC-38AE899899FF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B8F25D18-9FCD-6866-E07D-70F6722BD2D2}"/>
              </a:ext>
            </a:extLst>
          </p:cNvPr>
          <p:cNvGraphicFramePr>
            <a:graphicFrameLocks noGrp="1"/>
          </p:cNvGraphicFramePr>
          <p:nvPr/>
        </p:nvGraphicFramePr>
        <p:xfrm>
          <a:off x="1221176" y="2309644"/>
          <a:ext cx="9303567" cy="380768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00015">
                  <a:extLst>
                    <a:ext uri="{9D8B030D-6E8A-4147-A177-3AD203B41FA5}">
                      <a16:colId xmlns:a16="http://schemas.microsoft.com/office/drawing/2014/main" val="4122702338"/>
                    </a:ext>
                  </a:extLst>
                </a:gridCol>
                <a:gridCol w="2712885">
                  <a:extLst>
                    <a:ext uri="{9D8B030D-6E8A-4147-A177-3AD203B41FA5}">
                      <a16:colId xmlns:a16="http://schemas.microsoft.com/office/drawing/2014/main" val="2545978804"/>
                    </a:ext>
                  </a:extLst>
                </a:gridCol>
                <a:gridCol w="2119692">
                  <a:extLst>
                    <a:ext uri="{9D8B030D-6E8A-4147-A177-3AD203B41FA5}">
                      <a16:colId xmlns:a16="http://schemas.microsoft.com/office/drawing/2014/main" val="3345864567"/>
                    </a:ext>
                  </a:extLst>
                </a:gridCol>
                <a:gridCol w="2170975">
                  <a:extLst>
                    <a:ext uri="{9D8B030D-6E8A-4147-A177-3AD203B41FA5}">
                      <a16:colId xmlns:a16="http://schemas.microsoft.com/office/drawing/2014/main" val="594126860"/>
                    </a:ext>
                  </a:extLst>
                </a:gridCol>
              </a:tblGrid>
              <a:tr h="538853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s-MX" sz="25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CALIDAD DEL RUT Y PQSR</a:t>
                      </a:r>
                      <a:endParaRPr lang="es-MX" sz="25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09917"/>
                  </a:ext>
                </a:extLst>
              </a:tr>
              <a:tr h="593816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ACTIVIDAD 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MUESTRA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REVISADOS </a:t>
                      </a:r>
                    </a:p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CON CALIDAD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CUMPLIMIENTO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6776115"/>
                  </a:ext>
                </a:extLst>
              </a:tr>
              <a:tr h="53885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PERSONAS NATURALES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288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100%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1628650"/>
                  </a:ext>
                </a:extLst>
              </a:tr>
              <a:tr h="53885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PERSONAS JURIDICAS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72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100%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364394"/>
                  </a:ext>
                </a:extLst>
              </a:tr>
              <a:tr h="1058461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SOLICITUDES SUJETAS</a:t>
                      </a:r>
                    </a:p>
                    <a:p>
                      <a:pPr algn="l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A VERIFICACION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0 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0,0%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1205754"/>
                  </a:ext>
                </a:extLst>
              </a:tr>
              <a:tr h="53885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PQSR</a:t>
                      </a:r>
                      <a:endParaRPr lang="es-CO" sz="16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>
                          <a:effectLst/>
                        </a:rPr>
                        <a:t> 32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31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u="none" strike="noStrike" dirty="0">
                          <a:effectLst/>
                        </a:rPr>
                        <a:t> 96,8%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8033573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D1A5D12-E09C-6082-C6C3-927B2ADD553B}"/>
              </a:ext>
            </a:extLst>
          </p:cNvPr>
          <p:cNvSpPr txBox="1">
            <a:spLocks/>
          </p:cNvSpPr>
          <p:nvPr/>
        </p:nvSpPr>
        <p:spPr>
          <a:xfrm>
            <a:off x="1976287" y="1456030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CERCANIA AL CIUDADANO AÑO 2025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48D76F-AF36-F082-0235-1A57392B9627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478EA27-72E7-20A6-180E-F910E2AB1B31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5431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A3C323D-1E14-C8CF-3F52-3160DFB42153}"/>
              </a:ext>
            </a:extLst>
          </p:cNvPr>
          <p:cNvSpPr txBox="1">
            <a:spLocks/>
          </p:cNvSpPr>
          <p:nvPr/>
        </p:nvSpPr>
        <p:spPr>
          <a:xfrm>
            <a:off x="469491" y="2244171"/>
            <a:ext cx="6590728" cy="4626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3200" b="1"/>
              <a:t>Procesos penales año 2025</a:t>
            </a:r>
            <a:endParaRPr lang="es-CO" sz="3200" b="1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31A7C491-A801-0D87-31E0-FDF07C239F3C}"/>
              </a:ext>
            </a:extLst>
          </p:cNvPr>
          <p:cNvGraphicFramePr>
            <a:graphicFrameLocks noGrp="1"/>
          </p:cNvGraphicFramePr>
          <p:nvPr/>
        </p:nvGraphicFramePr>
        <p:xfrm>
          <a:off x="469491" y="2995894"/>
          <a:ext cx="6511754" cy="2516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16028">
                  <a:extLst>
                    <a:ext uri="{9D8B030D-6E8A-4147-A177-3AD203B41FA5}">
                      <a16:colId xmlns:a16="http://schemas.microsoft.com/office/drawing/2014/main" val="3677935435"/>
                    </a:ext>
                  </a:extLst>
                </a:gridCol>
                <a:gridCol w="1595726">
                  <a:extLst>
                    <a:ext uri="{9D8B030D-6E8A-4147-A177-3AD203B41FA5}">
                      <a16:colId xmlns:a16="http://schemas.microsoft.com/office/drawing/2014/main" val="1927355414"/>
                    </a:ext>
                  </a:extLst>
                </a:gridCol>
              </a:tblGrid>
              <a:tr h="36365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u="none" strike="noStrike">
                          <a:effectLst/>
                        </a:rPr>
                        <a:t>DELITOS</a:t>
                      </a:r>
                      <a:endParaRPr lang="es-CO" sz="1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419" sz="1500" b="1" u="none" strike="noStrike">
                          <a:effectLst/>
                        </a:rPr>
                        <a:t>CANTIDAD</a:t>
                      </a:r>
                      <a:endParaRPr lang="es-419" sz="1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307628"/>
                  </a:ext>
                </a:extLst>
              </a:tr>
              <a:tr h="712767"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u="none" strike="noStrike">
                          <a:effectLst/>
                        </a:rPr>
                        <a:t>25 ART. 312 (CODIGO PENAL) - EJERCICIO ILÍCITO DE ACTIVIDAD MONOPOLÍSTICA DE ARBITRIO RENTÍSTICO</a:t>
                      </a:r>
                      <a:endParaRPr lang="es-CO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u="none" strike="noStrike">
                          <a:effectLst/>
                        </a:rPr>
                        <a:t>1</a:t>
                      </a:r>
                      <a:endParaRPr lang="es-CO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605437"/>
                  </a:ext>
                </a:extLst>
              </a:tr>
              <a:tr h="363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u="none" strike="noStrike">
                          <a:effectLst/>
                        </a:rPr>
                        <a:t>CONTRABANDO (319 C.P)</a:t>
                      </a:r>
                      <a:endParaRPr lang="es-CO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u="none" strike="noStrike">
                          <a:effectLst/>
                        </a:rPr>
                        <a:t>9</a:t>
                      </a:r>
                      <a:endParaRPr lang="es-CO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55668"/>
                  </a:ext>
                </a:extLst>
              </a:tr>
              <a:tr h="712767">
                <a:tc>
                  <a:txBody>
                    <a:bodyPr/>
                    <a:lstStyle/>
                    <a:p>
                      <a:pPr algn="l" fontAlgn="b"/>
                      <a:r>
                        <a:rPr lang="es-419" sz="1500" u="none" strike="noStrike">
                          <a:effectLst/>
                        </a:rPr>
                        <a:t>FAVORECIMIENTO DE CONTRABANDODE HIDROCARBUROS Y SUS DERIVADOS (ART 320-1 C.P)</a:t>
                      </a:r>
                      <a:endParaRPr lang="es-419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u="none" strike="noStrike">
                          <a:effectLst/>
                        </a:rPr>
                        <a:t>28</a:t>
                      </a:r>
                      <a:endParaRPr lang="es-CO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07389"/>
                  </a:ext>
                </a:extLst>
              </a:tr>
              <a:tr h="363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500" b="1" u="none" strike="noStrike">
                          <a:effectLst/>
                        </a:rPr>
                        <a:t>Total general</a:t>
                      </a:r>
                      <a:endParaRPr lang="es-CO" sz="1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u="none" strike="noStrike">
                          <a:effectLst/>
                        </a:rPr>
                        <a:t>38</a:t>
                      </a:r>
                      <a:endParaRPr lang="es-CO" sz="1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288410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53398FE-921E-4E0C-3A59-181DAA39A5B3}"/>
              </a:ext>
            </a:extLst>
          </p:cNvPr>
          <p:cNvGraphicFramePr>
            <a:graphicFrameLocks/>
          </p:cNvGraphicFramePr>
          <p:nvPr/>
        </p:nvGraphicFramePr>
        <p:xfrm>
          <a:off x="7190672" y="3213476"/>
          <a:ext cx="4531837" cy="2684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DC5FA94D-AF66-90FA-0E8F-8B57E9C07DE3}"/>
              </a:ext>
            </a:extLst>
          </p:cNvPr>
          <p:cNvSpPr txBox="1">
            <a:spLocks/>
          </p:cNvSpPr>
          <p:nvPr/>
        </p:nvSpPr>
        <p:spPr>
          <a:xfrm>
            <a:off x="1785668" y="1335120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UNIDAD PENAL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0072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5EEE0F3-2B10-6D1E-47DE-0BA130BB3852}"/>
              </a:ext>
            </a:extLst>
          </p:cNvPr>
          <p:cNvGraphicFramePr>
            <a:graphicFrameLocks noGrp="1"/>
          </p:cNvGraphicFramePr>
          <p:nvPr/>
        </p:nvGraphicFramePr>
        <p:xfrm>
          <a:off x="357765" y="2605378"/>
          <a:ext cx="5630861" cy="3539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8308">
                  <a:extLst>
                    <a:ext uri="{9D8B030D-6E8A-4147-A177-3AD203B41FA5}">
                      <a16:colId xmlns:a16="http://schemas.microsoft.com/office/drawing/2014/main" val="1963387858"/>
                    </a:ext>
                  </a:extLst>
                </a:gridCol>
                <a:gridCol w="1072553">
                  <a:extLst>
                    <a:ext uri="{9D8B030D-6E8A-4147-A177-3AD203B41FA5}">
                      <a16:colId xmlns:a16="http://schemas.microsoft.com/office/drawing/2014/main" val="2924791623"/>
                    </a:ext>
                  </a:extLst>
                </a:gridCol>
              </a:tblGrid>
              <a:tr h="2578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effectLst/>
                        </a:rPr>
                        <a:t>DELITOS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419" sz="1800" b="1" u="none" strike="noStrike">
                          <a:effectLst/>
                        </a:rPr>
                        <a:t>CANTIDAD</a:t>
                      </a:r>
                      <a:endParaRPr lang="es-419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247891"/>
                  </a:ext>
                </a:extLst>
              </a:tr>
              <a:tr h="196013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effectLst/>
                        </a:rPr>
                        <a:t>CONTRABANDO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2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962306"/>
                  </a:ext>
                </a:extLst>
              </a:tr>
              <a:tr h="196013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effectLst/>
                        </a:rPr>
                        <a:t>CONTRABANDO (319 C.P)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302397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effectLst/>
                        </a:rPr>
                        <a:t>CONTRABANDO / FACILITACIÓN DE CONTRABANDO DE HIDROCARBURO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387046"/>
                  </a:ext>
                </a:extLst>
              </a:tr>
              <a:tr h="23283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effectLst/>
                        </a:rPr>
                        <a:t>FAVORECIMIENTO DE CONTRABANDO DE HIDROCARBURO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70393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algn="l" fontAlgn="b"/>
                      <a:r>
                        <a:rPr lang="es-419" sz="1600" u="none" strike="noStrike">
                          <a:effectLst/>
                        </a:rPr>
                        <a:t>FAVORECIMIENTO DE CONTRABANDO DE HIDROCARBUROS Y SUS DERIVADOS</a:t>
                      </a:r>
                      <a:endParaRPr lang="es-419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2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142042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algn="l" fontAlgn="b"/>
                      <a:r>
                        <a:rPr lang="es-419" sz="1600" u="none" strike="noStrike">
                          <a:effectLst/>
                        </a:rPr>
                        <a:t>FAVORECIMIENTO DE CONTRABANDO DE HIDROCARBUROS Y SUS DERIVADOS(ART 320-1 C.P)</a:t>
                      </a:r>
                      <a:endParaRPr lang="es-419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21106"/>
                  </a:ext>
                </a:extLst>
              </a:tr>
              <a:tr h="196013">
                <a:tc>
                  <a:txBody>
                    <a:bodyPr/>
                    <a:lstStyle/>
                    <a:p>
                      <a:pPr algn="l" fontAlgn="b"/>
                      <a:r>
                        <a:rPr lang="es-419" sz="1600" u="none" strike="noStrike">
                          <a:effectLst/>
                        </a:rPr>
                        <a:t>FAVORECIMIENTO Y FACILITACIÓN DE CONTRABANDO</a:t>
                      </a:r>
                      <a:endParaRPr lang="es-419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2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646527"/>
                  </a:ext>
                </a:extLst>
              </a:tr>
              <a:tr h="196013">
                <a:tc>
                  <a:txBody>
                    <a:bodyPr/>
                    <a:lstStyle/>
                    <a:p>
                      <a:pPr algn="l" fontAlgn="b"/>
                      <a:r>
                        <a:rPr lang="es-419" sz="1600" u="none" strike="noStrike">
                          <a:effectLst/>
                        </a:rPr>
                        <a:t>FAVORECIMIENTO Y FACILITACIÓN DEL CONTRABANDO </a:t>
                      </a:r>
                      <a:endParaRPr lang="es-419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390339"/>
                  </a:ext>
                </a:extLst>
              </a:tr>
              <a:tr h="196013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Total general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23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386291"/>
                  </a:ext>
                </a:extLst>
              </a:tr>
            </a:tbl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EB7C57D-D2C6-38EE-CACF-52F340DF7D6A}"/>
              </a:ext>
            </a:extLst>
          </p:cNvPr>
          <p:cNvGraphicFramePr>
            <a:graphicFrameLocks/>
          </p:cNvGraphicFramePr>
          <p:nvPr/>
        </p:nvGraphicFramePr>
        <p:xfrm>
          <a:off x="6276785" y="2283776"/>
          <a:ext cx="5557450" cy="3986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D7EAF46E-7A5C-59E3-63B4-E155A5E2AE0A}"/>
              </a:ext>
            </a:extLst>
          </p:cNvPr>
          <p:cNvSpPr txBox="1">
            <a:spLocks/>
          </p:cNvSpPr>
          <p:nvPr/>
        </p:nvSpPr>
        <p:spPr>
          <a:xfrm>
            <a:off x="469491" y="2099009"/>
            <a:ext cx="6443484" cy="4792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25294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3200"/>
              <a:t>Procesos penales vigencia 2026</a:t>
            </a:r>
            <a:endParaRPr lang="es-CO" sz="32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F5FBE3-C095-A84C-C681-7974C8949B0F}"/>
              </a:ext>
            </a:extLst>
          </p:cNvPr>
          <p:cNvSpPr txBox="1">
            <a:spLocks/>
          </p:cNvSpPr>
          <p:nvPr/>
        </p:nvSpPr>
        <p:spPr>
          <a:xfrm>
            <a:off x="1785668" y="1335120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UNIDAD PENAL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6812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9E8DE4FA-8E42-5552-C701-BFC9139B40B3}"/>
              </a:ext>
            </a:extLst>
          </p:cNvPr>
          <p:cNvGraphicFramePr>
            <a:graphicFrameLocks noGrp="1"/>
          </p:cNvGraphicFramePr>
          <p:nvPr/>
        </p:nvGraphicFramePr>
        <p:xfrm>
          <a:off x="601272" y="2878604"/>
          <a:ext cx="5338352" cy="32352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3482">
                  <a:extLst>
                    <a:ext uri="{9D8B030D-6E8A-4147-A177-3AD203B41FA5}">
                      <a16:colId xmlns:a16="http://schemas.microsoft.com/office/drawing/2014/main" val="2662250782"/>
                    </a:ext>
                  </a:extLst>
                </a:gridCol>
                <a:gridCol w="1605153">
                  <a:extLst>
                    <a:ext uri="{9D8B030D-6E8A-4147-A177-3AD203B41FA5}">
                      <a16:colId xmlns:a16="http://schemas.microsoft.com/office/drawing/2014/main" val="79749891"/>
                    </a:ext>
                  </a:extLst>
                </a:gridCol>
                <a:gridCol w="1799717">
                  <a:extLst>
                    <a:ext uri="{9D8B030D-6E8A-4147-A177-3AD203B41FA5}">
                      <a16:colId xmlns:a16="http://schemas.microsoft.com/office/drawing/2014/main" val="358240860"/>
                    </a:ext>
                  </a:extLst>
                </a:gridCol>
              </a:tblGrid>
              <a:tr h="45222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TIPO DE MERCANCIA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CUANTIA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DECISIÓN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454723"/>
                  </a:ext>
                </a:extLst>
              </a:tr>
              <a:tr h="45222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INSTRUMENTOS MUSICALES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12.682.527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490277"/>
                  </a:ext>
                </a:extLst>
              </a:tr>
              <a:tr h="45222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VIVERES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2.334.526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235386"/>
                  </a:ext>
                </a:extLst>
              </a:tr>
              <a:tr h="3247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VEHICULO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7.561.200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782216"/>
                  </a:ext>
                </a:extLst>
              </a:tr>
              <a:tr h="45222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VIVERES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2.912.254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319288"/>
                  </a:ext>
                </a:extLst>
              </a:tr>
              <a:tr h="45222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TEXTILES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647.521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727083"/>
                  </a:ext>
                </a:extLst>
              </a:tr>
              <a:tr h="3247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BOLSOS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840.648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117307"/>
                  </a:ext>
                </a:extLst>
              </a:tr>
              <a:tr h="3247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VEHICULO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46.990.385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DECOMISO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770828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9EA29465-FB7B-B5B9-E740-DE2755DA80CA}"/>
              </a:ext>
            </a:extLst>
          </p:cNvPr>
          <p:cNvSpPr txBox="1"/>
          <p:nvPr/>
        </p:nvSpPr>
        <p:spPr>
          <a:xfrm>
            <a:off x="-98872" y="2257948"/>
            <a:ext cx="9685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/>
              <a:t>Decomiso de mercancía confirmados por Jurídica año 2025 y 2026 por valor de $73.969.061</a:t>
            </a:r>
            <a:endParaRPr lang="es-CO"/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1EAEB7F3-B7CB-4149-1F06-01E3C7C35AF4}"/>
              </a:ext>
            </a:extLst>
          </p:cNvPr>
          <p:cNvGraphicFramePr>
            <a:graphicFrameLocks/>
          </p:cNvGraphicFramePr>
          <p:nvPr/>
        </p:nvGraphicFramePr>
        <p:xfrm>
          <a:off x="6402630" y="2824668"/>
          <a:ext cx="5658427" cy="3086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4548AB70-5E8F-8CC8-D29D-D36994A30B66}"/>
              </a:ext>
            </a:extLst>
          </p:cNvPr>
          <p:cNvSpPr txBox="1">
            <a:spLocks/>
          </p:cNvSpPr>
          <p:nvPr/>
        </p:nvSpPr>
        <p:spPr>
          <a:xfrm>
            <a:off x="1795873" y="1520123"/>
            <a:ext cx="743597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>
                <a:solidFill>
                  <a:srgbClr val="57B53D"/>
                </a:solidFill>
                <a:latin typeface="Arial"/>
                <a:cs typeface="Arial"/>
              </a:rPr>
              <a:t> FUNCIÓN JURIDICA</a:t>
            </a:r>
            <a:endParaRPr lang="es-CO" sz="2400" b="1">
              <a:solidFill>
                <a:srgbClr val="57B53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73382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E1372F29-2745-757E-2A6F-0EED1AF0C956}"/>
              </a:ext>
            </a:extLst>
          </p:cNvPr>
          <p:cNvSpPr txBox="1">
            <a:spLocks/>
          </p:cNvSpPr>
          <p:nvPr/>
        </p:nvSpPr>
        <p:spPr>
          <a:xfrm>
            <a:off x="347664" y="1326600"/>
            <a:ext cx="8731660" cy="4702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/>
              <a:t>Compromiso del Comité Seccional TAC 2025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4BA71DB1-09D3-C439-1A08-2723F1C8B37B}"/>
              </a:ext>
            </a:extLst>
          </p:cNvPr>
          <p:cNvSpPr txBox="1">
            <a:spLocks/>
          </p:cNvSpPr>
          <p:nvPr/>
        </p:nvSpPr>
        <p:spPr>
          <a:xfrm>
            <a:off x="347664" y="1941270"/>
            <a:ext cx="10512424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419" sz="1800"/>
              <a:t>Incrementar la formalización de negocios y personas de los 3 municipios de la zona de régimen especial Maicao, Uribia y Manaure, con el apoyo de la defensoría del contribuyente.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AD1E72E4-1832-5B87-EF61-7B6AD9E3DFFB}"/>
              </a:ext>
            </a:extLst>
          </p:cNvPr>
          <p:cNvSpPr txBox="1">
            <a:spLocks/>
          </p:cNvSpPr>
          <p:nvPr/>
        </p:nvSpPr>
        <p:spPr>
          <a:xfrm>
            <a:off x="6421537" y="5507448"/>
            <a:ext cx="5267945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419" sz="1400"/>
              <a:t>Campaña de capacitación de obligaciones formales donde asistieron 80 personas adscritas a las Asociación de autoridades tradicionales Wayuu de los sectores de Ichipia, Miechin y Allarance.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6614F82-9EA1-3226-2C4C-CD9AFE6871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488" y="2862360"/>
            <a:ext cx="3439147" cy="2469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Marcador de contenido 3">
            <a:extLst>
              <a:ext uri="{FF2B5EF4-FFF2-40B4-BE49-F238E27FC236}">
                <a16:creationId xmlns:a16="http://schemas.microsoft.com/office/drawing/2014/main" id="{A788C71C-6857-C128-89A3-C3AA4F944E25}"/>
              </a:ext>
            </a:extLst>
          </p:cNvPr>
          <p:cNvSpPr txBox="1">
            <a:spLocks/>
          </p:cNvSpPr>
          <p:nvPr/>
        </p:nvSpPr>
        <p:spPr>
          <a:xfrm>
            <a:off x="2646133" y="3296128"/>
            <a:ext cx="3775403" cy="15717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419" sz="1400"/>
              <a:t>Acompañamiento con la universidad de la Guajira y la secretaria Municipal realizó capacitación sobre régimen especial aduanero Maicao Uribia y Manaure dirigido a empresarios, importadores, exportadores y comerciantes formales y vendedores  informarles del municipio de Maicao"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D3863F-195C-23A6-B08E-6CF1675AD8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9" b="11036"/>
          <a:stretch>
            <a:fillRect/>
          </a:stretch>
        </p:blipFill>
        <p:spPr bwMode="auto">
          <a:xfrm>
            <a:off x="347664" y="2833135"/>
            <a:ext cx="2219696" cy="3745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57061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51532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1" y="3913992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Gracias</a:t>
            </a:r>
            <a:endParaRPr lang="es-ES_tradnl" sz="44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82" y="1972889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44E98B0-B73D-CF0D-4CAC-7366F3A70067}"/>
              </a:ext>
            </a:extLst>
          </p:cNvPr>
          <p:cNvSpPr txBox="1"/>
          <p:nvPr/>
        </p:nvSpPr>
        <p:spPr>
          <a:xfrm>
            <a:off x="918705" y="4804317"/>
            <a:ext cx="1077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de Impuestos y Aduanas de Maicao</a:t>
            </a:r>
          </a:p>
        </p:txBody>
      </p:sp>
    </p:spTree>
    <p:extLst>
      <p:ext uri="{BB962C8B-B14F-4D97-AF65-F5344CB8AC3E}">
        <p14:creationId xmlns:p14="http://schemas.microsoft.com/office/powerpoint/2010/main" val="412388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FF0F5-0DC8-A222-6EEB-267C2DD15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D858FB4-64C0-1EDC-B85C-9BE366DD241A}"/>
              </a:ext>
            </a:extLst>
          </p:cNvPr>
          <p:cNvSpPr txBox="1"/>
          <p:nvPr/>
        </p:nvSpPr>
        <p:spPr>
          <a:xfrm>
            <a:off x="1882782" y="669147"/>
            <a:ext cx="780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8C6D09-6E05-F4DA-B175-8427C0C706E2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7EA97A8-BD5B-654C-6ACC-5B4EEDD23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972B919D-2086-60A4-19CE-A3CD2F43F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427" y="206477"/>
            <a:ext cx="1748935" cy="171634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B262ED2-DC3F-4E3D-A035-A6EAEA75FA0B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A38448F-1BB0-EB03-F7F7-97D01B502F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30" r="3129" b="4210"/>
          <a:stretch/>
        </p:blipFill>
        <p:spPr>
          <a:xfrm>
            <a:off x="254758" y="1762076"/>
            <a:ext cx="11682484" cy="476795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FE662E0-674C-A5B7-B754-8428D6594AE7}"/>
              </a:ext>
            </a:extLst>
          </p:cNvPr>
          <p:cNvSpPr txBox="1"/>
          <p:nvPr/>
        </p:nvSpPr>
        <p:spPr>
          <a:xfrm>
            <a:off x="620566" y="1376233"/>
            <a:ext cx="9194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altLang="es-CO" sz="2400">
                <a:solidFill>
                  <a:schemeClr val="tx1"/>
                </a:solidFill>
              </a:rPr>
              <a:t>Medida cautelar de aprehensión año 2026</a:t>
            </a:r>
          </a:p>
        </p:txBody>
      </p:sp>
    </p:spTree>
    <p:extLst>
      <p:ext uri="{BB962C8B-B14F-4D97-AF65-F5344CB8AC3E}">
        <p14:creationId xmlns:p14="http://schemas.microsoft.com/office/powerpoint/2010/main" val="270146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5EA52-5BCE-7C04-B4DF-88EBE01C5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F9AEAEE-F0F7-D818-E517-277B7BAD3DA1}"/>
              </a:ext>
            </a:extLst>
          </p:cNvPr>
          <p:cNvSpPr txBox="1"/>
          <p:nvPr/>
        </p:nvSpPr>
        <p:spPr>
          <a:xfrm>
            <a:off x="1882782" y="669147"/>
            <a:ext cx="780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1522C9B-F368-CE62-A03B-14012160F23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CCC7994-49ED-CEC3-7422-D64E3E12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041950E-9FF3-5B6A-6894-D9059E5F0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3E727F7-A50B-B46C-536F-174A9CA870ED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139F2BAC-09EB-B8A1-68E9-DE5A6F285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491" y="1606093"/>
            <a:ext cx="92980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2500" b="1">
                <a:latin typeface="Aptos" panose="020B0004020202020204" pitchFamily="34" charset="0"/>
                <a:cs typeface="Arial" panose="020B0604020202020204" pitchFamily="34" charset="0"/>
              </a:rPr>
              <a:t>Medida cautelar de aprehensión sitio de impacto año 2026</a:t>
            </a:r>
          </a:p>
        </p:txBody>
      </p:sp>
      <p:pic>
        <p:nvPicPr>
          <p:cNvPr id="10" name="Imagen 9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9B65C4D6-B153-AC1E-313E-AAEEB4DE4A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" t="32900" r="3551" b="5275"/>
          <a:stretch/>
        </p:blipFill>
        <p:spPr>
          <a:xfrm>
            <a:off x="287383" y="2220545"/>
            <a:ext cx="11617234" cy="43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6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A8B8A-7D2F-A118-9B5B-E96301D1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E4CC786-D86C-2805-FE97-C16CD863C6EB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EAB557D-7AF7-834D-0B95-8B21E94EBC05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5F341E5-9685-EE6F-39A7-B8938FA6B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A238C969-3097-95A2-D0E8-E4CEA848E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AFC7F51-8006-05C2-055E-F7B24B6BEEB9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6220BF6-FA7A-2B11-102F-49459AF37101}"/>
              </a:ext>
            </a:extLst>
          </p:cNvPr>
          <p:cNvSpPr txBox="1">
            <a:spLocks/>
          </p:cNvSpPr>
          <p:nvPr/>
        </p:nvSpPr>
        <p:spPr>
          <a:xfrm>
            <a:off x="469491" y="1704996"/>
            <a:ext cx="955225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000" b="1">
                <a:solidFill>
                  <a:schemeClr val="bg1"/>
                </a:solidFill>
                <a:latin typeface="Arial"/>
                <a:cs typeface="Arial"/>
              </a:rPr>
              <a:t>Avance Tablero de Alineación a mayo de 2026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6702222-2E15-104A-C333-98216544C6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662" b="8140"/>
          <a:stretch/>
        </p:blipFill>
        <p:spPr>
          <a:xfrm>
            <a:off x="64585" y="2228280"/>
            <a:ext cx="11700555" cy="442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6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45399-0815-9E97-C76C-E649C9572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D8EAEBC-3769-B013-EB78-05042CA7D37E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F65C345-F168-62CE-F229-0519DCD3123F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25C5E5C-38EE-C609-8D9A-1EDAA87D8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214BB971-32BB-E61B-AF00-3936F3A8F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7A5CFD3-AD98-5A1A-CC58-D0A162838175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914F639-3C5D-18CE-B86D-A7C17BFC4DCA}"/>
              </a:ext>
            </a:extLst>
          </p:cNvPr>
          <p:cNvSpPr txBox="1">
            <a:spLocks/>
          </p:cNvSpPr>
          <p:nvPr/>
        </p:nvSpPr>
        <p:spPr>
          <a:xfrm>
            <a:off x="469491" y="1331761"/>
            <a:ext cx="9220200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b="1">
                <a:solidFill>
                  <a:srgbClr val="57B53D"/>
                </a:solidFill>
                <a:latin typeface="Arial"/>
                <a:cs typeface="Arial"/>
              </a:rPr>
              <a:t>Fiscalización Cambiaria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12EFA4-FEBB-C069-0CE9-14050EB3BE60}"/>
              </a:ext>
            </a:extLst>
          </p:cNvPr>
          <p:cNvSpPr txBox="1">
            <a:spLocks/>
          </p:cNvSpPr>
          <p:nvPr/>
        </p:nvSpPr>
        <p:spPr>
          <a:xfrm>
            <a:off x="469491" y="1884989"/>
            <a:ext cx="9658578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b="1">
                <a:solidFill>
                  <a:schemeClr val="bg1"/>
                </a:solidFill>
                <a:latin typeface="Arial"/>
                <a:cs typeface="Arial"/>
              </a:rPr>
              <a:t>Resultados Tablero de Alineación Total Año 2025</a:t>
            </a:r>
            <a:endParaRPr lang="es-CO" sz="2000" b="1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EF76740-750D-2819-25C4-9205C55728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5" t="29084" r="7143" b="3465"/>
          <a:stretch/>
        </p:blipFill>
        <p:spPr>
          <a:xfrm>
            <a:off x="160948" y="2424453"/>
            <a:ext cx="11552082" cy="41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87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5B531-BE62-BD2C-268D-ECA055D79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EBEEE0B-8BB2-C40D-FA1B-8C76E256FD64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FF21EB2-ACB5-97E1-310A-F36B85EEC780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C4A5B40-29B4-A1DB-13EE-F7B829609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2CBCA6BE-27C7-8129-5B62-58B5DBD93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2B16BB6-4417-0D01-8E78-053A2DBEC5D8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4C753052-3CE3-9A0B-9802-0DBDB260520A}"/>
              </a:ext>
            </a:extLst>
          </p:cNvPr>
          <p:cNvSpPr txBox="1">
            <a:spLocks/>
          </p:cNvSpPr>
          <p:nvPr/>
        </p:nvSpPr>
        <p:spPr>
          <a:xfrm>
            <a:off x="366475" y="1331761"/>
            <a:ext cx="9323216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b="1">
                <a:solidFill>
                  <a:srgbClr val="57B53D"/>
                </a:solidFill>
                <a:latin typeface="Arial"/>
                <a:cs typeface="Arial"/>
              </a:rPr>
              <a:t>Fiscalización Cambiaria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B9DC2E8-BC14-3970-ECB0-E1C09543A193}"/>
              </a:ext>
            </a:extLst>
          </p:cNvPr>
          <p:cNvSpPr txBox="1">
            <a:spLocks/>
          </p:cNvSpPr>
          <p:nvPr/>
        </p:nvSpPr>
        <p:spPr>
          <a:xfrm>
            <a:off x="366475" y="1884989"/>
            <a:ext cx="9323216" cy="400334"/>
          </a:xfrm>
          <a:prstGeom prst="rect">
            <a:avLst/>
          </a:prstGeom>
          <a:solidFill>
            <a:srgbClr val="001848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b="1">
                <a:solidFill>
                  <a:schemeClr val="bg1"/>
                </a:solidFill>
                <a:latin typeface="Arial"/>
                <a:cs typeface="Arial"/>
              </a:rPr>
              <a:t>Actividades</a:t>
            </a:r>
            <a:r>
              <a:rPr lang="es-MX" sz="280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MX" sz="2000" b="1">
                <a:solidFill>
                  <a:schemeClr val="bg1"/>
                </a:solidFill>
                <a:latin typeface="Arial"/>
                <a:cs typeface="Arial"/>
              </a:rPr>
              <a:t>a resaltar año 2025</a:t>
            </a:r>
            <a:endParaRPr lang="es-CO" sz="2000" b="1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2DFC380-1F23-7055-55CB-F79839DE98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0" t="30835" r="3082" b="6918"/>
          <a:stretch/>
        </p:blipFill>
        <p:spPr>
          <a:xfrm>
            <a:off x="99539" y="2243850"/>
            <a:ext cx="11373395" cy="438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07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5F3261D-5684-4A12-A715-B65379F3054A}">
  <we:reference id="wa200006000" version="1.2.1.0" store="es-MX" storeType="OMEX"/>
  <we:alternateReferences>
    <we:reference id="WA200006000" version="1.2.1.0" store="WA200006000" storeType="OMEX"/>
  </we:alternateReferences>
  <we:properties>
    <we:property name="document_UID" value="&quot;d1c9d5bb-7463-475f-af3c-31d4e898a1bd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733D457392A74999FC1EB10E0CD35A" ma:contentTypeVersion="1" ma:contentTypeDescription="Crear nuevo documento." ma:contentTypeScope="" ma:versionID="66ea0802b38821ad9f64a5391bb25386">
  <xsd:schema xmlns:xsd="http://www.w3.org/2001/XMLSchema" xmlns:xs="http://www.w3.org/2001/XMLSchema" xmlns:p="http://schemas.microsoft.com/office/2006/metadata/properties" xmlns:ns2="2febaad4-4a94-47d8-bd40-dd72d5026160" targetNamespace="http://schemas.microsoft.com/office/2006/metadata/properties" ma:root="true" ma:fieldsID="45d99a13990214a782ddff61e3c1d010" ns2:_="">
    <xsd:import namespace="2febaad4-4a94-47d8-bd40-dd72d502616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baad4-4a94-47d8-bd40-dd72d502616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7EBAEC-5EAE-4367-8EA8-491EC2CA0452}">
  <ds:schemaRefs>
    <ds:schemaRef ds:uri="ec8539b0-8027-4895-bfeb-115344456e65"/>
    <ds:schemaRef ds:uri="fcca260b-9727-4e5c-bf57-796dfce776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F6A833-2389-4848-916E-450F1E2E2F7E}"/>
</file>

<file path=customXml/itemProps3.xml><?xml version="1.0" encoding="utf-8"?>
<ds:datastoreItem xmlns:ds="http://schemas.openxmlformats.org/officeDocument/2006/customXml" ds:itemID="{4C509263-0F5A-43F7-9D98-984FF1335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2215</Words>
  <Application>Microsoft Office PowerPoint</Application>
  <PresentationFormat>Panorámica</PresentationFormat>
  <Paragraphs>588</Paragraphs>
  <Slides>47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4" baseType="lpstr">
      <vt:lpstr>Aptos</vt:lpstr>
      <vt:lpstr>Aptos Narrow</vt:lpstr>
      <vt:lpstr>Arial</vt:lpstr>
      <vt:lpstr>Calibri</vt:lpstr>
      <vt:lpstr>Montserrat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Cesar Augusto Barragan Bernal;Comite-TAC-</dc:creator>
  <cp:lastModifiedBy>Carlos Mauricio Garzon Rodriguez</cp:lastModifiedBy>
  <cp:revision>11</cp:revision>
  <cp:lastPrinted>2026-06-11T14:20:48Z</cp:lastPrinted>
  <dcterms:created xsi:type="dcterms:W3CDTF">2024-03-06T19:42:03Z</dcterms:created>
  <dcterms:modified xsi:type="dcterms:W3CDTF">2026-06-16T13:50:53Z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0x01010096733D457392A74999FC1EB10E0CD35A</vt:lpwstr>
  </property>
  <property fmtid="{D5CDD505-2E9C-101B-9397-08002B2CF9AE}" pid="3" name="MSIP_Label_9238af61-cfb1-43e3-a724-fe68a71eee05_Enabled">
    <vt:lpwstr>true</vt:lpwstr>
  </property>
  <property fmtid="{D5CDD505-2E9C-101B-9397-08002B2CF9AE}" pid="4" name="MSIP_Label_9238af61-cfb1-43e3-a724-fe68a71eee05_SetDate">
    <vt:lpwstr>2025-05-12T15:41:08Z</vt:lpwstr>
  </property>
  <property fmtid="{D5CDD505-2E9C-101B-9397-08002B2CF9AE}" pid="5" name="MSIP_Label_9238af61-cfb1-43e3-a724-fe68a71eee05_Method">
    <vt:lpwstr>Privileged</vt:lpwstr>
  </property>
  <property fmtid="{D5CDD505-2E9C-101B-9397-08002B2CF9AE}" pid="6" name="MSIP_Label_9238af61-cfb1-43e3-a724-fe68a71eee05_Name">
    <vt:lpwstr>Pública</vt:lpwstr>
  </property>
  <property fmtid="{D5CDD505-2E9C-101B-9397-08002B2CF9AE}" pid="7" name="MSIP_Label_9238af61-cfb1-43e3-a724-fe68a71eee05_SiteId">
    <vt:lpwstr>fab26e5a-737a-4438-8ccd-8e465ecf21d8</vt:lpwstr>
  </property>
  <property fmtid="{D5CDD505-2E9C-101B-9397-08002B2CF9AE}" pid="8" name="MSIP_Label_9238af61-cfb1-43e3-a724-fe68a71eee05_ActionId">
    <vt:lpwstr>324c02f8-48df-4854-9b38-d94dbe97b9c6</vt:lpwstr>
  </property>
  <property fmtid="{D5CDD505-2E9C-101B-9397-08002B2CF9AE}" pid="9" name="MSIP_Label_9238af61-cfb1-43e3-a724-fe68a71eee05_ContentBits">
    <vt:lpwstr>2</vt:lpwstr>
  </property>
  <property fmtid="{D5CDD505-2E9C-101B-9397-08002B2CF9AE}" pid="10" name="ClassificationContentMarkingFooterLocations">
    <vt:lpwstr>Tema de Office:3</vt:lpwstr>
  </property>
  <property fmtid="{D5CDD505-2E9C-101B-9397-08002B2CF9AE}" pid="11" name="ClassificationContentMarkingFooterText">
    <vt:lpwstr>Información Pública</vt:lpwstr>
  </property>
  <property fmtid="{D5CDD505-2E9C-101B-9397-08002B2CF9AE}" pid="12" name="MediaServiceImageTags">
    <vt:lpwstr/>
  </property>
</Properties>
</file>